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07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3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56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93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7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68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9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93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8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3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3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1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0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27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5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7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6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2018</a:t>
            </a:r>
            <a:br>
              <a:rPr lang="en-US" dirty="0" smtClean="0"/>
            </a:br>
            <a:r>
              <a:rPr lang="en-US" dirty="0"/>
              <a:t>G</a:t>
            </a:r>
            <a:r>
              <a:rPr lang="en-US" dirty="0" smtClean="0"/>
              <a:t>E Girls Northeastern University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784" y="1269537"/>
            <a:ext cx="4758846" cy="1566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132" y="5164664"/>
            <a:ext cx="51244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Laylah</a:t>
            </a:r>
          </a:p>
          <a:p>
            <a:r>
              <a:rPr lang="en-US" sz="2400" b="1" dirty="0" smtClean="0"/>
              <a:t>Dominique</a:t>
            </a:r>
          </a:p>
          <a:p>
            <a:r>
              <a:rPr lang="en-US" sz="2400" b="1" dirty="0" smtClean="0"/>
              <a:t>Amy</a:t>
            </a:r>
          </a:p>
          <a:p>
            <a:r>
              <a:rPr lang="en-US" sz="2400" b="1" dirty="0" smtClean="0"/>
              <a:t>Chloe</a:t>
            </a:r>
          </a:p>
          <a:p>
            <a:r>
              <a:rPr lang="en-US" sz="2400" b="1" dirty="0" smtClean="0"/>
              <a:t>Ashley</a:t>
            </a:r>
          </a:p>
          <a:p>
            <a:r>
              <a:rPr lang="en-US" sz="2400" b="1" dirty="0" smtClean="0"/>
              <a:t>Lia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78" y="635465"/>
            <a:ext cx="7586905" cy="56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0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things we learned about Engineering, the Engineering Design Process, and Engineering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Engineering Design Process – Ask, Imagine, Design, Create, Improve</a:t>
            </a:r>
          </a:p>
          <a:p>
            <a:r>
              <a:rPr lang="en-US" dirty="0" smtClean="0"/>
              <a:t>Paper Towers</a:t>
            </a:r>
          </a:p>
          <a:p>
            <a:r>
              <a:rPr lang="en-US" dirty="0" smtClean="0"/>
              <a:t>Different Engineering Pathways – Chemical, Industrial, Aviation, Biomedical, Environmental, Electrical, Healthcare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3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things we learned about aviation and GE’s work in aviation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engines are built by GE</a:t>
            </a:r>
          </a:p>
          <a:p>
            <a:r>
              <a:rPr lang="en-US" dirty="0" smtClean="0"/>
              <a:t>All Southwest planes use engines by GE</a:t>
            </a:r>
          </a:p>
          <a:p>
            <a:r>
              <a:rPr lang="en-US" dirty="0" smtClean="0"/>
              <a:t>Physics of planes – thrust, drag, gravity, lift</a:t>
            </a:r>
          </a:p>
          <a:p>
            <a:r>
              <a:rPr lang="en-US" dirty="0" smtClean="0"/>
              <a:t>Turbines are made from nickel</a:t>
            </a:r>
          </a:p>
          <a:p>
            <a:r>
              <a:rPr lang="en-US" dirty="0" smtClean="0"/>
              <a:t>5,000 commercial flights in the US at a time</a:t>
            </a:r>
          </a:p>
          <a:p>
            <a:r>
              <a:rPr lang="en-US" dirty="0" smtClean="0"/>
              <a:t>9,000-10,000 commercial flights worldwide</a:t>
            </a:r>
          </a:p>
          <a:p>
            <a:r>
              <a:rPr lang="en-US" dirty="0" smtClean="0"/>
              <a:t>87,000 flights per day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8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things we learned about Healthcare and GE’s work in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 therapy</a:t>
            </a:r>
          </a:p>
          <a:p>
            <a:r>
              <a:rPr lang="en-US" dirty="0" smtClean="0"/>
              <a:t>More accessibility</a:t>
            </a:r>
          </a:p>
          <a:p>
            <a:r>
              <a:rPr lang="en-US" dirty="0" smtClean="0"/>
              <a:t>Ultrasound</a:t>
            </a:r>
          </a:p>
          <a:p>
            <a:r>
              <a:rPr lang="en-US" dirty="0" smtClean="0"/>
              <a:t>Visit to GE Healthcare</a:t>
            </a:r>
          </a:p>
          <a:p>
            <a:pPr lvl="1"/>
            <a:r>
              <a:rPr lang="en-US" dirty="0" smtClean="0"/>
              <a:t>Strawberry DNA</a:t>
            </a:r>
          </a:p>
          <a:p>
            <a:pPr lvl="1"/>
            <a:r>
              <a:rPr lang="en-US" dirty="0" smtClean="0"/>
              <a:t>Milk and protein extraction</a:t>
            </a:r>
          </a:p>
          <a:p>
            <a:pPr lvl="1"/>
            <a:r>
              <a:rPr lang="en-US" dirty="0" smtClean="0"/>
              <a:t>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6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things we learned about Power/Renewable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panels</a:t>
            </a:r>
          </a:p>
          <a:p>
            <a:r>
              <a:rPr lang="en-US" dirty="0" smtClean="0"/>
              <a:t>Climate change</a:t>
            </a:r>
          </a:p>
          <a:p>
            <a:pPr lvl="1"/>
            <a:r>
              <a:rPr lang="en-US" dirty="0" smtClean="0"/>
              <a:t>Snow</a:t>
            </a:r>
          </a:p>
          <a:p>
            <a:pPr lvl="1"/>
            <a:r>
              <a:rPr lang="en-US" dirty="0" smtClean="0"/>
              <a:t>Storms</a:t>
            </a:r>
          </a:p>
          <a:p>
            <a:pPr lvl="1"/>
            <a:r>
              <a:rPr lang="en-US" dirty="0" smtClean="0"/>
              <a:t>Summers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smtClean="0"/>
              <a:t>Wind </a:t>
            </a:r>
            <a:r>
              <a:rPr lang="en-US" dirty="0" smtClean="0"/>
              <a:t>Turbines</a:t>
            </a:r>
          </a:p>
          <a:p>
            <a:pPr lvl="1"/>
            <a:r>
              <a:rPr lang="en-US" dirty="0" smtClean="0"/>
              <a:t>Hydropower</a:t>
            </a:r>
          </a:p>
          <a:p>
            <a:pPr lvl="1"/>
            <a:r>
              <a:rPr lang="en-US" dirty="0" smtClean="0"/>
              <a:t>We have 100 years left using our fossil fuels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4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team, what we want to learn more about..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career opportunities</a:t>
            </a:r>
          </a:p>
          <a:p>
            <a:r>
              <a:rPr lang="en-US" dirty="0" smtClean="0"/>
              <a:t>Computer programming/AI</a:t>
            </a:r>
          </a:p>
          <a:p>
            <a:r>
              <a:rPr lang="en-US" dirty="0" smtClean="0"/>
              <a:t>The future of cell therapy</a:t>
            </a:r>
          </a:p>
          <a:p>
            <a:r>
              <a:rPr lang="en-US" dirty="0" smtClean="0"/>
              <a:t>The future of renewable energy</a:t>
            </a:r>
          </a:p>
        </p:txBody>
      </p:sp>
    </p:spTree>
    <p:extLst>
      <p:ext uri="{BB962C8B-B14F-4D97-AF65-F5344CB8AC3E}">
        <p14:creationId xmlns:p14="http://schemas.microsoft.com/office/powerpoint/2010/main" val="2910200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38</TotalTime>
  <Words>192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 Boardroom</vt:lpstr>
      <vt:lpstr>2018 GE Girls Northeastern University </vt:lpstr>
      <vt:lpstr>Team </vt:lpstr>
      <vt:lpstr>Key things we learned about Engineering, the Engineering Design Process, and Engineering pathways</vt:lpstr>
      <vt:lpstr>Key things we learned about aviation and GE’s work in aviation</vt:lpstr>
      <vt:lpstr>Key things we learned about Healthcare and GE’s work in healthcare</vt:lpstr>
      <vt:lpstr>Key things we learned about Power/Renewable Energy</vt:lpstr>
      <vt:lpstr>As a team, what we want to learn more about..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GE Girls Northeastern University</dc:title>
  <dc:creator>Duggan, Claire</dc:creator>
  <cp:lastModifiedBy>Fuchs, Nicolas</cp:lastModifiedBy>
  <cp:revision>7</cp:revision>
  <dcterms:created xsi:type="dcterms:W3CDTF">2018-07-13T12:39:14Z</dcterms:created>
  <dcterms:modified xsi:type="dcterms:W3CDTF">2018-07-17T13:41:53Z</dcterms:modified>
</cp:coreProperties>
</file>