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9408" autoAdjust="0"/>
  </p:normalViewPr>
  <p:slideViewPr>
    <p:cSldViewPr snapToGrid="0">
      <p:cViewPr varScale="1">
        <p:scale>
          <a:sx n="103" d="100"/>
          <a:sy n="103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5B171-54F3-0646-B0BC-B5AB33CE74B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09AA5EB5-332F-2C4C-B168-F4014AE80BE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RESILIENCE</a:t>
          </a:r>
        </a:p>
      </dgm:t>
    </dgm:pt>
    <dgm:pt modelId="{D625D128-2B22-604F-9614-42FFD5A5643D}" type="parTrans" cxnId="{BA9B7940-6C4B-8E47-A373-3F46BAD7A58E}">
      <dgm:prSet/>
      <dgm:spPr/>
      <dgm:t>
        <a:bodyPr/>
        <a:lstStyle/>
        <a:p>
          <a:endParaRPr lang="en-US"/>
        </a:p>
      </dgm:t>
    </dgm:pt>
    <dgm:pt modelId="{90C98615-EC6C-EA44-A4B0-3BEEC167EB9C}" type="sibTrans" cxnId="{BA9B7940-6C4B-8E47-A373-3F46BAD7A58E}">
      <dgm:prSet/>
      <dgm:spPr/>
      <dgm:t>
        <a:bodyPr/>
        <a:lstStyle/>
        <a:p>
          <a:endParaRPr lang="en-US"/>
        </a:p>
      </dgm:t>
    </dgm:pt>
    <dgm:pt modelId="{0E99F399-F673-5B46-A527-8A066AA0CA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Resilience is how fast you can bounce back after being damaged.</a:t>
          </a:r>
        </a:p>
      </dgm:t>
    </dgm:pt>
    <dgm:pt modelId="{211B3267-900E-B540-846D-06231B2DA1A6}" type="parTrans" cxnId="{2D9449CA-5BCD-6146-A379-A50A8C20932B}">
      <dgm:prSet/>
      <dgm:spPr/>
      <dgm:t>
        <a:bodyPr/>
        <a:lstStyle/>
        <a:p>
          <a:endParaRPr lang="en-US"/>
        </a:p>
      </dgm:t>
    </dgm:pt>
    <dgm:pt modelId="{37D82E2C-9F2E-7C4A-B904-37AB9F59DB31}" type="sibTrans" cxnId="{2D9449CA-5BCD-6146-A379-A50A8C20932B}">
      <dgm:prSet/>
      <dgm:spPr/>
      <dgm:t>
        <a:bodyPr/>
        <a:lstStyle/>
        <a:p>
          <a:endParaRPr lang="en-US"/>
        </a:p>
      </dgm:t>
    </dgm:pt>
    <dgm:pt modelId="{C6872A71-7396-414A-B851-7DFF7679788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What is Urban Resilience / How does resilience relate to cities?</a:t>
          </a:r>
        </a:p>
      </dgm:t>
    </dgm:pt>
    <dgm:pt modelId="{BBBA6367-41B5-F940-8FD0-624C714C004F}" type="parTrans" cxnId="{E392478F-2250-264D-82B8-5B70A530485C}">
      <dgm:prSet/>
      <dgm:spPr/>
      <dgm:t>
        <a:bodyPr/>
        <a:lstStyle/>
        <a:p>
          <a:endParaRPr lang="en-US"/>
        </a:p>
      </dgm:t>
    </dgm:pt>
    <dgm:pt modelId="{4A213D6F-C27C-1547-B9EF-F37E7E1BF5DD}" type="sibTrans" cxnId="{E392478F-2250-264D-82B8-5B70A530485C}">
      <dgm:prSet/>
      <dgm:spPr/>
      <dgm:t>
        <a:bodyPr/>
        <a:lstStyle/>
        <a:p>
          <a:endParaRPr lang="en-US"/>
        </a:p>
      </dgm:t>
    </dgm:pt>
    <dgm:pt modelId="{22F3FEA8-4211-914F-A2F0-AE7E6CB0C32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Urban resilience is the ability for a city to recover after a disaster</a:t>
          </a:r>
        </a:p>
      </dgm:t>
    </dgm:pt>
    <dgm:pt modelId="{E2FA0695-A77E-924D-BDA4-6FC9F83EA84F}" type="parTrans" cxnId="{A92A5565-1E18-AA42-BCB7-88B0B23141D1}">
      <dgm:prSet/>
      <dgm:spPr/>
      <dgm:t>
        <a:bodyPr/>
        <a:lstStyle/>
        <a:p>
          <a:endParaRPr lang="en-US"/>
        </a:p>
      </dgm:t>
    </dgm:pt>
    <dgm:pt modelId="{D02F6567-4553-0A47-A8AF-1B072FF8CD15}" type="sibTrans" cxnId="{A92A5565-1E18-AA42-BCB7-88B0B23141D1}">
      <dgm:prSet/>
      <dgm:spPr/>
      <dgm:t>
        <a:bodyPr/>
        <a:lstStyle/>
        <a:p>
          <a:endParaRPr lang="en-US"/>
        </a:p>
      </dgm:t>
    </dgm:pt>
    <dgm:pt modelId="{12E9395F-D8A8-462A-B8E1-01DFBA5A1185}" type="pres">
      <dgm:prSet presAssocID="{5285B171-54F3-0646-B0BC-B5AB33CE74B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64D3B-F79B-42F6-9DBD-C892DBF4E059}" type="pres">
      <dgm:prSet presAssocID="{09AA5EB5-332F-2C4C-B168-F4014AE80BEC}" presName="compNode" presStyleCnt="0"/>
      <dgm:spPr/>
    </dgm:pt>
    <dgm:pt modelId="{78D275EC-E31E-41E8-B9DA-FE71C8EDC811}" type="pres">
      <dgm:prSet presAssocID="{09AA5EB5-332F-2C4C-B168-F4014AE80BEC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3127C4FF-CF93-4750-85F7-42E7195C8E8C}" type="pres">
      <dgm:prSet presAssocID="{09AA5EB5-332F-2C4C-B168-F4014AE80BEC}" presName="iconSpace" presStyleCnt="0"/>
      <dgm:spPr/>
    </dgm:pt>
    <dgm:pt modelId="{BBFFCF25-8511-4DC3-BBC8-0916D61BD6EA}" type="pres">
      <dgm:prSet presAssocID="{09AA5EB5-332F-2C4C-B168-F4014AE80BE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9407F0-016C-455B-8962-270AC2854D45}" type="pres">
      <dgm:prSet presAssocID="{09AA5EB5-332F-2C4C-B168-F4014AE80BEC}" presName="txSpace" presStyleCnt="0"/>
      <dgm:spPr/>
    </dgm:pt>
    <dgm:pt modelId="{413BDB08-B3B9-406E-8F30-29135BA94BDB}" type="pres">
      <dgm:prSet presAssocID="{09AA5EB5-332F-2C4C-B168-F4014AE80BEC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E72F558F-7B77-4D99-90CD-9C3D0DD88CBA}" type="pres">
      <dgm:prSet presAssocID="{90C98615-EC6C-EA44-A4B0-3BEEC167EB9C}" presName="sibTrans" presStyleCnt="0"/>
      <dgm:spPr/>
    </dgm:pt>
    <dgm:pt modelId="{466AD4C2-8B19-4992-8897-9D73556A3813}" type="pres">
      <dgm:prSet presAssocID="{C6872A71-7396-414A-B851-7DFF7679788B}" presName="compNode" presStyleCnt="0"/>
      <dgm:spPr/>
    </dgm:pt>
    <dgm:pt modelId="{E62940B1-30E3-4168-8193-BDB918314F85}" type="pres">
      <dgm:prSet presAssocID="{C6872A71-7396-414A-B851-7DFF7679788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ity"/>
        </a:ext>
      </dgm:extLst>
    </dgm:pt>
    <dgm:pt modelId="{12B5E765-8CE0-4B6B-A569-804324AF66BE}" type="pres">
      <dgm:prSet presAssocID="{C6872A71-7396-414A-B851-7DFF7679788B}" presName="iconSpace" presStyleCnt="0"/>
      <dgm:spPr/>
    </dgm:pt>
    <dgm:pt modelId="{3CD6AB84-CCE7-4C9E-96B9-BF865043C704}" type="pres">
      <dgm:prSet presAssocID="{C6872A71-7396-414A-B851-7DFF7679788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14C825-5874-4C39-8513-DF6F05DCA280}" type="pres">
      <dgm:prSet presAssocID="{C6872A71-7396-414A-B851-7DFF7679788B}" presName="txSpace" presStyleCnt="0"/>
      <dgm:spPr/>
    </dgm:pt>
    <dgm:pt modelId="{AF3812EA-20AA-4013-882E-A2881E14033B}" type="pres">
      <dgm:prSet presAssocID="{C6872A71-7396-414A-B851-7DFF7679788B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5BAA945A-F33C-924D-B276-1F2A02C19B3A}" type="presOf" srcId="{0E99F399-F673-5B46-A527-8A066AA0CA16}" destId="{413BDB08-B3B9-406E-8F30-29135BA94BDB}" srcOrd="0" destOrd="0" presId="urn:microsoft.com/office/officeart/2018/5/layout/CenteredIconLabelDescriptionList"/>
    <dgm:cxn modelId="{4D5C1B09-C2F2-1943-8E33-3A48A8F624CC}" type="presOf" srcId="{C6872A71-7396-414A-B851-7DFF7679788B}" destId="{3CD6AB84-CCE7-4C9E-96B9-BF865043C704}" srcOrd="0" destOrd="0" presId="urn:microsoft.com/office/officeart/2018/5/layout/CenteredIconLabelDescriptionList"/>
    <dgm:cxn modelId="{E392478F-2250-264D-82B8-5B70A530485C}" srcId="{5285B171-54F3-0646-B0BC-B5AB33CE74BF}" destId="{C6872A71-7396-414A-B851-7DFF7679788B}" srcOrd="1" destOrd="0" parTransId="{BBBA6367-41B5-F940-8FD0-624C714C004F}" sibTransId="{4A213D6F-C27C-1547-B9EF-F37E7E1BF5DD}"/>
    <dgm:cxn modelId="{4281D8F8-8788-664D-932F-1226DB1C863B}" type="presOf" srcId="{5285B171-54F3-0646-B0BC-B5AB33CE74BF}" destId="{12E9395F-D8A8-462A-B8E1-01DFBA5A1185}" srcOrd="0" destOrd="0" presId="urn:microsoft.com/office/officeart/2018/5/layout/CenteredIconLabelDescriptionList"/>
    <dgm:cxn modelId="{D501D1A4-F71F-D343-B02D-F87D4BA1015D}" type="presOf" srcId="{22F3FEA8-4211-914F-A2F0-AE7E6CB0C32B}" destId="{AF3812EA-20AA-4013-882E-A2881E14033B}" srcOrd="0" destOrd="0" presId="urn:microsoft.com/office/officeart/2018/5/layout/CenteredIconLabelDescriptionList"/>
    <dgm:cxn modelId="{BA9B7940-6C4B-8E47-A373-3F46BAD7A58E}" srcId="{5285B171-54F3-0646-B0BC-B5AB33CE74BF}" destId="{09AA5EB5-332F-2C4C-B168-F4014AE80BEC}" srcOrd="0" destOrd="0" parTransId="{D625D128-2B22-604F-9614-42FFD5A5643D}" sibTransId="{90C98615-EC6C-EA44-A4B0-3BEEC167EB9C}"/>
    <dgm:cxn modelId="{2D9449CA-5BCD-6146-A379-A50A8C20932B}" srcId="{09AA5EB5-332F-2C4C-B168-F4014AE80BEC}" destId="{0E99F399-F673-5B46-A527-8A066AA0CA16}" srcOrd="0" destOrd="0" parTransId="{211B3267-900E-B540-846D-06231B2DA1A6}" sibTransId="{37D82E2C-9F2E-7C4A-B904-37AB9F59DB31}"/>
    <dgm:cxn modelId="{F5DD7EF7-E44D-ED4A-8DD7-9681F48D811B}" type="presOf" srcId="{09AA5EB5-332F-2C4C-B168-F4014AE80BEC}" destId="{BBFFCF25-8511-4DC3-BBC8-0916D61BD6EA}" srcOrd="0" destOrd="0" presId="urn:microsoft.com/office/officeart/2018/5/layout/CenteredIconLabelDescriptionList"/>
    <dgm:cxn modelId="{A92A5565-1E18-AA42-BCB7-88B0B23141D1}" srcId="{C6872A71-7396-414A-B851-7DFF7679788B}" destId="{22F3FEA8-4211-914F-A2F0-AE7E6CB0C32B}" srcOrd="0" destOrd="0" parTransId="{E2FA0695-A77E-924D-BDA4-6FC9F83EA84F}" sibTransId="{D02F6567-4553-0A47-A8AF-1B072FF8CD15}"/>
    <dgm:cxn modelId="{4580F0A1-F058-784C-89B7-2CC8C99A589B}" type="presParOf" srcId="{12E9395F-D8A8-462A-B8E1-01DFBA5A1185}" destId="{2CB64D3B-F79B-42F6-9DBD-C892DBF4E059}" srcOrd="0" destOrd="0" presId="urn:microsoft.com/office/officeart/2018/5/layout/CenteredIconLabelDescriptionList"/>
    <dgm:cxn modelId="{D626B43C-CD7A-0A44-98F2-8BF4EF33390E}" type="presParOf" srcId="{2CB64D3B-F79B-42F6-9DBD-C892DBF4E059}" destId="{78D275EC-E31E-41E8-B9DA-FE71C8EDC811}" srcOrd="0" destOrd="0" presId="urn:microsoft.com/office/officeart/2018/5/layout/CenteredIconLabelDescriptionList"/>
    <dgm:cxn modelId="{425BEE33-063D-CD4A-9596-1D5F8D5575BD}" type="presParOf" srcId="{2CB64D3B-F79B-42F6-9DBD-C892DBF4E059}" destId="{3127C4FF-CF93-4750-85F7-42E7195C8E8C}" srcOrd="1" destOrd="0" presId="urn:microsoft.com/office/officeart/2018/5/layout/CenteredIconLabelDescriptionList"/>
    <dgm:cxn modelId="{DBCA8360-8445-1C45-ACFE-8D99E3086FE4}" type="presParOf" srcId="{2CB64D3B-F79B-42F6-9DBD-C892DBF4E059}" destId="{BBFFCF25-8511-4DC3-BBC8-0916D61BD6EA}" srcOrd="2" destOrd="0" presId="urn:microsoft.com/office/officeart/2018/5/layout/CenteredIconLabelDescriptionList"/>
    <dgm:cxn modelId="{B90E1EB2-E2F1-8A46-A4B3-06F597BAABCB}" type="presParOf" srcId="{2CB64D3B-F79B-42F6-9DBD-C892DBF4E059}" destId="{E69407F0-016C-455B-8962-270AC2854D45}" srcOrd="3" destOrd="0" presId="urn:microsoft.com/office/officeart/2018/5/layout/CenteredIconLabelDescriptionList"/>
    <dgm:cxn modelId="{9D64D547-A47E-F14B-A7C7-B9B847A3854A}" type="presParOf" srcId="{2CB64D3B-F79B-42F6-9DBD-C892DBF4E059}" destId="{413BDB08-B3B9-406E-8F30-29135BA94BDB}" srcOrd="4" destOrd="0" presId="urn:microsoft.com/office/officeart/2018/5/layout/CenteredIconLabelDescriptionList"/>
    <dgm:cxn modelId="{57F962B9-C1EB-EA46-9880-2CA41CBD7402}" type="presParOf" srcId="{12E9395F-D8A8-462A-B8E1-01DFBA5A1185}" destId="{E72F558F-7B77-4D99-90CD-9C3D0DD88CBA}" srcOrd="1" destOrd="0" presId="urn:microsoft.com/office/officeart/2018/5/layout/CenteredIconLabelDescriptionList"/>
    <dgm:cxn modelId="{A503E556-067E-9247-AD6F-A742B7D49F34}" type="presParOf" srcId="{12E9395F-D8A8-462A-B8E1-01DFBA5A1185}" destId="{466AD4C2-8B19-4992-8897-9D73556A3813}" srcOrd="2" destOrd="0" presId="urn:microsoft.com/office/officeart/2018/5/layout/CenteredIconLabelDescriptionList"/>
    <dgm:cxn modelId="{C0021E51-D76D-FB48-865F-D51C44673FA9}" type="presParOf" srcId="{466AD4C2-8B19-4992-8897-9D73556A3813}" destId="{E62940B1-30E3-4168-8193-BDB918314F85}" srcOrd="0" destOrd="0" presId="urn:microsoft.com/office/officeart/2018/5/layout/CenteredIconLabelDescriptionList"/>
    <dgm:cxn modelId="{451CA488-67FD-F743-AF39-E836BF862056}" type="presParOf" srcId="{466AD4C2-8B19-4992-8897-9D73556A3813}" destId="{12B5E765-8CE0-4B6B-A569-804324AF66BE}" srcOrd="1" destOrd="0" presId="urn:microsoft.com/office/officeart/2018/5/layout/CenteredIconLabelDescriptionList"/>
    <dgm:cxn modelId="{D51664BC-496A-9446-86D3-D89F5584C508}" type="presParOf" srcId="{466AD4C2-8B19-4992-8897-9D73556A3813}" destId="{3CD6AB84-CCE7-4C9E-96B9-BF865043C704}" srcOrd="2" destOrd="0" presId="urn:microsoft.com/office/officeart/2018/5/layout/CenteredIconLabelDescriptionList"/>
    <dgm:cxn modelId="{955C53F4-553B-7741-8852-6FEC6BA86F5D}" type="presParOf" srcId="{466AD4C2-8B19-4992-8897-9D73556A3813}" destId="{9314C825-5874-4C39-8513-DF6F05DCA280}" srcOrd="3" destOrd="0" presId="urn:microsoft.com/office/officeart/2018/5/layout/CenteredIconLabelDescriptionList"/>
    <dgm:cxn modelId="{EB877615-FE22-0241-8DD1-5528E02FCC31}" type="presParOf" srcId="{466AD4C2-8B19-4992-8897-9D73556A3813}" destId="{AF3812EA-20AA-4013-882E-A2881E14033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8EA4A-496A-D74C-B96E-3FB28F9B415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A8790B8-D329-714A-AD40-99232903FD6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SUSTAINABILITY</a:t>
          </a:r>
        </a:p>
      </dgm:t>
    </dgm:pt>
    <dgm:pt modelId="{E069C15A-899B-054D-9C9D-C5B24C1E703C}" type="parTrans" cxnId="{338C9799-E4B6-D949-A9AE-B1D015233B7E}">
      <dgm:prSet/>
      <dgm:spPr/>
      <dgm:t>
        <a:bodyPr/>
        <a:lstStyle/>
        <a:p>
          <a:endParaRPr lang="en-US"/>
        </a:p>
      </dgm:t>
    </dgm:pt>
    <dgm:pt modelId="{DD000869-791D-A744-80B6-176324151A16}" type="sibTrans" cxnId="{338C9799-E4B6-D949-A9AE-B1D015233B7E}">
      <dgm:prSet/>
      <dgm:spPr/>
      <dgm:t>
        <a:bodyPr/>
        <a:lstStyle/>
        <a:p>
          <a:endParaRPr lang="en-US"/>
        </a:p>
      </dgm:t>
    </dgm:pt>
    <dgm:pt modelId="{D1006811-81B3-554C-B612-839F1AE752B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Sustainability is  being able to maintain a state  for a long time period without declining(Continuous resilience)</a:t>
          </a:r>
        </a:p>
      </dgm:t>
    </dgm:pt>
    <dgm:pt modelId="{87059A24-7B11-2A47-8A00-39E89F970A34}" type="parTrans" cxnId="{D38FD01A-27FF-3849-9EA4-31824674EDB1}">
      <dgm:prSet/>
      <dgm:spPr/>
      <dgm:t>
        <a:bodyPr/>
        <a:lstStyle/>
        <a:p>
          <a:endParaRPr lang="en-US"/>
        </a:p>
      </dgm:t>
    </dgm:pt>
    <dgm:pt modelId="{CA3B4699-76FF-7F4C-8676-16F51E2D7628}" type="sibTrans" cxnId="{D38FD01A-27FF-3849-9EA4-31824674EDB1}">
      <dgm:prSet/>
      <dgm:spPr/>
      <dgm:t>
        <a:bodyPr/>
        <a:lstStyle/>
        <a:p>
          <a:endParaRPr lang="en-US"/>
        </a:p>
      </dgm:t>
    </dgm:pt>
    <dgm:pt modelId="{192BBBF4-EE5D-174E-9C71-0A96418B4E6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What is Urban Sustainability / How does sustainability relate to cities?</a:t>
          </a:r>
        </a:p>
      </dgm:t>
    </dgm:pt>
    <dgm:pt modelId="{186CC4C7-2DB8-5843-98AE-6AD8BD7E70A8}" type="parTrans" cxnId="{58F75890-800A-A448-9E0D-568E177977E5}">
      <dgm:prSet/>
      <dgm:spPr/>
      <dgm:t>
        <a:bodyPr/>
        <a:lstStyle/>
        <a:p>
          <a:endParaRPr lang="en-US"/>
        </a:p>
      </dgm:t>
    </dgm:pt>
    <dgm:pt modelId="{B23DD657-1D3B-B74F-AE2B-1227A01808D2}" type="sibTrans" cxnId="{58F75890-800A-A448-9E0D-568E177977E5}">
      <dgm:prSet/>
      <dgm:spPr/>
      <dgm:t>
        <a:bodyPr/>
        <a:lstStyle/>
        <a:p>
          <a:endParaRPr lang="en-US"/>
        </a:p>
      </dgm:t>
    </dgm:pt>
    <dgm:pt modelId="{8D53A787-E22F-2B4B-A5B1-D3DBB8061EE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Urban sustainability is the ability for a city to repeatedly bounce back effectively.</a:t>
          </a:r>
        </a:p>
      </dgm:t>
    </dgm:pt>
    <dgm:pt modelId="{5F7C5F42-8ADD-F04D-9F3D-EB366574F871}" type="parTrans" cxnId="{95F1C72D-4EA8-B941-88F6-B0C586AD110C}">
      <dgm:prSet/>
      <dgm:spPr/>
      <dgm:t>
        <a:bodyPr/>
        <a:lstStyle/>
        <a:p>
          <a:endParaRPr lang="en-US"/>
        </a:p>
      </dgm:t>
    </dgm:pt>
    <dgm:pt modelId="{DEAAE3CD-F021-2140-832C-45250C201E7A}" type="sibTrans" cxnId="{95F1C72D-4EA8-B941-88F6-B0C586AD110C}">
      <dgm:prSet/>
      <dgm:spPr/>
      <dgm:t>
        <a:bodyPr/>
        <a:lstStyle/>
        <a:p>
          <a:endParaRPr lang="en-US"/>
        </a:p>
      </dgm:t>
    </dgm:pt>
    <dgm:pt modelId="{36D1A808-7DF9-4ED3-ACAC-AE3AB86BEC57}" type="pres">
      <dgm:prSet presAssocID="{74E8EA4A-496A-D74C-B96E-3FB28F9B415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B109C7-E33F-4902-A107-4C43ED1880A2}" type="pres">
      <dgm:prSet presAssocID="{CA8790B8-D329-714A-AD40-99232903FD60}" presName="compNode" presStyleCnt="0"/>
      <dgm:spPr/>
    </dgm:pt>
    <dgm:pt modelId="{9A166025-AEAA-4B1E-AA1A-9A15CB1FB183}" type="pres">
      <dgm:prSet presAssocID="{CA8790B8-D329-714A-AD40-99232903FD6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B6E2BB0-B177-4F11-BA01-7E78CFFFE299}" type="pres">
      <dgm:prSet presAssocID="{CA8790B8-D329-714A-AD40-99232903FD60}" presName="iconSpace" presStyleCnt="0"/>
      <dgm:spPr/>
    </dgm:pt>
    <dgm:pt modelId="{3F4029C3-491D-4B23-8181-308331FFBAE3}" type="pres">
      <dgm:prSet presAssocID="{CA8790B8-D329-714A-AD40-99232903FD6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38F284-BBC1-43B6-A668-C5CE57E3283E}" type="pres">
      <dgm:prSet presAssocID="{CA8790B8-D329-714A-AD40-99232903FD60}" presName="txSpace" presStyleCnt="0"/>
      <dgm:spPr/>
    </dgm:pt>
    <dgm:pt modelId="{45B09AFE-236F-4778-97B8-44CDCE53F302}" type="pres">
      <dgm:prSet presAssocID="{CA8790B8-D329-714A-AD40-99232903FD60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C110975C-07A2-4310-A748-327C44694FEF}" type="pres">
      <dgm:prSet presAssocID="{DD000869-791D-A744-80B6-176324151A16}" presName="sibTrans" presStyleCnt="0"/>
      <dgm:spPr/>
    </dgm:pt>
    <dgm:pt modelId="{70027431-1A22-4F3C-8B8A-D40994D545B2}" type="pres">
      <dgm:prSet presAssocID="{192BBBF4-EE5D-174E-9C71-0A96418B4E60}" presName="compNode" presStyleCnt="0"/>
      <dgm:spPr/>
    </dgm:pt>
    <dgm:pt modelId="{2A0634AF-A8D4-49CE-B431-0E7794FC09AC}" type="pres">
      <dgm:prSet presAssocID="{192BBBF4-EE5D-174E-9C71-0A96418B4E60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03F5569-54DD-4FFC-B829-4433E948F1A7}" type="pres">
      <dgm:prSet presAssocID="{192BBBF4-EE5D-174E-9C71-0A96418B4E60}" presName="iconSpace" presStyleCnt="0"/>
      <dgm:spPr/>
    </dgm:pt>
    <dgm:pt modelId="{96F9AD45-DB5A-4388-8372-49FFFBE8F03E}" type="pres">
      <dgm:prSet presAssocID="{192BBBF4-EE5D-174E-9C71-0A96418B4E60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978747-157A-4008-A6A6-D3A6C819EB20}" type="pres">
      <dgm:prSet presAssocID="{192BBBF4-EE5D-174E-9C71-0A96418B4E60}" presName="txSpace" presStyleCnt="0"/>
      <dgm:spPr/>
    </dgm:pt>
    <dgm:pt modelId="{63CA5C41-719D-414D-9A9B-AEB9933BB9F8}" type="pres">
      <dgm:prSet presAssocID="{192BBBF4-EE5D-174E-9C71-0A96418B4E60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955C2CA3-A51F-4B42-93DA-09AE1227E837}" type="presOf" srcId="{192BBBF4-EE5D-174E-9C71-0A96418B4E60}" destId="{96F9AD45-DB5A-4388-8372-49FFFBE8F03E}" srcOrd="0" destOrd="0" presId="urn:microsoft.com/office/officeart/2018/5/layout/CenteredIconLabelDescriptionList"/>
    <dgm:cxn modelId="{A7C02E61-1266-1B4B-B5D0-CC16C507C207}" type="presOf" srcId="{74E8EA4A-496A-D74C-B96E-3FB28F9B4155}" destId="{36D1A808-7DF9-4ED3-ACAC-AE3AB86BEC57}" srcOrd="0" destOrd="0" presId="urn:microsoft.com/office/officeart/2018/5/layout/CenteredIconLabelDescriptionList"/>
    <dgm:cxn modelId="{338C9799-E4B6-D949-A9AE-B1D015233B7E}" srcId="{74E8EA4A-496A-D74C-B96E-3FB28F9B4155}" destId="{CA8790B8-D329-714A-AD40-99232903FD60}" srcOrd="0" destOrd="0" parTransId="{E069C15A-899B-054D-9C9D-C5B24C1E703C}" sibTransId="{DD000869-791D-A744-80B6-176324151A16}"/>
    <dgm:cxn modelId="{BAED65EB-8D3C-A740-BC20-53BD404ACF8A}" type="presOf" srcId="{CA8790B8-D329-714A-AD40-99232903FD60}" destId="{3F4029C3-491D-4B23-8181-308331FFBAE3}" srcOrd="0" destOrd="0" presId="urn:microsoft.com/office/officeart/2018/5/layout/CenteredIconLabelDescriptionList"/>
    <dgm:cxn modelId="{B4473CF2-6A66-BD4B-B509-E5D4D20E113D}" type="presOf" srcId="{8D53A787-E22F-2B4B-A5B1-D3DBB8061EEA}" destId="{63CA5C41-719D-414D-9A9B-AEB9933BB9F8}" srcOrd="0" destOrd="0" presId="urn:microsoft.com/office/officeart/2018/5/layout/CenteredIconLabelDescriptionList"/>
    <dgm:cxn modelId="{58F75890-800A-A448-9E0D-568E177977E5}" srcId="{74E8EA4A-496A-D74C-B96E-3FB28F9B4155}" destId="{192BBBF4-EE5D-174E-9C71-0A96418B4E60}" srcOrd="1" destOrd="0" parTransId="{186CC4C7-2DB8-5843-98AE-6AD8BD7E70A8}" sibTransId="{B23DD657-1D3B-B74F-AE2B-1227A01808D2}"/>
    <dgm:cxn modelId="{0261632D-620D-374B-AEE9-92569BEC46AB}" type="presOf" srcId="{D1006811-81B3-554C-B612-839F1AE752BA}" destId="{45B09AFE-236F-4778-97B8-44CDCE53F302}" srcOrd="0" destOrd="0" presId="urn:microsoft.com/office/officeart/2018/5/layout/CenteredIconLabelDescriptionList"/>
    <dgm:cxn modelId="{95F1C72D-4EA8-B941-88F6-B0C586AD110C}" srcId="{192BBBF4-EE5D-174E-9C71-0A96418B4E60}" destId="{8D53A787-E22F-2B4B-A5B1-D3DBB8061EEA}" srcOrd="0" destOrd="0" parTransId="{5F7C5F42-8ADD-F04D-9F3D-EB366574F871}" sibTransId="{DEAAE3CD-F021-2140-832C-45250C201E7A}"/>
    <dgm:cxn modelId="{D38FD01A-27FF-3849-9EA4-31824674EDB1}" srcId="{CA8790B8-D329-714A-AD40-99232903FD60}" destId="{D1006811-81B3-554C-B612-839F1AE752BA}" srcOrd="0" destOrd="0" parTransId="{87059A24-7B11-2A47-8A00-39E89F970A34}" sibTransId="{CA3B4699-76FF-7F4C-8676-16F51E2D7628}"/>
    <dgm:cxn modelId="{224CA9AE-D479-2F40-AE6C-96FD2760BC30}" type="presParOf" srcId="{36D1A808-7DF9-4ED3-ACAC-AE3AB86BEC57}" destId="{6AB109C7-E33F-4902-A107-4C43ED1880A2}" srcOrd="0" destOrd="0" presId="urn:microsoft.com/office/officeart/2018/5/layout/CenteredIconLabelDescriptionList"/>
    <dgm:cxn modelId="{63F15214-EAD1-0C4A-AF9B-CA3EFD6DEB76}" type="presParOf" srcId="{6AB109C7-E33F-4902-A107-4C43ED1880A2}" destId="{9A166025-AEAA-4B1E-AA1A-9A15CB1FB183}" srcOrd="0" destOrd="0" presId="urn:microsoft.com/office/officeart/2018/5/layout/CenteredIconLabelDescriptionList"/>
    <dgm:cxn modelId="{99334E1E-6920-8D47-97D3-9355EC3ED627}" type="presParOf" srcId="{6AB109C7-E33F-4902-A107-4C43ED1880A2}" destId="{CB6E2BB0-B177-4F11-BA01-7E78CFFFE299}" srcOrd="1" destOrd="0" presId="urn:microsoft.com/office/officeart/2018/5/layout/CenteredIconLabelDescriptionList"/>
    <dgm:cxn modelId="{458A98D8-66B0-3D44-8104-54158724ACA1}" type="presParOf" srcId="{6AB109C7-E33F-4902-A107-4C43ED1880A2}" destId="{3F4029C3-491D-4B23-8181-308331FFBAE3}" srcOrd="2" destOrd="0" presId="urn:microsoft.com/office/officeart/2018/5/layout/CenteredIconLabelDescriptionList"/>
    <dgm:cxn modelId="{02797850-CFAC-F540-8BA0-02FBD4D28470}" type="presParOf" srcId="{6AB109C7-E33F-4902-A107-4C43ED1880A2}" destId="{9A38F284-BBC1-43B6-A668-C5CE57E3283E}" srcOrd="3" destOrd="0" presId="urn:microsoft.com/office/officeart/2018/5/layout/CenteredIconLabelDescriptionList"/>
    <dgm:cxn modelId="{05A05DBD-0AD1-2840-B413-A4ED965E6EFC}" type="presParOf" srcId="{6AB109C7-E33F-4902-A107-4C43ED1880A2}" destId="{45B09AFE-236F-4778-97B8-44CDCE53F302}" srcOrd="4" destOrd="0" presId="urn:microsoft.com/office/officeart/2018/5/layout/CenteredIconLabelDescriptionList"/>
    <dgm:cxn modelId="{38821AF4-8634-F844-BC13-2FF244059744}" type="presParOf" srcId="{36D1A808-7DF9-4ED3-ACAC-AE3AB86BEC57}" destId="{C110975C-07A2-4310-A748-327C44694FEF}" srcOrd="1" destOrd="0" presId="urn:microsoft.com/office/officeart/2018/5/layout/CenteredIconLabelDescriptionList"/>
    <dgm:cxn modelId="{C55C3E1B-36E8-F443-AB2E-C83DCE87F38B}" type="presParOf" srcId="{36D1A808-7DF9-4ED3-ACAC-AE3AB86BEC57}" destId="{70027431-1A22-4F3C-8B8A-D40994D545B2}" srcOrd="2" destOrd="0" presId="urn:microsoft.com/office/officeart/2018/5/layout/CenteredIconLabelDescriptionList"/>
    <dgm:cxn modelId="{EA450B6E-7B51-274E-BDDC-B66833CA839E}" type="presParOf" srcId="{70027431-1A22-4F3C-8B8A-D40994D545B2}" destId="{2A0634AF-A8D4-49CE-B431-0E7794FC09AC}" srcOrd="0" destOrd="0" presId="urn:microsoft.com/office/officeart/2018/5/layout/CenteredIconLabelDescriptionList"/>
    <dgm:cxn modelId="{2831F43B-DC69-E948-9573-D6F844B32134}" type="presParOf" srcId="{70027431-1A22-4F3C-8B8A-D40994D545B2}" destId="{503F5569-54DD-4FFC-B829-4433E948F1A7}" srcOrd="1" destOrd="0" presId="urn:microsoft.com/office/officeart/2018/5/layout/CenteredIconLabelDescriptionList"/>
    <dgm:cxn modelId="{112FDA45-0F78-5D43-A415-E0B2FE458E65}" type="presParOf" srcId="{70027431-1A22-4F3C-8B8A-D40994D545B2}" destId="{96F9AD45-DB5A-4388-8372-49FFFBE8F03E}" srcOrd="2" destOrd="0" presId="urn:microsoft.com/office/officeart/2018/5/layout/CenteredIconLabelDescriptionList"/>
    <dgm:cxn modelId="{C9792985-274D-1447-8A66-A3B7900C35BE}" type="presParOf" srcId="{70027431-1A22-4F3C-8B8A-D40994D545B2}" destId="{94978747-157A-4008-A6A6-D3A6C819EB20}" srcOrd="3" destOrd="0" presId="urn:microsoft.com/office/officeart/2018/5/layout/CenteredIconLabelDescriptionList"/>
    <dgm:cxn modelId="{BC840517-8B05-C747-8F37-07C2387F8DAC}" type="presParOf" srcId="{70027431-1A22-4F3C-8B8A-D40994D545B2}" destId="{63CA5C41-719D-414D-9A9B-AEB9933BB9F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5D9F52-F5C1-174E-87C1-5CB3B840081E}" type="doc">
      <dgm:prSet loTypeId="urn:microsoft.com/office/officeart/2009/3/layout/HorizontalOrganizationChar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B4C8B-7236-9B4A-8A0A-411E9BB156BB}">
      <dgm:prSet phldrT="[Text]"/>
      <dgm:spPr/>
      <dgm:t>
        <a:bodyPr/>
        <a:lstStyle/>
        <a:p>
          <a:r>
            <a:rPr lang="en-US" b="1" dirty="0"/>
            <a:t>SYSTEM THINKING</a:t>
          </a:r>
        </a:p>
      </dgm:t>
    </dgm:pt>
    <dgm:pt modelId="{DF7589C4-930D-7B45-8E8E-BA8C49D01AF0}" type="parTrans" cxnId="{28D380DB-C9F6-DB4A-9402-34A65F40EA07}">
      <dgm:prSet/>
      <dgm:spPr/>
      <dgm:t>
        <a:bodyPr/>
        <a:lstStyle/>
        <a:p>
          <a:endParaRPr lang="en-US"/>
        </a:p>
      </dgm:t>
    </dgm:pt>
    <dgm:pt modelId="{6F0B0A4B-029C-C14F-AA0D-C1CBC11F1295}" type="sibTrans" cxnId="{28D380DB-C9F6-DB4A-9402-34A65F40EA07}">
      <dgm:prSet/>
      <dgm:spPr/>
      <dgm:t>
        <a:bodyPr/>
        <a:lstStyle/>
        <a:p>
          <a:endParaRPr lang="en-US"/>
        </a:p>
      </dgm:t>
    </dgm:pt>
    <dgm:pt modelId="{DC855751-6521-C644-9738-16585B6E0F96}" type="asst">
      <dgm:prSet phldrT="[Text]"/>
      <dgm:spPr/>
      <dgm:t>
        <a:bodyPr/>
        <a:lstStyle/>
        <a:p>
          <a:r>
            <a:rPr lang="en-US" dirty="0"/>
            <a:t>Why is systems thinking important to help urban resiliency? </a:t>
          </a:r>
        </a:p>
      </dgm:t>
    </dgm:pt>
    <dgm:pt modelId="{2E2723A1-34DA-3E41-8060-B9B330644117}" type="parTrans" cxnId="{FF179C23-82E7-B249-8D6C-3440E5B49E4E}">
      <dgm:prSet/>
      <dgm:spPr/>
      <dgm:t>
        <a:bodyPr/>
        <a:lstStyle/>
        <a:p>
          <a:endParaRPr lang="en-US"/>
        </a:p>
      </dgm:t>
    </dgm:pt>
    <dgm:pt modelId="{C462B252-823F-DA4A-9E84-441CBF2CF149}" type="sibTrans" cxnId="{FF179C23-82E7-B249-8D6C-3440E5B49E4E}">
      <dgm:prSet/>
      <dgm:spPr/>
      <dgm:t>
        <a:bodyPr/>
        <a:lstStyle/>
        <a:p>
          <a:endParaRPr lang="en-US"/>
        </a:p>
      </dgm:t>
    </dgm:pt>
    <dgm:pt modelId="{B6AC6AC5-6CEF-9446-BEC9-355B5581D858}">
      <dgm:prSet phldrT="[Text]"/>
      <dgm:spPr/>
      <dgm:t>
        <a:bodyPr/>
        <a:lstStyle/>
        <a:p>
          <a:r>
            <a:rPr lang="en-US" dirty="0"/>
            <a:t>You can think of all aspects that are in your city</a:t>
          </a:r>
        </a:p>
      </dgm:t>
    </dgm:pt>
    <dgm:pt modelId="{F70A361D-EFED-7343-9BF4-C7E36E821FDC}" type="parTrans" cxnId="{9D2C8A29-90EC-F641-BEA5-EE7BA19EA4AC}">
      <dgm:prSet/>
      <dgm:spPr/>
      <dgm:t>
        <a:bodyPr/>
        <a:lstStyle/>
        <a:p>
          <a:endParaRPr lang="en-US"/>
        </a:p>
      </dgm:t>
    </dgm:pt>
    <dgm:pt modelId="{C88018BD-4067-1943-8C05-4CD31E8DB252}" type="sibTrans" cxnId="{9D2C8A29-90EC-F641-BEA5-EE7BA19EA4AC}">
      <dgm:prSet/>
      <dgm:spPr/>
      <dgm:t>
        <a:bodyPr/>
        <a:lstStyle/>
        <a:p>
          <a:endParaRPr lang="en-US"/>
        </a:p>
      </dgm:t>
    </dgm:pt>
    <dgm:pt modelId="{DF4BC255-34A6-E942-A6EC-3E537C91C346}">
      <dgm:prSet phldrT="[Text]"/>
      <dgm:spPr/>
      <dgm:t>
        <a:bodyPr/>
        <a:lstStyle/>
        <a:p>
          <a:r>
            <a:rPr lang="en-US" dirty="0"/>
            <a:t>They can help you find all possible problems in your city</a:t>
          </a:r>
        </a:p>
      </dgm:t>
    </dgm:pt>
    <dgm:pt modelId="{8521267C-A603-984E-8E76-53028ED81139}" type="parTrans" cxnId="{03A43468-AB2D-D94C-9AAD-D2FF607F00FB}">
      <dgm:prSet/>
      <dgm:spPr/>
      <dgm:t>
        <a:bodyPr/>
        <a:lstStyle/>
        <a:p>
          <a:endParaRPr lang="en-US"/>
        </a:p>
      </dgm:t>
    </dgm:pt>
    <dgm:pt modelId="{0381F50B-BC9C-E945-9608-66FF442266AB}" type="sibTrans" cxnId="{03A43468-AB2D-D94C-9AAD-D2FF607F00FB}">
      <dgm:prSet/>
      <dgm:spPr/>
      <dgm:t>
        <a:bodyPr/>
        <a:lstStyle/>
        <a:p>
          <a:endParaRPr lang="en-US"/>
        </a:p>
      </dgm:t>
    </dgm:pt>
    <dgm:pt modelId="{42E8C217-AFA2-F845-94F5-7BFC788E5781}">
      <dgm:prSet phldrT="[Text]"/>
      <dgm:spPr/>
      <dgm:t>
        <a:bodyPr/>
        <a:lstStyle/>
        <a:p>
          <a:r>
            <a:rPr lang="en-US" dirty="0"/>
            <a:t>You can better weigh pros and cons</a:t>
          </a:r>
        </a:p>
      </dgm:t>
    </dgm:pt>
    <dgm:pt modelId="{D22BA097-F0CA-764F-98A7-D97E23E52C20}" type="parTrans" cxnId="{34AC1226-0482-2D43-98A5-9F8D338C59C1}">
      <dgm:prSet/>
      <dgm:spPr/>
      <dgm:t>
        <a:bodyPr/>
        <a:lstStyle/>
        <a:p>
          <a:endParaRPr lang="en-US"/>
        </a:p>
      </dgm:t>
    </dgm:pt>
    <dgm:pt modelId="{36F26EB9-E90A-664E-A19B-23EA58285C67}" type="sibTrans" cxnId="{34AC1226-0482-2D43-98A5-9F8D338C59C1}">
      <dgm:prSet/>
      <dgm:spPr/>
      <dgm:t>
        <a:bodyPr/>
        <a:lstStyle/>
        <a:p>
          <a:endParaRPr lang="en-US"/>
        </a:p>
      </dgm:t>
    </dgm:pt>
    <dgm:pt modelId="{CCE110FE-1BF5-224D-9F91-9BAA94E04BAC}" type="pres">
      <dgm:prSet presAssocID="{ED5D9F52-F5C1-174E-87C1-5CB3B84008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C45958-E0EF-BA43-84FB-E0D788FE9CD3}" type="pres">
      <dgm:prSet presAssocID="{297B4C8B-7236-9B4A-8A0A-411E9BB156BB}" presName="hierRoot1" presStyleCnt="0">
        <dgm:presLayoutVars>
          <dgm:hierBranch val="init"/>
        </dgm:presLayoutVars>
      </dgm:prSet>
      <dgm:spPr/>
    </dgm:pt>
    <dgm:pt modelId="{544289AF-6F67-D44F-87D3-70D7FD25A4D7}" type="pres">
      <dgm:prSet presAssocID="{297B4C8B-7236-9B4A-8A0A-411E9BB156BB}" presName="rootComposite1" presStyleCnt="0"/>
      <dgm:spPr/>
    </dgm:pt>
    <dgm:pt modelId="{7F4EF6D4-D80B-7549-B824-C4C5C7362D57}" type="pres">
      <dgm:prSet presAssocID="{297B4C8B-7236-9B4A-8A0A-411E9BB156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D31224-0794-8F40-8946-45115BC1EB97}" type="pres">
      <dgm:prSet presAssocID="{297B4C8B-7236-9B4A-8A0A-411E9BB156B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64F0E0-AF80-7F43-ACD8-75E948AB6937}" type="pres">
      <dgm:prSet presAssocID="{297B4C8B-7236-9B4A-8A0A-411E9BB156BB}" presName="hierChild2" presStyleCnt="0"/>
      <dgm:spPr/>
    </dgm:pt>
    <dgm:pt modelId="{AD49D384-F70C-504D-86CC-AEBA7CB4BCD8}" type="pres">
      <dgm:prSet presAssocID="{F70A361D-EFED-7343-9BF4-C7E36E821FDC}" presName="Name64" presStyleLbl="parChTrans1D2" presStyleIdx="0" presStyleCnt="4"/>
      <dgm:spPr/>
      <dgm:t>
        <a:bodyPr/>
        <a:lstStyle/>
        <a:p>
          <a:endParaRPr lang="en-US"/>
        </a:p>
      </dgm:t>
    </dgm:pt>
    <dgm:pt modelId="{A3A5F757-485E-B449-AB98-98AA1DE8B385}" type="pres">
      <dgm:prSet presAssocID="{B6AC6AC5-6CEF-9446-BEC9-355B5581D858}" presName="hierRoot2" presStyleCnt="0">
        <dgm:presLayoutVars>
          <dgm:hierBranch val="init"/>
        </dgm:presLayoutVars>
      </dgm:prSet>
      <dgm:spPr/>
    </dgm:pt>
    <dgm:pt modelId="{AEE7E2A9-4F40-1840-AB3E-3CAC2C7D5913}" type="pres">
      <dgm:prSet presAssocID="{B6AC6AC5-6CEF-9446-BEC9-355B5581D858}" presName="rootComposite" presStyleCnt="0"/>
      <dgm:spPr/>
    </dgm:pt>
    <dgm:pt modelId="{275E277E-5FF4-FB4C-942E-7C92B2ED2BDB}" type="pres">
      <dgm:prSet presAssocID="{B6AC6AC5-6CEF-9446-BEC9-355B5581D858}" presName="rootText" presStyleLbl="node2" presStyleIdx="0" presStyleCnt="3" custScaleX="108491" custScaleY="129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889A60-F661-9F4D-AD13-E6984244E32D}" type="pres">
      <dgm:prSet presAssocID="{B6AC6AC5-6CEF-9446-BEC9-355B5581D8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DBADA9E6-A99C-C145-9BA5-038100483B1A}" type="pres">
      <dgm:prSet presAssocID="{B6AC6AC5-6CEF-9446-BEC9-355B5581D858}" presName="hierChild4" presStyleCnt="0"/>
      <dgm:spPr/>
    </dgm:pt>
    <dgm:pt modelId="{47B414F6-976A-0648-AA9C-B233CA591883}" type="pres">
      <dgm:prSet presAssocID="{B6AC6AC5-6CEF-9446-BEC9-355B5581D858}" presName="hierChild5" presStyleCnt="0"/>
      <dgm:spPr/>
    </dgm:pt>
    <dgm:pt modelId="{61330100-EC09-3244-A40B-C97CB1C8ACE7}" type="pres">
      <dgm:prSet presAssocID="{8521267C-A603-984E-8E76-53028ED81139}" presName="Name64" presStyleLbl="parChTrans1D2" presStyleIdx="1" presStyleCnt="4"/>
      <dgm:spPr/>
      <dgm:t>
        <a:bodyPr/>
        <a:lstStyle/>
        <a:p>
          <a:endParaRPr lang="en-US"/>
        </a:p>
      </dgm:t>
    </dgm:pt>
    <dgm:pt modelId="{2003C2B0-9616-7040-A67A-4DE4284F2BB0}" type="pres">
      <dgm:prSet presAssocID="{DF4BC255-34A6-E942-A6EC-3E537C91C346}" presName="hierRoot2" presStyleCnt="0">
        <dgm:presLayoutVars>
          <dgm:hierBranch val="init"/>
        </dgm:presLayoutVars>
      </dgm:prSet>
      <dgm:spPr/>
    </dgm:pt>
    <dgm:pt modelId="{4293299F-4A15-F141-A6E6-705C49DEA551}" type="pres">
      <dgm:prSet presAssocID="{DF4BC255-34A6-E942-A6EC-3E537C91C346}" presName="rootComposite" presStyleCnt="0"/>
      <dgm:spPr/>
    </dgm:pt>
    <dgm:pt modelId="{A7DF3A66-9C50-E548-9099-8489A36C1DB9}" type="pres">
      <dgm:prSet presAssocID="{DF4BC255-34A6-E942-A6EC-3E537C91C346}" presName="rootText" presStyleLbl="node2" presStyleIdx="1" presStyleCnt="3" custScaleX="104896" custScaleY="117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D33754-1410-C740-A9B9-CC3A9EEBAF51}" type="pres">
      <dgm:prSet presAssocID="{DF4BC255-34A6-E942-A6EC-3E537C91C346}" presName="rootConnector" presStyleLbl="node2" presStyleIdx="1" presStyleCnt="3"/>
      <dgm:spPr/>
      <dgm:t>
        <a:bodyPr/>
        <a:lstStyle/>
        <a:p>
          <a:endParaRPr lang="en-US"/>
        </a:p>
      </dgm:t>
    </dgm:pt>
    <dgm:pt modelId="{3B90F704-D2F3-1A43-B50B-CE76ECFC36CF}" type="pres">
      <dgm:prSet presAssocID="{DF4BC255-34A6-E942-A6EC-3E537C91C346}" presName="hierChild4" presStyleCnt="0"/>
      <dgm:spPr/>
    </dgm:pt>
    <dgm:pt modelId="{6AB2BF87-7AA2-7B4B-9A26-CF291E0847A4}" type="pres">
      <dgm:prSet presAssocID="{DF4BC255-34A6-E942-A6EC-3E537C91C346}" presName="hierChild5" presStyleCnt="0"/>
      <dgm:spPr/>
    </dgm:pt>
    <dgm:pt modelId="{108528A2-4198-544A-B99B-A232ABDF9ADD}" type="pres">
      <dgm:prSet presAssocID="{D22BA097-F0CA-764F-98A7-D97E23E52C20}" presName="Name64" presStyleLbl="parChTrans1D2" presStyleIdx="2" presStyleCnt="4"/>
      <dgm:spPr/>
      <dgm:t>
        <a:bodyPr/>
        <a:lstStyle/>
        <a:p>
          <a:endParaRPr lang="en-US"/>
        </a:p>
      </dgm:t>
    </dgm:pt>
    <dgm:pt modelId="{C3C13B78-347B-2742-9DB6-EFF702A1FE7B}" type="pres">
      <dgm:prSet presAssocID="{42E8C217-AFA2-F845-94F5-7BFC788E5781}" presName="hierRoot2" presStyleCnt="0">
        <dgm:presLayoutVars>
          <dgm:hierBranch val="init"/>
        </dgm:presLayoutVars>
      </dgm:prSet>
      <dgm:spPr/>
    </dgm:pt>
    <dgm:pt modelId="{41215DF7-EEA6-F64C-96B2-16E1AACC9D4A}" type="pres">
      <dgm:prSet presAssocID="{42E8C217-AFA2-F845-94F5-7BFC788E5781}" presName="rootComposite" presStyleCnt="0"/>
      <dgm:spPr/>
    </dgm:pt>
    <dgm:pt modelId="{2C0ADC02-081F-2745-9EDD-14D4A0C920A0}" type="pres">
      <dgm:prSet presAssocID="{42E8C217-AFA2-F845-94F5-7BFC788E5781}" presName="rootText" presStyleLbl="node2" presStyleIdx="2" presStyleCnt="3" custScaleX="106388" custScaleY="142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DF7AF6-C3A7-3044-B9E4-0B30951598DE}" type="pres">
      <dgm:prSet presAssocID="{42E8C217-AFA2-F845-94F5-7BFC788E5781}" presName="rootConnector" presStyleLbl="node2" presStyleIdx="2" presStyleCnt="3"/>
      <dgm:spPr/>
      <dgm:t>
        <a:bodyPr/>
        <a:lstStyle/>
        <a:p>
          <a:endParaRPr lang="en-US"/>
        </a:p>
      </dgm:t>
    </dgm:pt>
    <dgm:pt modelId="{0F36ACDA-3BEC-0644-B33B-FAA82419403E}" type="pres">
      <dgm:prSet presAssocID="{42E8C217-AFA2-F845-94F5-7BFC788E5781}" presName="hierChild4" presStyleCnt="0"/>
      <dgm:spPr/>
    </dgm:pt>
    <dgm:pt modelId="{4F111BEB-6E6D-D243-9350-60D9B44F3F73}" type="pres">
      <dgm:prSet presAssocID="{42E8C217-AFA2-F845-94F5-7BFC788E5781}" presName="hierChild5" presStyleCnt="0"/>
      <dgm:spPr/>
    </dgm:pt>
    <dgm:pt modelId="{208119C9-1234-8A41-990C-8633459168B0}" type="pres">
      <dgm:prSet presAssocID="{297B4C8B-7236-9B4A-8A0A-411E9BB156BB}" presName="hierChild3" presStyleCnt="0"/>
      <dgm:spPr/>
    </dgm:pt>
    <dgm:pt modelId="{8BC92E12-E462-3249-BC92-58DBB50B1A07}" type="pres">
      <dgm:prSet presAssocID="{2E2723A1-34DA-3E41-8060-B9B330644117}" presName="Name115" presStyleLbl="parChTrans1D2" presStyleIdx="3" presStyleCnt="4"/>
      <dgm:spPr/>
      <dgm:t>
        <a:bodyPr/>
        <a:lstStyle/>
        <a:p>
          <a:endParaRPr lang="en-US"/>
        </a:p>
      </dgm:t>
    </dgm:pt>
    <dgm:pt modelId="{BFA4E193-D73C-FE45-BFCE-8DEF3FC85C38}" type="pres">
      <dgm:prSet presAssocID="{DC855751-6521-C644-9738-16585B6E0F96}" presName="hierRoot3" presStyleCnt="0">
        <dgm:presLayoutVars>
          <dgm:hierBranch val="init"/>
        </dgm:presLayoutVars>
      </dgm:prSet>
      <dgm:spPr/>
    </dgm:pt>
    <dgm:pt modelId="{1DC74127-A23F-FD4D-98D6-523F022873A0}" type="pres">
      <dgm:prSet presAssocID="{DC855751-6521-C644-9738-16585B6E0F96}" presName="rootComposite3" presStyleCnt="0"/>
      <dgm:spPr/>
    </dgm:pt>
    <dgm:pt modelId="{4C4C258E-781A-6B46-9D92-A4164ED694F8}" type="pres">
      <dgm:prSet presAssocID="{DC855751-6521-C644-9738-16585B6E0F96}" presName="rootText3" presStyleLbl="asst1" presStyleIdx="0" presStyleCnt="1" custScaleX="109986" custScaleY="127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1FF4C-BEC7-2D4A-B468-EF8E92E7DD09}" type="pres">
      <dgm:prSet presAssocID="{DC855751-6521-C644-9738-16585B6E0F96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DAABEC7-7F50-A440-9A43-53124594D22D}" type="pres">
      <dgm:prSet presAssocID="{DC855751-6521-C644-9738-16585B6E0F96}" presName="hierChild6" presStyleCnt="0"/>
      <dgm:spPr/>
    </dgm:pt>
    <dgm:pt modelId="{B54AC3AB-FBA8-2E4F-9A29-4445CDB19108}" type="pres">
      <dgm:prSet presAssocID="{DC855751-6521-C644-9738-16585B6E0F96}" presName="hierChild7" presStyleCnt="0"/>
      <dgm:spPr/>
    </dgm:pt>
  </dgm:ptLst>
  <dgm:cxnLst>
    <dgm:cxn modelId="{2E6B4CEB-3250-BE4F-BB0F-037F4443B8BA}" type="presOf" srcId="{DF4BC255-34A6-E942-A6EC-3E537C91C346}" destId="{0FD33754-1410-C740-A9B9-CC3A9EEBAF51}" srcOrd="1" destOrd="0" presId="urn:microsoft.com/office/officeart/2009/3/layout/HorizontalOrganizationChart"/>
    <dgm:cxn modelId="{9CDB013E-38F5-8B45-A20C-140EF88E4D7F}" type="presOf" srcId="{DF4BC255-34A6-E942-A6EC-3E537C91C346}" destId="{A7DF3A66-9C50-E548-9099-8489A36C1DB9}" srcOrd="0" destOrd="0" presId="urn:microsoft.com/office/officeart/2009/3/layout/HorizontalOrganizationChart"/>
    <dgm:cxn modelId="{EDD9C4BE-878E-484E-B282-1DF3D2C4095E}" type="presOf" srcId="{B6AC6AC5-6CEF-9446-BEC9-355B5581D858}" destId="{275E277E-5FF4-FB4C-942E-7C92B2ED2BDB}" srcOrd="0" destOrd="0" presId="urn:microsoft.com/office/officeart/2009/3/layout/HorizontalOrganizationChart"/>
    <dgm:cxn modelId="{A9562DB8-8A0A-DA49-9506-B78D2BD25F72}" type="presOf" srcId="{DC855751-6521-C644-9738-16585B6E0F96}" destId="{D491FF4C-BEC7-2D4A-B468-EF8E92E7DD09}" srcOrd="1" destOrd="0" presId="urn:microsoft.com/office/officeart/2009/3/layout/HorizontalOrganizationChart"/>
    <dgm:cxn modelId="{D0702CD6-93B7-1245-87B4-ED8F9F589348}" type="presOf" srcId="{297B4C8B-7236-9B4A-8A0A-411E9BB156BB}" destId="{7F4EF6D4-D80B-7549-B824-C4C5C7362D57}" srcOrd="0" destOrd="0" presId="urn:microsoft.com/office/officeart/2009/3/layout/HorizontalOrganizationChart"/>
    <dgm:cxn modelId="{82AA0AA5-058F-A14E-9216-EE882934BD33}" type="presOf" srcId="{DC855751-6521-C644-9738-16585B6E0F96}" destId="{4C4C258E-781A-6B46-9D92-A4164ED694F8}" srcOrd="0" destOrd="0" presId="urn:microsoft.com/office/officeart/2009/3/layout/HorizontalOrganizationChart"/>
    <dgm:cxn modelId="{34AC1226-0482-2D43-98A5-9F8D338C59C1}" srcId="{297B4C8B-7236-9B4A-8A0A-411E9BB156BB}" destId="{42E8C217-AFA2-F845-94F5-7BFC788E5781}" srcOrd="3" destOrd="0" parTransId="{D22BA097-F0CA-764F-98A7-D97E23E52C20}" sibTransId="{36F26EB9-E90A-664E-A19B-23EA58285C67}"/>
    <dgm:cxn modelId="{1473DB9E-87FA-BE4D-9062-1CB4C787EF02}" type="presOf" srcId="{42E8C217-AFA2-F845-94F5-7BFC788E5781}" destId="{5CDF7AF6-C3A7-3044-B9E4-0B30951598DE}" srcOrd="1" destOrd="0" presId="urn:microsoft.com/office/officeart/2009/3/layout/HorizontalOrganizationChart"/>
    <dgm:cxn modelId="{28D380DB-C9F6-DB4A-9402-34A65F40EA07}" srcId="{ED5D9F52-F5C1-174E-87C1-5CB3B840081E}" destId="{297B4C8B-7236-9B4A-8A0A-411E9BB156BB}" srcOrd="0" destOrd="0" parTransId="{DF7589C4-930D-7B45-8E8E-BA8C49D01AF0}" sibTransId="{6F0B0A4B-029C-C14F-AA0D-C1CBC11F1295}"/>
    <dgm:cxn modelId="{2166FE6A-84F6-364C-81AB-12792B4D4E81}" type="presOf" srcId="{D22BA097-F0CA-764F-98A7-D97E23E52C20}" destId="{108528A2-4198-544A-B99B-A232ABDF9ADD}" srcOrd="0" destOrd="0" presId="urn:microsoft.com/office/officeart/2009/3/layout/HorizontalOrganizationChart"/>
    <dgm:cxn modelId="{4F57B307-2A67-DA4D-95FD-A129A517527D}" type="presOf" srcId="{2E2723A1-34DA-3E41-8060-B9B330644117}" destId="{8BC92E12-E462-3249-BC92-58DBB50B1A07}" srcOrd="0" destOrd="0" presId="urn:microsoft.com/office/officeart/2009/3/layout/HorizontalOrganizationChart"/>
    <dgm:cxn modelId="{03A43468-AB2D-D94C-9AAD-D2FF607F00FB}" srcId="{297B4C8B-7236-9B4A-8A0A-411E9BB156BB}" destId="{DF4BC255-34A6-E942-A6EC-3E537C91C346}" srcOrd="2" destOrd="0" parTransId="{8521267C-A603-984E-8E76-53028ED81139}" sibTransId="{0381F50B-BC9C-E945-9608-66FF442266AB}"/>
    <dgm:cxn modelId="{1373F584-B8F5-884B-87FB-99AC82A803A5}" type="presOf" srcId="{B6AC6AC5-6CEF-9446-BEC9-355B5581D858}" destId="{73889A60-F661-9F4D-AD13-E6984244E32D}" srcOrd="1" destOrd="0" presId="urn:microsoft.com/office/officeart/2009/3/layout/HorizontalOrganizationChart"/>
    <dgm:cxn modelId="{9FF106AE-2BE2-D34B-B57A-ACF487824EF8}" type="presOf" srcId="{297B4C8B-7236-9B4A-8A0A-411E9BB156BB}" destId="{D8D31224-0794-8F40-8946-45115BC1EB97}" srcOrd="1" destOrd="0" presId="urn:microsoft.com/office/officeart/2009/3/layout/HorizontalOrganizationChart"/>
    <dgm:cxn modelId="{25F7A462-22BF-544B-B63D-94CC173BEE29}" type="presOf" srcId="{42E8C217-AFA2-F845-94F5-7BFC788E5781}" destId="{2C0ADC02-081F-2745-9EDD-14D4A0C920A0}" srcOrd="0" destOrd="0" presId="urn:microsoft.com/office/officeart/2009/3/layout/HorizontalOrganizationChart"/>
    <dgm:cxn modelId="{FF179C23-82E7-B249-8D6C-3440E5B49E4E}" srcId="{297B4C8B-7236-9B4A-8A0A-411E9BB156BB}" destId="{DC855751-6521-C644-9738-16585B6E0F96}" srcOrd="0" destOrd="0" parTransId="{2E2723A1-34DA-3E41-8060-B9B330644117}" sibTransId="{C462B252-823F-DA4A-9E84-441CBF2CF149}"/>
    <dgm:cxn modelId="{E2A003A4-26A3-9442-B122-D65D386DD0C1}" type="presOf" srcId="{8521267C-A603-984E-8E76-53028ED81139}" destId="{61330100-EC09-3244-A40B-C97CB1C8ACE7}" srcOrd="0" destOrd="0" presId="urn:microsoft.com/office/officeart/2009/3/layout/HorizontalOrganizationChart"/>
    <dgm:cxn modelId="{9D2C8A29-90EC-F641-BEA5-EE7BA19EA4AC}" srcId="{297B4C8B-7236-9B4A-8A0A-411E9BB156BB}" destId="{B6AC6AC5-6CEF-9446-BEC9-355B5581D858}" srcOrd="1" destOrd="0" parTransId="{F70A361D-EFED-7343-9BF4-C7E36E821FDC}" sibTransId="{C88018BD-4067-1943-8C05-4CD31E8DB252}"/>
    <dgm:cxn modelId="{ED17784E-EC74-9E47-8C2F-83BE29B0419B}" type="presOf" srcId="{F70A361D-EFED-7343-9BF4-C7E36E821FDC}" destId="{AD49D384-F70C-504D-86CC-AEBA7CB4BCD8}" srcOrd="0" destOrd="0" presId="urn:microsoft.com/office/officeart/2009/3/layout/HorizontalOrganizationChart"/>
    <dgm:cxn modelId="{9D743F7C-D5F3-4B4C-85B5-0C9C7FF65F65}" type="presOf" srcId="{ED5D9F52-F5C1-174E-87C1-5CB3B840081E}" destId="{CCE110FE-1BF5-224D-9F91-9BAA94E04BAC}" srcOrd="0" destOrd="0" presId="urn:microsoft.com/office/officeart/2009/3/layout/HorizontalOrganizationChart"/>
    <dgm:cxn modelId="{FDF3CD5B-18F9-B04C-9350-BFBBD05822B5}" type="presParOf" srcId="{CCE110FE-1BF5-224D-9F91-9BAA94E04BAC}" destId="{ABC45958-E0EF-BA43-84FB-E0D788FE9CD3}" srcOrd="0" destOrd="0" presId="urn:microsoft.com/office/officeart/2009/3/layout/HorizontalOrganizationChart"/>
    <dgm:cxn modelId="{1A28F9FB-16F2-BC41-AB03-214C13566278}" type="presParOf" srcId="{ABC45958-E0EF-BA43-84FB-E0D788FE9CD3}" destId="{544289AF-6F67-D44F-87D3-70D7FD25A4D7}" srcOrd="0" destOrd="0" presId="urn:microsoft.com/office/officeart/2009/3/layout/HorizontalOrganizationChart"/>
    <dgm:cxn modelId="{BA9F083C-1240-D048-AF62-1E682E86BBAD}" type="presParOf" srcId="{544289AF-6F67-D44F-87D3-70D7FD25A4D7}" destId="{7F4EF6D4-D80B-7549-B824-C4C5C7362D57}" srcOrd="0" destOrd="0" presId="urn:microsoft.com/office/officeart/2009/3/layout/HorizontalOrganizationChart"/>
    <dgm:cxn modelId="{214DC94E-7704-7547-9B81-678EF6A60B2F}" type="presParOf" srcId="{544289AF-6F67-D44F-87D3-70D7FD25A4D7}" destId="{D8D31224-0794-8F40-8946-45115BC1EB97}" srcOrd="1" destOrd="0" presId="urn:microsoft.com/office/officeart/2009/3/layout/HorizontalOrganizationChart"/>
    <dgm:cxn modelId="{7203E746-99C6-D745-9E47-D11E705FA64E}" type="presParOf" srcId="{ABC45958-E0EF-BA43-84FB-E0D788FE9CD3}" destId="{8864F0E0-AF80-7F43-ACD8-75E948AB6937}" srcOrd="1" destOrd="0" presId="urn:microsoft.com/office/officeart/2009/3/layout/HorizontalOrganizationChart"/>
    <dgm:cxn modelId="{1AE564D4-167C-F547-AD7D-1E326C0E2DF9}" type="presParOf" srcId="{8864F0E0-AF80-7F43-ACD8-75E948AB6937}" destId="{AD49D384-F70C-504D-86CC-AEBA7CB4BCD8}" srcOrd="0" destOrd="0" presId="urn:microsoft.com/office/officeart/2009/3/layout/HorizontalOrganizationChart"/>
    <dgm:cxn modelId="{3AB42395-8AD2-7A44-A5BA-7436E16C0494}" type="presParOf" srcId="{8864F0E0-AF80-7F43-ACD8-75E948AB6937}" destId="{A3A5F757-485E-B449-AB98-98AA1DE8B385}" srcOrd="1" destOrd="0" presId="urn:microsoft.com/office/officeart/2009/3/layout/HorizontalOrganizationChart"/>
    <dgm:cxn modelId="{38C12B60-6455-7A4E-A21A-EA29A8285B9A}" type="presParOf" srcId="{A3A5F757-485E-B449-AB98-98AA1DE8B385}" destId="{AEE7E2A9-4F40-1840-AB3E-3CAC2C7D5913}" srcOrd="0" destOrd="0" presId="urn:microsoft.com/office/officeart/2009/3/layout/HorizontalOrganizationChart"/>
    <dgm:cxn modelId="{DDF7FA9B-AE39-EA49-8558-2CB0EABF1CB8}" type="presParOf" srcId="{AEE7E2A9-4F40-1840-AB3E-3CAC2C7D5913}" destId="{275E277E-5FF4-FB4C-942E-7C92B2ED2BDB}" srcOrd="0" destOrd="0" presId="urn:microsoft.com/office/officeart/2009/3/layout/HorizontalOrganizationChart"/>
    <dgm:cxn modelId="{2A63C33F-31D7-094D-9FDC-1E337A733AEA}" type="presParOf" srcId="{AEE7E2A9-4F40-1840-AB3E-3CAC2C7D5913}" destId="{73889A60-F661-9F4D-AD13-E6984244E32D}" srcOrd="1" destOrd="0" presId="urn:microsoft.com/office/officeart/2009/3/layout/HorizontalOrganizationChart"/>
    <dgm:cxn modelId="{F2D28AB8-DB90-2040-AAE2-5CEDFD41FF7D}" type="presParOf" srcId="{A3A5F757-485E-B449-AB98-98AA1DE8B385}" destId="{DBADA9E6-A99C-C145-9BA5-038100483B1A}" srcOrd="1" destOrd="0" presId="urn:microsoft.com/office/officeart/2009/3/layout/HorizontalOrganizationChart"/>
    <dgm:cxn modelId="{DB0AD0F9-BEF9-1643-B614-B72FF416D03F}" type="presParOf" srcId="{A3A5F757-485E-B449-AB98-98AA1DE8B385}" destId="{47B414F6-976A-0648-AA9C-B233CA591883}" srcOrd="2" destOrd="0" presId="urn:microsoft.com/office/officeart/2009/3/layout/HorizontalOrganizationChart"/>
    <dgm:cxn modelId="{56C3D64D-7960-6F4C-9723-C71370BF648E}" type="presParOf" srcId="{8864F0E0-AF80-7F43-ACD8-75E948AB6937}" destId="{61330100-EC09-3244-A40B-C97CB1C8ACE7}" srcOrd="2" destOrd="0" presId="urn:microsoft.com/office/officeart/2009/3/layout/HorizontalOrganizationChart"/>
    <dgm:cxn modelId="{40E17405-1D16-6F47-B491-83D257D1E544}" type="presParOf" srcId="{8864F0E0-AF80-7F43-ACD8-75E948AB6937}" destId="{2003C2B0-9616-7040-A67A-4DE4284F2BB0}" srcOrd="3" destOrd="0" presId="urn:microsoft.com/office/officeart/2009/3/layout/HorizontalOrganizationChart"/>
    <dgm:cxn modelId="{E520F100-854B-D84B-A065-8CC909DF8C53}" type="presParOf" srcId="{2003C2B0-9616-7040-A67A-4DE4284F2BB0}" destId="{4293299F-4A15-F141-A6E6-705C49DEA551}" srcOrd="0" destOrd="0" presId="urn:microsoft.com/office/officeart/2009/3/layout/HorizontalOrganizationChart"/>
    <dgm:cxn modelId="{CB376810-C34A-FF4F-8647-AAACFF2061A6}" type="presParOf" srcId="{4293299F-4A15-F141-A6E6-705C49DEA551}" destId="{A7DF3A66-9C50-E548-9099-8489A36C1DB9}" srcOrd="0" destOrd="0" presId="urn:microsoft.com/office/officeart/2009/3/layout/HorizontalOrganizationChart"/>
    <dgm:cxn modelId="{BFB84DD7-1DAE-D14B-A8D2-5DB46DB9BA31}" type="presParOf" srcId="{4293299F-4A15-F141-A6E6-705C49DEA551}" destId="{0FD33754-1410-C740-A9B9-CC3A9EEBAF51}" srcOrd="1" destOrd="0" presId="urn:microsoft.com/office/officeart/2009/3/layout/HorizontalOrganizationChart"/>
    <dgm:cxn modelId="{936ECA51-A912-3447-9453-7C36740ACB2F}" type="presParOf" srcId="{2003C2B0-9616-7040-A67A-4DE4284F2BB0}" destId="{3B90F704-D2F3-1A43-B50B-CE76ECFC36CF}" srcOrd="1" destOrd="0" presId="urn:microsoft.com/office/officeart/2009/3/layout/HorizontalOrganizationChart"/>
    <dgm:cxn modelId="{FF6680CA-9DEF-A141-8CD7-C38877FD7CD0}" type="presParOf" srcId="{2003C2B0-9616-7040-A67A-4DE4284F2BB0}" destId="{6AB2BF87-7AA2-7B4B-9A26-CF291E0847A4}" srcOrd="2" destOrd="0" presId="urn:microsoft.com/office/officeart/2009/3/layout/HorizontalOrganizationChart"/>
    <dgm:cxn modelId="{4198F45D-491E-6241-83A0-A059FAABE8BF}" type="presParOf" srcId="{8864F0E0-AF80-7F43-ACD8-75E948AB6937}" destId="{108528A2-4198-544A-B99B-A232ABDF9ADD}" srcOrd="4" destOrd="0" presId="urn:microsoft.com/office/officeart/2009/3/layout/HorizontalOrganizationChart"/>
    <dgm:cxn modelId="{C69C4EC6-445B-7442-B2AC-034F29B2D99A}" type="presParOf" srcId="{8864F0E0-AF80-7F43-ACD8-75E948AB6937}" destId="{C3C13B78-347B-2742-9DB6-EFF702A1FE7B}" srcOrd="5" destOrd="0" presId="urn:microsoft.com/office/officeart/2009/3/layout/HorizontalOrganizationChart"/>
    <dgm:cxn modelId="{8F2BFFB9-C897-594C-92CB-A98437206D51}" type="presParOf" srcId="{C3C13B78-347B-2742-9DB6-EFF702A1FE7B}" destId="{41215DF7-EEA6-F64C-96B2-16E1AACC9D4A}" srcOrd="0" destOrd="0" presId="urn:microsoft.com/office/officeart/2009/3/layout/HorizontalOrganizationChart"/>
    <dgm:cxn modelId="{7F17130D-0349-AE4D-B3D5-B91F155A900E}" type="presParOf" srcId="{41215DF7-EEA6-F64C-96B2-16E1AACC9D4A}" destId="{2C0ADC02-081F-2745-9EDD-14D4A0C920A0}" srcOrd="0" destOrd="0" presId="urn:microsoft.com/office/officeart/2009/3/layout/HorizontalOrganizationChart"/>
    <dgm:cxn modelId="{DD13F133-D123-8B41-975F-F16825ABDA5F}" type="presParOf" srcId="{41215DF7-EEA6-F64C-96B2-16E1AACC9D4A}" destId="{5CDF7AF6-C3A7-3044-B9E4-0B30951598DE}" srcOrd="1" destOrd="0" presId="urn:microsoft.com/office/officeart/2009/3/layout/HorizontalOrganizationChart"/>
    <dgm:cxn modelId="{A16A8D86-9DED-3449-A362-1B64E8DE5BC0}" type="presParOf" srcId="{C3C13B78-347B-2742-9DB6-EFF702A1FE7B}" destId="{0F36ACDA-3BEC-0644-B33B-FAA82419403E}" srcOrd="1" destOrd="0" presId="urn:microsoft.com/office/officeart/2009/3/layout/HorizontalOrganizationChart"/>
    <dgm:cxn modelId="{B6B94FC9-15AB-344B-BB8A-D21096F5A748}" type="presParOf" srcId="{C3C13B78-347B-2742-9DB6-EFF702A1FE7B}" destId="{4F111BEB-6E6D-D243-9350-60D9B44F3F73}" srcOrd="2" destOrd="0" presId="urn:microsoft.com/office/officeart/2009/3/layout/HorizontalOrganizationChart"/>
    <dgm:cxn modelId="{6B6E5B30-DF5F-9E4C-9B2B-6E1EAB3EEF69}" type="presParOf" srcId="{ABC45958-E0EF-BA43-84FB-E0D788FE9CD3}" destId="{208119C9-1234-8A41-990C-8633459168B0}" srcOrd="2" destOrd="0" presId="urn:microsoft.com/office/officeart/2009/3/layout/HorizontalOrganizationChart"/>
    <dgm:cxn modelId="{41C01A67-0BA4-4A43-8EC4-697B02CBB328}" type="presParOf" srcId="{208119C9-1234-8A41-990C-8633459168B0}" destId="{8BC92E12-E462-3249-BC92-58DBB50B1A07}" srcOrd="0" destOrd="0" presId="urn:microsoft.com/office/officeart/2009/3/layout/HorizontalOrganizationChart"/>
    <dgm:cxn modelId="{453CB017-A1AE-A446-8A5E-BF2CB3D73DF4}" type="presParOf" srcId="{208119C9-1234-8A41-990C-8633459168B0}" destId="{BFA4E193-D73C-FE45-BFCE-8DEF3FC85C38}" srcOrd="1" destOrd="0" presId="urn:microsoft.com/office/officeart/2009/3/layout/HorizontalOrganizationChart"/>
    <dgm:cxn modelId="{28881BDF-7C72-0C4F-8C18-06A6D564CD7D}" type="presParOf" srcId="{BFA4E193-D73C-FE45-BFCE-8DEF3FC85C38}" destId="{1DC74127-A23F-FD4D-98D6-523F022873A0}" srcOrd="0" destOrd="0" presId="urn:microsoft.com/office/officeart/2009/3/layout/HorizontalOrganizationChart"/>
    <dgm:cxn modelId="{80DADE93-D254-2242-AD16-8B3A37DA567B}" type="presParOf" srcId="{1DC74127-A23F-FD4D-98D6-523F022873A0}" destId="{4C4C258E-781A-6B46-9D92-A4164ED694F8}" srcOrd="0" destOrd="0" presId="urn:microsoft.com/office/officeart/2009/3/layout/HorizontalOrganizationChart"/>
    <dgm:cxn modelId="{3652A241-3BF2-D84A-A99C-DDCB37459487}" type="presParOf" srcId="{1DC74127-A23F-FD4D-98D6-523F022873A0}" destId="{D491FF4C-BEC7-2D4A-B468-EF8E92E7DD09}" srcOrd="1" destOrd="0" presId="urn:microsoft.com/office/officeart/2009/3/layout/HorizontalOrganizationChart"/>
    <dgm:cxn modelId="{83FD30E3-33A4-D84A-8333-AF0F3CDCBB95}" type="presParOf" srcId="{BFA4E193-D73C-FE45-BFCE-8DEF3FC85C38}" destId="{2DAABEC7-7F50-A440-9A43-53124594D22D}" srcOrd="1" destOrd="0" presId="urn:microsoft.com/office/officeart/2009/3/layout/HorizontalOrganizationChart"/>
    <dgm:cxn modelId="{73E633B9-7710-9F43-9DF6-6883EA424E07}" type="presParOf" srcId="{BFA4E193-D73C-FE45-BFCE-8DEF3FC85C38}" destId="{B54AC3AB-FBA8-2E4F-9A29-4445CDB1910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0664FB-022A-2740-A3E4-667AC6F32B3F}" type="doc">
      <dgm:prSet loTypeId="urn:microsoft.com/office/officeart/2005/8/layout/venn3" loCatId="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0C7E753-4D70-104F-BF4C-893BDFE62F94}">
      <dgm:prSet phldrT="[Text]"/>
      <dgm:spPr/>
      <dgm:t>
        <a:bodyPr/>
        <a:lstStyle/>
        <a:p>
          <a:r>
            <a:rPr lang="en-US" b="1" dirty="0"/>
            <a:t>There are a lot of pot holes in the highway so this would lead to water getting trapped in them; this will contribute to flooding</a:t>
          </a:r>
        </a:p>
      </dgm:t>
    </dgm:pt>
    <dgm:pt modelId="{4B05501D-3AFE-5A44-9259-3AA0D0A1959B}" type="parTrans" cxnId="{D22B90A9-A7F5-BE46-85AF-684E08A8173D}">
      <dgm:prSet/>
      <dgm:spPr/>
      <dgm:t>
        <a:bodyPr/>
        <a:lstStyle/>
        <a:p>
          <a:endParaRPr lang="en-US"/>
        </a:p>
      </dgm:t>
    </dgm:pt>
    <dgm:pt modelId="{C55C1DD2-840A-5C46-BCA6-7ABE27797B7D}" type="sibTrans" cxnId="{D22B90A9-A7F5-BE46-85AF-684E08A8173D}">
      <dgm:prSet/>
      <dgm:spPr/>
      <dgm:t>
        <a:bodyPr/>
        <a:lstStyle/>
        <a:p>
          <a:endParaRPr lang="en-US"/>
        </a:p>
      </dgm:t>
    </dgm:pt>
    <dgm:pt modelId="{DC5B585B-E234-2343-908E-D8C3C7339885}">
      <dgm:prSet phldrT="[Text]"/>
      <dgm:spPr/>
      <dgm:t>
        <a:bodyPr/>
        <a:lstStyle/>
        <a:p>
          <a:r>
            <a:rPr lang="en-US" b="1" dirty="0"/>
            <a:t>Some parts of  Boston only has one way in, so if the tunnel/bridge connecting to Boston collapses then there is no way out.</a:t>
          </a:r>
        </a:p>
      </dgm:t>
    </dgm:pt>
    <dgm:pt modelId="{85E2D1E6-A6F4-3C4A-A74E-1BF279305130}" type="parTrans" cxnId="{CED56FB3-A6FE-3148-A848-E3737C4A0D5A}">
      <dgm:prSet/>
      <dgm:spPr/>
      <dgm:t>
        <a:bodyPr/>
        <a:lstStyle/>
        <a:p>
          <a:endParaRPr lang="en-US"/>
        </a:p>
      </dgm:t>
    </dgm:pt>
    <dgm:pt modelId="{FFA08F1E-6D0A-6B45-B9C2-41ECA65339A9}" type="sibTrans" cxnId="{CED56FB3-A6FE-3148-A848-E3737C4A0D5A}">
      <dgm:prSet/>
      <dgm:spPr/>
      <dgm:t>
        <a:bodyPr/>
        <a:lstStyle/>
        <a:p>
          <a:endParaRPr lang="en-US"/>
        </a:p>
      </dgm:t>
    </dgm:pt>
    <dgm:pt modelId="{E243B0BE-1FE6-5343-B03C-3E55281B420B}">
      <dgm:prSet phldrT="[Text]"/>
      <dgm:spPr/>
      <dgm:t>
        <a:bodyPr/>
        <a:lstStyle/>
        <a:p>
          <a:r>
            <a:rPr lang="en-US" b="1" dirty="0"/>
            <a:t>Boston doesn’t have infrastructure “Hurricane ready” so, if there were a hurricane it would be devastating.</a:t>
          </a:r>
        </a:p>
      </dgm:t>
    </dgm:pt>
    <dgm:pt modelId="{3B577173-E847-EB4A-A845-34B43E95D8FB}" type="parTrans" cxnId="{CD125B73-E0EA-D64E-8ECC-03983FC84202}">
      <dgm:prSet/>
      <dgm:spPr/>
      <dgm:t>
        <a:bodyPr/>
        <a:lstStyle/>
        <a:p>
          <a:endParaRPr lang="en-US"/>
        </a:p>
      </dgm:t>
    </dgm:pt>
    <dgm:pt modelId="{B3E92DC2-65DD-4C46-9363-0A2B43F47469}" type="sibTrans" cxnId="{CD125B73-E0EA-D64E-8ECC-03983FC84202}">
      <dgm:prSet/>
      <dgm:spPr/>
      <dgm:t>
        <a:bodyPr/>
        <a:lstStyle/>
        <a:p>
          <a:endParaRPr lang="en-US"/>
        </a:p>
      </dgm:t>
    </dgm:pt>
    <dgm:pt modelId="{0C92DA74-B9DC-A94A-8F1D-633A753BC7F9}">
      <dgm:prSet custT="1"/>
      <dgm:spPr/>
      <dgm:t>
        <a:bodyPr/>
        <a:lstStyle/>
        <a:p>
          <a:r>
            <a:rPr lang="en-US" sz="2000" b="1" dirty="0"/>
            <a:t>Most of Boston’s buildings are old so they are weakened</a:t>
          </a:r>
        </a:p>
      </dgm:t>
    </dgm:pt>
    <dgm:pt modelId="{96FAB08F-3A15-1A4A-97DE-8C6FDCA910B8}" type="parTrans" cxnId="{32136955-3025-D44D-B651-0D5D020FFE68}">
      <dgm:prSet/>
      <dgm:spPr/>
      <dgm:t>
        <a:bodyPr/>
        <a:lstStyle/>
        <a:p>
          <a:endParaRPr lang="en-US"/>
        </a:p>
      </dgm:t>
    </dgm:pt>
    <dgm:pt modelId="{00D6DBBD-8E4B-3246-889C-3A7EB12A87A8}" type="sibTrans" cxnId="{32136955-3025-D44D-B651-0D5D020FFE68}">
      <dgm:prSet/>
      <dgm:spPr/>
      <dgm:t>
        <a:bodyPr/>
        <a:lstStyle/>
        <a:p>
          <a:endParaRPr lang="en-US"/>
        </a:p>
      </dgm:t>
    </dgm:pt>
    <dgm:pt modelId="{4B750FAA-7B8A-CB45-9EEB-788199A57B6B}">
      <dgm:prSet custT="1"/>
      <dgm:spPr/>
      <dgm:t>
        <a:bodyPr/>
        <a:lstStyle/>
        <a:p>
          <a:r>
            <a:rPr lang="en-US" sz="2800" b="1" dirty="0"/>
            <a:t>Boston is on the coast</a:t>
          </a:r>
        </a:p>
      </dgm:t>
    </dgm:pt>
    <dgm:pt modelId="{A20B2BE0-E7A1-F34A-BF1D-4192F59AE390}" type="parTrans" cxnId="{4073A158-21A1-5047-B86C-A4939BE4973D}">
      <dgm:prSet/>
      <dgm:spPr/>
      <dgm:t>
        <a:bodyPr/>
        <a:lstStyle/>
        <a:p>
          <a:endParaRPr lang="en-US"/>
        </a:p>
      </dgm:t>
    </dgm:pt>
    <dgm:pt modelId="{16EF5120-EA22-5946-86A2-B38D088513C0}" type="sibTrans" cxnId="{4073A158-21A1-5047-B86C-A4939BE4973D}">
      <dgm:prSet/>
      <dgm:spPr/>
      <dgm:t>
        <a:bodyPr/>
        <a:lstStyle/>
        <a:p>
          <a:endParaRPr lang="en-US"/>
        </a:p>
      </dgm:t>
    </dgm:pt>
    <dgm:pt modelId="{A9540B4C-96BD-C642-BC75-8E9DA847F512}" type="pres">
      <dgm:prSet presAssocID="{F70664FB-022A-2740-A3E4-667AC6F32B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A4AA41-E723-AD4E-97D9-A118B588D057}" type="pres">
      <dgm:prSet presAssocID="{80C7E753-4D70-104F-BF4C-893BDFE62F9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F61DF-E506-B540-B25D-7A82B1506754}" type="pres">
      <dgm:prSet presAssocID="{C55C1DD2-840A-5C46-BCA6-7ABE27797B7D}" presName="space" presStyleCnt="0"/>
      <dgm:spPr/>
    </dgm:pt>
    <dgm:pt modelId="{515B86BD-7FA8-2B47-A12C-94229B6527B4}" type="pres">
      <dgm:prSet presAssocID="{0C92DA74-B9DC-A94A-8F1D-633A753BC7F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3E665-4695-8A48-B056-E8DB53F8FFFF}" type="pres">
      <dgm:prSet presAssocID="{00D6DBBD-8E4B-3246-889C-3A7EB12A87A8}" presName="space" presStyleCnt="0"/>
      <dgm:spPr/>
    </dgm:pt>
    <dgm:pt modelId="{3E777B24-72C2-0D42-9E30-40C8726DA3E2}" type="pres">
      <dgm:prSet presAssocID="{4B750FAA-7B8A-CB45-9EEB-788199A57B6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59DAD-0FA3-D945-A661-5427D68E345D}" type="pres">
      <dgm:prSet presAssocID="{16EF5120-EA22-5946-86A2-B38D088513C0}" presName="space" presStyleCnt="0"/>
      <dgm:spPr/>
    </dgm:pt>
    <dgm:pt modelId="{76CE8B90-C6E1-8647-A9DE-493BC7357FD6}" type="pres">
      <dgm:prSet presAssocID="{DC5B585B-E234-2343-908E-D8C3C733988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1E34E-C592-AE41-8004-132EC1FD6AD5}" type="pres">
      <dgm:prSet presAssocID="{FFA08F1E-6D0A-6B45-B9C2-41ECA65339A9}" presName="space" presStyleCnt="0"/>
      <dgm:spPr/>
    </dgm:pt>
    <dgm:pt modelId="{AEB1EF8E-99BD-3747-89B9-6F246E35C00C}" type="pres">
      <dgm:prSet presAssocID="{E243B0BE-1FE6-5343-B03C-3E55281B420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60F49-F3FC-AC49-A3B3-6701465E9DD3}" type="presOf" srcId="{80C7E753-4D70-104F-BF4C-893BDFE62F94}" destId="{9DA4AA41-E723-AD4E-97D9-A118B588D057}" srcOrd="0" destOrd="0" presId="urn:microsoft.com/office/officeart/2005/8/layout/venn3"/>
    <dgm:cxn modelId="{27C761BB-7E71-BB4E-9250-422EE7106EFF}" type="presOf" srcId="{DC5B585B-E234-2343-908E-D8C3C7339885}" destId="{76CE8B90-C6E1-8647-A9DE-493BC7357FD6}" srcOrd="0" destOrd="0" presId="urn:microsoft.com/office/officeart/2005/8/layout/venn3"/>
    <dgm:cxn modelId="{C93C2821-EEE0-7D4F-8349-810A52BD8C75}" type="presOf" srcId="{0C92DA74-B9DC-A94A-8F1D-633A753BC7F9}" destId="{515B86BD-7FA8-2B47-A12C-94229B6527B4}" srcOrd="0" destOrd="0" presId="urn:microsoft.com/office/officeart/2005/8/layout/venn3"/>
    <dgm:cxn modelId="{D22B90A9-A7F5-BE46-85AF-684E08A8173D}" srcId="{F70664FB-022A-2740-A3E4-667AC6F32B3F}" destId="{80C7E753-4D70-104F-BF4C-893BDFE62F94}" srcOrd="0" destOrd="0" parTransId="{4B05501D-3AFE-5A44-9259-3AA0D0A1959B}" sibTransId="{C55C1DD2-840A-5C46-BCA6-7ABE27797B7D}"/>
    <dgm:cxn modelId="{4073A158-21A1-5047-B86C-A4939BE4973D}" srcId="{F70664FB-022A-2740-A3E4-667AC6F32B3F}" destId="{4B750FAA-7B8A-CB45-9EEB-788199A57B6B}" srcOrd="2" destOrd="0" parTransId="{A20B2BE0-E7A1-F34A-BF1D-4192F59AE390}" sibTransId="{16EF5120-EA22-5946-86A2-B38D088513C0}"/>
    <dgm:cxn modelId="{CED56FB3-A6FE-3148-A848-E3737C4A0D5A}" srcId="{F70664FB-022A-2740-A3E4-667AC6F32B3F}" destId="{DC5B585B-E234-2343-908E-D8C3C7339885}" srcOrd="3" destOrd="0" parTransId="{85E2D1E6-A6F4-3C4A-A74E-1BF279305130}" sibTransId="{FFA08F1E-6D0A-6B45-B9C2-41ECA65339A9}"/>
    <dgm:cxn modelId="{1528F6B3-88E9-E042-B5CD-FDE8E038D8A2}" type="presOf" srcId="{E243B0BE-1FE6-5343-B03C-3E55281B420B}" destId="{AEB1EF8E-99BD-3747-89B9-6F246E35C00C}" srcOrd="0" destOrd="0" presId="urn:microsoft.com/office/officeart/2005/8/layout/venn3"/>
    <dgm:cxn modelId="{32136955-3025-D44D-B651-0D5D020FFE68}" srcId="{F70664FB-022A-2740-A3E4-667AC6F32B3F}" destId="{0C92DA74-B9DC-A94A-8F1D-633A753BC7F9}" srcOrd="1" destOrd="0" parTransId="{96FAB08F-3A15-1A4A-97DE-8C6FDCA910B8}" sibTransId="{00D6DBBD-8E4B-3246-889C-3A7EB12A87A8}"/>
    <dgm:cxn modelId="{EE84D265-F9AF-454C-B58B-76E338D02B13}" type="presOf" srcId="{F70664FB-022A-2740-A3E4-667AC6F32B3F}" destId="{A9540B4C-96BD-C642-BC75-8E9DA847F512}" srcOrd="0" destOrd="0" presId="urn:microsoft.com/office/officeart/2005/8/layout/venn3"/>
    <dgm:cxn modelId="{56A53759-D682-2841-960A-16D3E89A1F49}" type="presOf" srcId="{4B750FAA-7B8A-CB45-9EEB-788199A57B6B}" destId="{3E777B24-72C2-0D42-9E30-40C8726DA3E2}" srcOrd="0" destOrd="0" presId="urn:microsoft.com/office/officeart/2005/8/layout/venn3"/>
    <dgm:cxn modelId="{CD125B73-E0EA-D64E-8ECC-03983FC84202}" srcId="{F70664FB-022A-2740-A3E4-667AC6F32B3F}" destId="{E243B0BE-1FE6-5343-B03C-3E55281B420B}" srcOrd="4" destOrd="0" parTransId="{3B577173-E847-EB4A-A845-34B43E95D8FB}" sibTransId="{B3E92DC2-65DD-4C46-9363-0A2B43F47469}"/>
    <dgm:cxn modelId="{7F715263-9D4D-3A49-B462-EA843CFACF8D}" type="presParOf" srcId="{A9540B4C-96BD-C642-BC75-8E9DA847F512}" destId="{9DA4AA41-E723-AD4E-97D9-A118B588D057}" srcOrd="0" destOrd="0" presId="urn:microsoft.com/office/officeart/2005/8/layout/venn3"/>
    <dgm:cxn modelId="{CD211691-3C71-2B4A-B73A-D97CB4852B88}" type="presParOf" srcId="{A9540B4C-96BD-C642-BC75-8E9DA847F512}" destId="{B8EF61DF-E506-B540-B25D-7A82B1506754}" srcOrd="1" destOrd="0" presId="urn:microsoft.com/office/officeart/2005/8/layout/venn3"/>
    <dgm:cxn modelId="{472F4A55-B455-7B45-9265-99815D3B93E0}" type="presParOf" srcId="{A9540B4C-96BD-C642-BC75-8E9DA847F512}" destId="{515B86BD-7FA8-2B47-A12C-94229B6527B4}" srcOrd="2" destOrd="0" presId="urn:microsoft.com/office/officeart/2005/8/layout/venn3"/>
    <dgm:cxn modelId="{88E1D38A-34DD-D44B-A1C8-D20E8168D892}" type="presParOf" srcId="{A9540B4C-96BD-C642-BC75-8E9DA847F512}" destId="{7503E665-4695-8A48-B056-E8DB53F8FFFF}" srcOrd="3" destOrd="0" presId="urn:microsoft.com/office/officeart/2005/8/layout/venn3"/>
    <dgm:cxn modelId="{36D45219-6371-7945-8B57-E0AFD6A10073}" type="presParOf" srcId="{A9540B4C-96BD-C642-BC75-8E9DA847F512}" destId="{3E777B24-72C2-0D42-9E30-40C8726DA3E2}" srcOrd="4" destOrd="0" presId="urn:microsoft.com/office/officeart/2005/8/layout/venn3"/>
    <dgm:cxn modelId="{D6B4FD24-CB1C-5248-A7FE-A82123EB9453}" type="presParOf" srcId="{A9540B4C-96BD-C642-BC75-8E9DA847F512}" destId="{78E59DAD-0FA3-D945-A661-5427D68E345D}" srcOrd="5" destOrd="0" presId="urn:microsoft.com/office/officeart/2005/8/layout/venn3"/>
    <dgm:cxn modelId="{7AC4F06C-6EE6-E341-826D-8107EB41D79D}" type="presParOf" srcId="{A9540B4C-96BD-C642-BC75-8E9DA847F512}" destId="{76CE8B90-C6E1-8647-A9DE-493BC7357FD6}" srcOrd="6" destOrd="0" presId="urn:microsoft.com/office/officeart/2005/8/layout/venn3"/>
    <dgm:cxn modelId="{E3474243-0E67-3544-ACDE-D04B1DF39308}" type="presParOf" srcId="{A9540B4C-96BD-C642-BC75-8E9DA847F512}" destId="{A7A1E34E-C592-AE41-8004-132EC1FD6AD5}" srcOrd="7" destOrd="0" presId="urn:microsoft.com/office/officeart/2005/8/layout/venn3"/>
    <dgm:cxn modelId="{FBEB0A9E-18F1-1640-AA69-17843CC61AC3}" type="presParOf" srcId="{A9540B4C-96BD-C642-BC75-8E9DA847F512}" destId="{AEB1EF8E-99BD-3747-89B9-6F246E35C00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0664FB-022A-2740-A3E4-667AC6F32B3F}" type="doc">
      <dgm:prSet loTypeId="urn:microsoft.com/office/officeart/2005/8/layout/venn3" loCatId="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0C7E753-4D70-104F-BF4C-893BDFE62F94}">
      <dgm:prSet phldrT="[Text]"/>
      <dgm:spPr/>
      <dgm:t>
        <a:bodyPr/>
        <a:lstStyle/>
        <a:p>
          <a:r>
            <a:rPr lang="en-US" b="1" dirty="0"/>
            <a:t>Can’t drive, take a bus(you would hydroplane), planes, trains, or boats</a:t>
          </a:r>
        </a:p>
      </dgm:t>
    </dgm:pt>
    <dgm:pt modelId="{4B05501D-3AFE-5A44-9259-3AA0D0A1959B}" type="parTrans" cxnId="{D22B90A9-A7F5-BE46-85AF-684E08A8173D}">
      <dgm:prSet/>
      <dgm:spPr/>
      <dgm:t>
        <a:bodyPr/>
        <a:lstStyle/>
        <a:p>
          <a:endParaRPr lang="en-US"/>
        </a:p>
      </dgm:t>
    </dgm:pt>
    <dgm:pt modelId="{C55C1DD2-840A-5C46-BCA6-7ABE27797B7D}" type="sibTrans" cxnId="{D22B90A9-A7F5-BE46-85AF-684E08A8173D}">
      <dgm:prSet/>
      <dgm:spPr/>
      <dgm:t>
        <a:bodyPr/>
        <a:lstStyle/>
        <a:p>
          <a:endParaRPr lang="en-US"/>
        </a:p>
      </dgm:t>
    </dgm:pt>
    <dgm:pt modelId="{DC5B585B-E234-2343-908E-D8C3C7339885}">
      <dgm:prSet phldrT="[Text]"/>
      <dgm:spPr/>
      <dgm:t>
        <a:bodyPr/>
        <a:lstStyle/>
        <a:p>
          <a:r>
            <a:rPr lang="en-US" b="1" dirty="0"/>
            <a:t>Airports and Boston Harbor will be closed	</a:t>
          </a:r>
        </a:p>
      </dgm:t>
    </dgm:pt>
    <dgm:pt modelId="{85E2D1E6-A6F4-3C4A-A74E-1BF279305130}" type="parTrans" cxnId="{CED56FB3-A6FE-3148-A848-E3737C4A0D5A}">
      <dgm:prSet/>
      <dgm:spPr/>
      <dgm:t>
        <a:bodyPr/>
        <a:lstStyle/>
        <a:p>
          <a:endParaRPr lang="en-US"/>
        </a:p>
      </dgm:t>
    </dgm:pt>
    <dgm:pt modelId="{FFA08F1E-6D0A-6B45-B9C2-41ECA65339A9}" type="sibTrans" cxnId="{CED56FB3-A6FE-3148-A848-E3737C4A0D5A}">
      <dgm:prSet/>
      <dgm:spPr/>
      <dgm:t>
        <a:bodyPr/>
        <a:lstStyle/>
        <a:p>
          <a:endParaRPr lang="en-US"/>
        </a:p>
      </dgm:t>
    </dgm:pt>
    <dgm:pt modelId="{0C92DA74-B9DC-A94A-8F1D-633A753BC7F9}">
      <dgm:prSet/>
      <dgm:spPr/>
      <dgm:t>
        <a:bodyPr/>
        <a:lstStyle/>
        <a:p>
          <a:r>
            <a:rPr lang="en-US" b="1" dirty="0"/>
            <a:t>Transportation to hospitals might be limited</a:t>
          </a:r>
        </a:p>
      </dgm:t>
    </dgm:pt>
    <dgm:pt modelId="{96FAB08F-3A15-1A4A-97DE-8C6FDCA910B8}" type="parTrans" cxnId="{32136955-3025-D44D-B651-0D5D020FFE68}">
      <dgm:prSet/>
      <dgm:spPr/>
      <dgm:t>
        <a:bodyPr/>
        <a:lstStyle/>
        <a:p>
          <a:endParaRPr lang="en-US"/>
        </a:p>
      </dgm:t>
    </dgm:pt>
    <dgm:pt modelId="{00D6DBBD-8E4B-3246-889C-3A7EB12A87A8}" type="sibTrans" cxnId="{32136955-3025-D44D-B651-0D5D020FFE68}">
      <dgm:prSet/>
      <dgm:spPr/>
      <dgm:t>
        <a:bodyPr/>
        <a:lstStyle/>
        <a:p>
          <a:endParaRPr lang="en-US"/>
        </a:p>
      </dgm:t>
    </dgm:pt>
    <dgm:pt modelId="{4B750FAA-7B8A-CB45-9EEB-788199A57B6B}">
      <dgm:prSet/>
      <dgm:spPr/>
      <dgm:t>
        <a:bodyPr/>
        <a:lstStyle/>
        <a:p>
          <a:r>
            <a:rPr lang="en-US" b="1" dirty="0"/>
            <a:t>Highways and bridges will be affected</a:t>
          </a:r>
        </a:p>
      </dgm:t>
    </dgm:pt>
    <dgm:pt modelId="{A20B2BE0-E7A1-F34A-BF1D-4192F59AE390}" type="parTrans" cxnId="{4073A158-21A1-5047-B86C-A4939BE4973D}">
      <dgm:prSet/>
      <dgm:spPr/>
      <dgm:t>
        <a:bodyPr/>
        <a:lstStyle/>
        <a:p>
          <a:endParaRPr lang="en-US"/>
        </a:p>
      </dgm:t>
    </dgm:pt>
    <dgm:pt modelId="{16EF5120-EA22-5946-86A2-B38D088513C0}" type="sibTrans" cxnId="{4073A158-21A1-5047-B86C-A4939BE4973D}">
      <dgm:prSet/>
      <dgm:spPr/>
      <dgm:t>
        <a:bodyPr/>
        <a:lstStyle/>
        <a:p>
          <a:endParaRPr lang="en-US"/>
        </a:p>
      </dgm:t>
    </dgm:pt>
    <dgm:pt modelId="{A9540B4C-96BD-C642-BC75-8E9DA847F512}" type="pres">
      <dgm:prSet presAssocID="{F70664FB-022A-2740-A3E4-667AC6F32B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A4AA41-E723-AD4E-97D9-A118B588D057}" type="pres">
      <dgm:prSet presAssocID="{80C7E753-4D70-104F-BF4C-893BDFE62F9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F61DF-E506-B540-B25D-7A82B1506754}" type="pres">
      <dgm:prSet presAssocID="{C55C1DD2-840A-5C46-BCA6-7ABE27797B7D}" presName="space" presStyleCnt="0"/>
      <dgm:spPr/>
    </dgm:pt>
    <dgm:pt modelId="{515B86BD-7FA8-2B47-A12C-94229B6527B4}" type="pres">
      <dgm:prSet presAssocID="{0C92DA74-B9DC-A94A-8F1D-633A753BC7F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3E665-4695-8A48-B056-E8DB53F8FFFF}" type="pres">
      <dgm:prSet presAssocID="{00D6DBBD-8E4B-3246-889C-3A7EB12A87A8}" presName="space" presStyleCnt="0"/>
      <dgm:spPr/>
    </dgm:pt>
    <dgm:pt modelId="{3E777B24-72C2-0D42-9E30-40C8726DA3E2}" type="pres">
      <dgm:prSet presAssocID="{4B750FAA-7B8A-CB45-9EEB-788199A57B6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59DAD-0FA3-D945-A661-5427D68E345D}" type="pres">
      <dgm:prSet presAssocID="{16EF5120-EA22-5946-86A2-B38D088513C0}" presName="space" presStyleCnt="0"/>
      <dgm:spPr/>
    </dgm:pt>
    <dgm:pt modelId="{76CE8B90-C6E1-8647-A9DE-493BC7357FD6}" type="pres">
      <dgm:prSet presAssocID="{DC5B585B-E234-2343-908E-D8C3C733988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60F49-F3FC-AC49-A3B3-6701465E9DD3}" type="presOf" srcId="{80C7E753-4D70-104F-BF4C-893BDFE62F94}" destId="{9DA4AA41-E723-AD4E-97D9-A118B588D057}" srcOrd="0" destOrd="0" presId="urn:microsoft.com/office/officeart/2005/8/layout/venn3"/>
    <dgm:cxn modelId="{56A53759-D682-2841-960A-16D3E89A1F49}" type="presOf" srcId="{4B750FAA-7B8A-CB45-9EEB-788199A57B6B}" destId="{3E777B24-72C2-0D42-9E30-40C8726DA3E2}" srcOrd="0" destOrd="0" presId="urn:microsoft.com/office/officeart/2005/8/layout/venn3"/>
    <dgm:cxn modelId="{27C761BB-7E71-BB4E-9250-422EE7106EFF}" type="presOf" srcId="{DC5B585B-E234-2343-908E-D8C3C7339885}" destId="{76CE8B90-C6E1-8647-A9DE-493BC7357FD6}" srcOrd="0" destOrd="0" presId="urn:microsoft.com/office/officeart/2005/8/layout/venn3"/>
    <dgm:cxn modelId="{EE84D265-F9AF-454C-B58B-76E338D02B13}" type="presOf" srcId="{F70664FB-022A-2740-A3E4-667AC6F32B3F}" destId="{A9540B4C-96BD-C642-BC75-8E9DA847F512}" srcOrd="0" destOrd="0" presId="urn:microsoft.com/office/officeart/2005/8/layout/venn3"/>
    <dgm:cxn modelId="{4073A158-21A1-5047-B86C-A4939BE4973D}" srcId="{F70664FB-022A-2740-A3E4-667AC6F32B3F}" destId="{4B750FAA-7B8A-CB45-9EEB-788199A57B6B}" srcOrd="2" destOrd="0" parTransId="{A20B2BE0-E7A1-F34A-BF1D-4192F59AE390}" sibTransId="{16EF5120-EA22-5946-86A2-B38D088513C0}"/>
    <dgm:cxn modelId="{C93C2821-EEE0-7D4F-8349-810A52BD8C75}" type="presOf" srcId="{0C92DA74-B9DC-A94A-8F1D-633A753BC7F9}" destId="{515B86BD-7FA8-2B47-A12C-94229B6527B4}" srcOrd="0" destOrd="0" presId="urn:microsoft.com/office/officeart/2005/8/layout/venn3"/>
    <dgm:cxn modelId="{32136955-3025-D44D-B651-0D5D020FFE68}" srcId="{F70664FB-022A-2740-A3E4-667AC6F32B3F}" destId="{0C92DA74-B9DC-A94A-8F1D-633A753BC7F9}" srcOrd="1" destOrd="0" parTransId="{96FAB08F-3A15-1A4A-97DE-8C6FDCA910B8}" sibTransId="{00D6DBBD-8E4B-3246-889C-3A7EB12A87A8}"/>
    <dgm:cxn modelId="{CED56FB3-A6FE-3148-A848-E3737C4A0D5A}" srcId="{F70664FB-022A-2740-A3E4-667AC6F32B3F}" destId="{DC5B585B-E234-2343-908E-D8C3C7339885}" srcOrd="3" destOrd="0" parTransId="{85E2D1E6-A6F4-3C4A-A74E-1BF279305130}" sibTransId="{FFA08F1E-6D0A-6B45-B9C2-41ECA65339A9}"/>
    <dgm:cxn modelId="{D22B90A9-A7F5-BE46-85AF-684E08A8173D}" srcId="{F70664FB-022A-2740-A3E4-667AC6F32B3F}" destId="{80C7E753-4D70-104F-BF4C-893BDFE62F94}" srcOrd="0" destOrd="0" parTransId="{4B05501D-3AFE-5A44-9259-3AA0D0A1959B}" sibTransId="{C55C1DD2-840A-5C46-BCA6-7ABE27797B7D}"/>
    <dgm:cxn modelId="{7F715263-9D4D-3A49-B462-EA843CFACF8D}" type="presParOf" srcId="{A9540B4C-96BD-C642-BC75-8E9DA847F512}" destId="{9DA4AA41-E723-AD4E-97D9-A118B588D057}" srcOrd="0" destOrd="0" presId="urn:microsoft.com/office/officeart/2005/8/layout/venn3"/>
    <dgm:cxn modelId="{CD211691-3C71-2B4A-B73A-D97CB4852B88}" type="presParOf" srcId="{A9540B4C-96BD-C642-BC75-8E9DA847F512}" destId="{B8EF61DF-E506-B540-B25D-7A82B1506754}" srcOrd="1" destOrd="0" presId="urn:microsoft.com/office/officeart/2005/8/layout/venn3"/>
    <dgm:cxn modelId="{472F4A55-B455-7B45-9265-99815D3B93E0}" type="presParOf" srcId="{A9540B4C-96BD-C642-BC75-8E9DA847F512}" destId="{515B86BD-7FA8-2B47-A12C-94229B6527B4}" srcOrd="2" destOrd="0" presId="urn:microsoft.com/office/officeart/2005/8/layout/venn3"/>
    <dgm:cxn modelId="{88E1D38A-34DD-D44B-A1C8-D20E8168D892}" type="presParOf" srcId="{A9540B4C-96BD-C642-BC75-8E9DA847F512}" destId="{7503E665-4695-8A48-B056-E8DB53F8FFFF}" srcOrd="3" destOrd="0" presId="urn:microsoft.com/office/officeart/2005/8/layout/venn3"/>
    <dgm:cxn modelId="{36D45219-6371-7945-8B57-E0AFD6A10073}" type="presParOf" srcId="{A9540B4C-96BD-C642-BC75-8E9DA847F512}" destId="{3E777B24-72C2-0D42-9E30-40C8726DA3E2}" srcOrd="4" destOrd="0" presId="urn:microsoft.com/office/officeart/2005/8/layout/venn3"/>
    <dgm:cxn modelId="{D6B4FD24-CB1C-5248-A7FE-A82123EB9453}" type="presParOf" srcId="{A9540B4C-96BD-C642-BC75-8E9DA847F512}" destId="{78E59DAD-0FA3-D945-A661-5427D68E345D}" srcOrd="5" destOrd="0" presId="urn:microsoft.com/office/officeart/2005/8/layout/venn3"/>
    <dgm:cxn modelId="{7AC4F06C-6EE6-E341-826D-8107EB41D79D}" type="presParOf" srcId="{A9540B4C-96BD-C642-BC75-8E9DA847F512}" destId="{76CE8B90-C6E1-8647-A9DE-493BC7357FD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0664FB-022A-2740-A3E4-667AC6F32B3F}" type="doc">
      <dgm:prSet loTypeId="urn:microsoft.com/office/officeart/2005/8/layout/process5" loCatId="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6A066CD-B7D5-144B-A96D-A0EF6F3CDD77}">
      <dgm:prSet custT="1"/>
      <dgm:spPr/>
      <dgm:t>
        <a:bodyPr/>
        <a:lstStyle/>
        <a:p>
          <a:r>
            <a:rPr lang="en-US" sz="1600" b="1" i="0" u="none" dirty="0"/>
            <a:t>Center of MBTA is the highest part of Boston (population…)</a:t>
          </a:r>
          <a:endParaRPr lang="en-US" sz="1600" b="1" dirty="0"/>
        </a:p>
      </dgm:t>
    </dgm:pt>
    <dgm:pt modelId="{B774D879-FF85-1E4D-A31F-A3398FE42495}" type="parTrans" cxnId="{CF2469B8-5E8E-0649-A922-E2C7673DD7C2}">
      <dgm:prSet/>
      <dgm:spPr/>
      <dgm:t>
        <a:bodyPr/>
        <a:lstStyle/>
        <a:p>
          <a:endParaRPr lang="en-US"/>
        </a:p>
      </dgm:t>
    </dgm:pt>
    <dgm:pt modelId="{E08322A3-11DA-2F40-B0F5-E5ABD0E1B0B6}" type="sibTrans" cxnId="{CF2469B8-5E8E-0649-A922-E2C7673DD7C2}">
      <dgm:prSet/>
      <dgm:spPr/>
      <dgm:t>
        <a:bodyPr/>
        <a:lstStyle/>
        <a:p>
          <a:endParaRPr lang="en-US"/>
        </a:p>
      </dgm:t>
    </dgm:pt>
    <dgm:pt modelId="{ED3A82C9-4E45-3740-BFDB-006F028DDC0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 i="0" u="none" dirty="0"/>
            <a:t>Transportation that can go out of Boston</a:t>
          </a:r>
          <a:endParaRPr lang="en-US" sz="2000" b="1" dirty="0"/>
        </a:p>
      </dgm:t>
    </dgm:pt>
    <dgm:pt modelId="{86E324E5-6778-5841-A095-2737793EFE45}" type="parTrans" cxnId="{50DBD867-EF82-8547-9C50-29CC5FE63782}">
      <dgm:prSet/>
      <dgm:spPr/>
      <dgm:t>
        <a:bodyPr/>
        <a:lstStyle/>
        <a:p>
          <a:endParaRPr lang="en-US"/>
        </a:p>
      </dgm:t>
    </dgm:pt>
    <dgm:pt modelId="{7A1DE1BB-3CC8-704C-B77C-6B6B9E3D9BD9}" type="sibTrans" cxnId="{50DBD867-EF82-8547-9C50-29CC5FE63782}">
      <dgm:prSet/>
      <dgm:spPr/>
      <dgm:t>
        <a:bodyPr/>
        <a:lstStyle/>
        <a:p>
          <a:endParaRPr lang="en-US"/>
        </a:p>
      </dgm:t>
    </dgm:pt>
    <dgm:pt modelId="{E7DA972D-DE97-DD4C-B0E0-821ABBA162D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u="none" dirty="0"/>
            <a:t>More rails of MBTA to go to safer towns and cities</a:t>
          </a:r>
          <a:endParaRPr lang="en-US" b="1" dirty="0"/>
        </a:p>
      </dgm:t>
    </dgm:pt>
    <dgm:pt modelId="{6411BCD0-4FD0-AC44-9ECC-D450642DCB29}" type="parTrans" cxnId="{DB998BF1-3070-AB4E-8A63-0D48DA72EA39}">
      <dgm:prSet/>
      <dgm:spPr/>
      <dgm:t>
        <a:bodyPr/>
        <a:lstStyle/>
        <a:p>
          <a:endParaRPr lang="en-US"/>
        </a:p>
      </dgm:t>
    </dgm:pt>
    <dgm:pt modelId="{1DF1EC96-1373-6F45-AE49-29CBBA203614}" type="sibTrans" cxnId="{DB998BF1-3070-AB4E-8A63-0D48DA72EA39}">
      <dgm:prSet/>
      <dgm:spPr/>
      <dgm:t>
        <a:bodyPr/>
        <a:lstStyle/>
        <a:p>
          <a:endParaRPr lang="en-US"/>
        </a:p>
      </dgm:t>
    </dgm:pt>
    <dgm:pt modelId="{E833A7A1-9FA6-BE44-A22F-0799176152D1}">
      <dgm:prSet custT="1"/>
      <dgm:spPr/>
      <dgm:t>
        <a:bodyPr/>
        <a:lstStyle/>
        <a:p>
          <a:r>
            <a:rPr lang="en-US" sz="1800" b="1" i="0" u="none" dirty="0"/>
            <a:t>Logan airport is one of the largest airports</a:t>
          </a:r>
          <a:endParaRPr lang="en-US" sz="1800" b="1" dirty="0"/>
        </a:p>
      </dgm:t>
    </dgm:pt>
    <dgm:pt modelId="{7C4179E9-4520-7E41-AD17-2BA914AF9B6D}" type="parTrans" cxnId="{1B548C17-B0A0-DA4F-B22D-8B53B95F66B1}">
      <dgm:prSet/>
      <dgm:spPr/>
      <dgm:t>
        <a:bodyPr/>
        <a:lstStyle/>
        <a:p>
          <a:endParaRPr lang="en-US"/>
        </a:p>
      </dgm:t>
    </dgm:pt>
    <dgm:pt modelId="{DF516F89-A874-FC45-AC25-3FCD11612B04}" type="sibTrans" cxnId="{1B548C17-B0A0-DA4F-B22D-8B53B95F66B1}">
      <dgm:prSet/>
      <dgm:spPr/>
      <dgm:t>
        <a:bodyPr/>
        <a:lstStyle/>
        <a:p>
          <a:endParaRPr lang="en-US"/>
        </a:p>
      </dgm:t>
    </dgm:pt>
    <dgm:pt modelId="{F9FF7383-EEEB-2D4A-B85B-99A30EDEC4E2}">
      <dgm:prSet/>
      <dgm:spPr/>
      <dgm:t>
        <a:bodyPr/>
        <a:lstStyle/>
        <a:p>
          <a:r>
            <a:rPr lang="en-US" b="1" i="0" u="none" dirty="0"/>
            <a:t>There are a lot of ways to get out of Boston (MBTA and Uber, Lyft)</a:t>
          </a:r>
          <a:endParaRPr lang="en-US" b="1" dirty="0"/>
        </a:p>
      </dgm:t>
    </dgm:pt>
    <dgm:pt modelId="{D0812B77-3D48-D04D-8B30-3192FAC523D6}" type="parTrans" cxnId="{B6CA6465-DF38-6241-A242-5F35C27DD7B4}">
      <dgm:prSet/>
      <dgm:spPr/>
      <dgm:t>
        <a:bodyPr/>
        <a:lstStyle/>
        <a:p>
          <a:endParaRPr lang="en-US"/>
        </a:p>
      </dgm:t>
    </dgm:pt>
    <dgm:pt modelId="{30969280-9079-134C-B487-25322F130331}" type="sibTrans" cxnId="{B6CA6465-DF38-6241-A242-5F35C27DD7B4}">
      <dgm:prSet/>
      <dgm:spPr/>
      <dgm:t>
        <a:bodyPr/>
        <a:lstStyle/>
        <a:p>
          <a:endParaRPr lang="en-US"/>
        </a:p>
      </dgm:t>
    </dgm:pt>
    <dgm:pt modelId="{B846D9F8-E8BF-8E4E-8264-450B46593EEB}">
      <dgm:prSet/>
      <dgm:spPr/>
      <dgm:t>
        <a:bodyPr/>
        <a:lstStyle/>
        <a:p>
          <a:r>
            <a:rPr lang="en-US" b="1" i="0" u="none" dirty="0"/>
            <a:t>MBTA more safe, trains don't go over the speed limit.</a:t>
          </a:r>
          <a:endParaRPr lang="en-US" b="1" dirty="0"/>
        </a:p>
      </dgm:t>
    </dgm:pt>
    <dgm:pt modelId="{3B6DB9DD-6D99-D14D-91FD-7C40BA97C850}" type="parTrans" cxnId="{3B6B9F77-33F0-E94D-B8E4-71BC731D3FA6}">
      <dgm:prSet/>
      <dgm:spPr/>
      <dgm:t>
        <a:bodyPr/>
        <a:lstStyle/>
        <a:p>
          <a:endParaRPr lang="en-US"/>
        </a:p>
      </dgm:t>
    </dgm:pt>
    <dgm:pt modelId="{690F4C94-3C36-894F-9D5D-F18CAFB65313}" type="sibTrans" cxnId="{3B6B9F77-33F0-E94D-B8E4-71BC731D3FA6}">
      <dgm:prSet/>
      <dgm:spPr/>
      <dgm:t>
        <a:bodyPr/>
        <a:lstStyle/>
        <a:p>
          <a:endParaRPr lang="en-US"/>
        </a:p>
      </dgm:t>
    </dgm:pt>
    <dgm:pt modelId="{C1ABA602-CB60-984E-9734-34910036D967}">
      <dgm:prSet custT="1"/>
      <dgm:spPr/>
      <dgm:t>
        <a:bodyPr/>
        <a:lstStyle/>
        <a:p>
          <a:r>
            <a:rPr lang="en-US" sz="2000" b="1" i="0" u="none" dirty="0"/>
            <a:t>Make houses more stable for hurricanes</a:t>
          </a:r>
          <a:endParaRPr lang="en-US" sz="2000" b="1" dirty="0"/>
        </a:p>
      </dgm:t>
    </dgm:pt>
    <dgm:pt modelId="{92148DB1-2CF1-894F-BCDA-0B990C729EBB}" type="parTrans" cxnId="{0D877790-04DD-D143-87A9-E517A590A7CC}">
      <dgm:prSet/>
      <dgm:spPr/>
      <dgm:t>
        <a:bodyPr/>
        <a:lstStyle/>
        <a:p>
          <a:endParaRPr lang="en-US"/>
        </a:p>
      </dgm:t>
    </dgm:pt>
    <dgm:pt modelId="{C8F2ACC3-DE4A-584C-9FD2-AB1622B32797}" type="sibTrans" cxnId="{0D877790-04DD-D143-87A9-E517A590A7CC}">
      <dgm:prSet/>
      <dgm:spPr/>
      <dgm:t>
        <a:bodyPr/>
        <a:lstStyle/>
        <a:p>
          <a:endParaRPr lang="en-US"/>
        </a:p>
      </dgm:t>
    </dgm:pt>
    <dgm:pt modelId="{83B71582-19D3-5545-8095-7C79CC2D4AD2}" type="pres">
      <dgm:prSet presAssocID="{F70664FB-022A-2740-A3E4-667AC6F32B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F535D-A4A7-6948-A7B8-594942652534}" type="pres">
      <dgm:prSet presAssocID="{26A066CD-B7D5-144B-A96D-A0EF6F3CDD7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72B85-8633-8346-ABE7-29E4281A8BB9}" type="pres">
      <dgm:prSet presAssocID="{E08322A3-11DA-2F40-B0F5-E5ABD0E1B0B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C221AD0-F6C8-7245-8FFA-055276877443}" type="pres">
      <dgm:prSet presAssocID="{E08322A3-11DA-2F40-B0F5-E5ABD0E1B0B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55D3214-C092-B34F-B48C-EC5426AC877B}" type="pres">
      <dgm:prSet presAssocID="{ED3A82C9-4E45-3740-BFDB-006F028DDC0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1835-E810-2A4D-80C5-42E85349F3D5}" type="pres">
      <dgm:prSet presAssocID="{7A1DE1BB-3CC8-704C-B77C-6B6B9E3D9BD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0BEBCAD-6E68-F843-982C-24B440DB692A}" type="pres">
      <dgm:prSet presAssocID="{7A1DE1BB-3CC8-704C-B77C-6B6B9E3D9BD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DB379F4-4E0C-9E46-AD8D-C2062C16187D}" type="pres">
      <dgm:prSet presAssocID="{E7DA972D-DE97-DD4C-B0E0-821ABBA162D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4CBD4-FA3E-E045-BA96-1297A5C930A5}" type="pres">
      <dgm:prSet presAssocID="{1DF1EC96-1373-6F45-AE49-29CBBA20361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3EA7A1F-6E20-A246-AEE6-21433976B692}" type="pres">
      <dgm:prSet presAssocID="{1DF1EC96-1373-6F45-AE49-29CBBA20361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473D2DA-1674-8F4F-8F09-68B4FE1FA000}" type="pres">
      <dgm:prSet presAssocID="{E833A7A1-9FA6-BE44-A22F-0799176152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A9E76-D42B-7D44-8289-C27DBDF9D5FC}" type="pres">
      <dgm:prSet presAssocID="{DF516F89-A874-FC45-AC25-3FCD11612B0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EADD3BF-CD4D-C04A-BBF6-9ED39916261A}" type="pres">
      <dgm:prSet presAssocID="{DF516F89-A874-FC45-AC25-3FCD11612B0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7092A74-AF89-1F47-9E62-7FAF5D61583F}" type="pres">
      <dgm:prSet presAssocID="{F9FF7383-EEEB-2D4A-B85B-99A30EDEC4E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28167-EE0A-D645-A792-16CF0EF93996}" type="pres">
      <dgm:prSet presAssocID="{30969280-9079-134C-B487-25322F13033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316FE03-24B1-2644-A95F-E1528C8AE69A}" type="pres">
      <dgm:prSet presAssocID="{30969280-9079-134C-B487-25322F13033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115F83B-8F51-0E49-8227-7B7847702389}" type="pres">
      <dgm:prSet presAssocID="{B846D9F8-E8BF-8E4E-8264-450B46593EE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08E96-640C-FE4E-A2BA-5AEC610C6E1E}" type="pres">
      <dgm:prSet presAssocID="{690F4C94-3C36-894F-9D5D-F18CAFB6531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132B078-C08D-6140-83AD-50D853725FB7}" type="pres">
      <dgm:prSet presAssocID="{690F4C94-3C36-894F-9D5D-F18CAFB6531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93EBA6E-926B-E740-8CCC-4CC9B56CBF0A}" type="pres">
      <dgm:prSet presAssocID="{C1ABA602-CB60-984E-9734-34910036D96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48C17-B0A0-DA4F-B22D-8B53B95F66B1}" srcId="{F70664FB-022A-2740-A3E4-667AC6F32B3F}" destId="{E833A7A1-9FA6-BE44-A22F-0799176152D1}" srcOrd="3" destOrd="0" parTransId="{7C4179E9-4520-7E41-AD17-2BA914AF9B6D}" sibTransId="{DF516F89-A874-FC45-AC25-3FCD11612B04}"/>
    <dgm:cxn modelId="{0D877790-04DD-D143-87A9-E517A590A7CC}" srcId="{F70664FB-022A-2740-A3E4-667AC6F32B3F}" destId="{C1ABA602-CB60-984E-9734-34910036D967}" srcOrd="6" destOrd="0" parTransId="{92148DB1-2CF1-894F-BCDA-0B990C729EBB}" sibTransId="{C8F2ACC3-DE4A-584C-9FD2-AB1622B32797}"/>
    <dgm:cxn modelId="{1766031A-4931-6C49-9A41-35FB78305B4F}" type="presOf" srcId="{30969280-9079-134C-B487-25322F130331}" destId="{58628167-EE0A-D645-A792-16CF0EF93996}" srcOrd="0" destOrd="0" presId="urn:microsoft.com/office/officeart/2005/8/layout/process5"/>
    <dgm:cxn modelId="{EAE64236-438A-1C46-9AC2-8069EAB8F4FF}" type="presOf" srcId="{DF516F89-A874-FC45-AC25-3FCD11612B04}" destId="{E96A9E76-D42B-7D44-8289-C27DBDF9D5FC}" srcOrd="0" destOrd="0" presId="urn:microsoft.com/office/officeart/2005/8/layout/process5"/>
    <dgm:cxn modelId="{28AFC3CF-10ED-F541-AB73-7F28241BE4EC}" type="presOf" srcId="{E7DA972D-DE97-DD4C-B0E0-821ABBA162D3}" destId="{DDB379F4-4E0C-9E46-AD8D-C2062C16187D}" srcOrd="0" destOrd="0" presId="urn:microsoft.com/office/officeart/2005/8/layout/process5"/>
    <dgm:cxn modelId="{B6CA6465-DF38-6241-A242-5F35C27DD7B4}" srcId="{F70664FB-022A-2740-A3E4-667AC6F32B3F}" destId="{F9FF7383-EEEB-2D4A-B85B-99A30EDEC4E2}" srcOrd="4" destOrd="0" parTransId="{D0812B77-3D48-D04D-8B30-3192FAC523D6}" sibTransId="{30969280-9079-134C-B487-25322F130331}"/>
    <dgm:cxn modelId="{E87B9E61-D33C-E842-AC7E-F92D58DEE2C4}" type="presOf" srcId="{E833A7A1-9FA6-BE44-A22F-0799176152D1}" destId="{B473D2DA-1674-8F4F-8F09-68B4FE1FA000}" srcOrd="0" destOrd="0" presId="urn:microsoft.com/office/officeart/2005/8/layout/process5"/>
    <dgm:cxn modelId="{3B6B9F77-33F0-E94D-B8E4-71BC731D3FA6}" srcId="{F70664FB-022A-2740-A3E4-667AC6F32B3F}" destId="{B846D9F8-E8BF-8E4E-8264-450B46593EEB}" srcOrd="5" destOrd="0" parTransId="{3B6DB9DD-6D99-D14D-91FD-7C40BA97C850}" sibTransId="{690F4C94-3C36-894F-9D5D-F18CAFB65313}"/>
    <dgm:cxn modelId="{D9046C7B-D6BA-7D4F-85F0-5DA4FFB21545}" type="presOf" srcId="{690F4C94-3C36-894F-9D5D-F18CAFB65313}" destId="{F132B078-C08D-6140-83AD-50D853725FB7}" srcOrd="1" destOrd="0" presId="urn:microsoft.com/office/officeart/2005/8/layout/process5"/>
    <dgm:cxn modelId="{CF2469B8-5E8E-0649-A922-E2C7673DD7C2}" srcId="{F70664FB-022A-2740-A3E4-667AC6F32B3F}" destId="{26A066CD-B7D5-144B-A96D-A0EF6F3CDD77}" srcOrd="0" destOrd="0" parTransId="{B774D879-FF85-1E4D-A31F-A3398FE42495}" sibTransId="{E08322A3-11DA-2F40-B0F5-E5ABD0E1B0B6}"/>
    <dgm:cxn modelId="{6C9A04E2-9BD8-1348-B4E2-EC0FCB361279}" type="presOf" srcId="{7A1DE1BB-3CC8-704C-B77C-6B6B9E3D9BD9}" destId="{C0BEBCAD-6E68-F843-982C-24B440DB692A}" srcOrd="1" destOrd="0" presId="urn:microsoft.com/office/officeart/2005/8/layout/process5"/>
    <dgm:cxn modelId="{7B1E8A4A-1926-1143-9E40-A6A0690D4AE8}" type="presOf" srcId="{1DF1EC96-1373-6F45-AE49-29CBBA203614}" destId="{CBE4CBD4-FA3E-E045-BA96-1297A5C930A5}" srcOrd="0" destOrd="0" presId="urn:microsoft.com/office/officeart/2005/8/layout/process5"/>
    <dgm:cxn modelId="{8B564752-E51E-2F45-A8EE-09E022173B42}" type="presOf" srcId="{C1ABA602-CB60-984E-9734-34910036D967}" destId="{493EBA6E-926B-E740-8CCC-4CC9B56CBF0A}" srcOrd="0" destOrd="0" presId="urn:microsoft.com/office/officeart/2005/8/layout/process5"/>
    <dgm:cxn modelId="{A8F1496F-33B3-1D45-AEF3-4247E74AD213}" type="presOf" srcId="{26A066CD-B7D5-144B-A96D-A0EF6F3CDD77}" destId="{60BF535D-A4A7-6948-A7B8-594942652534}" srcOrd="0" destOrd="0" presId="urn:microsoft.com/office/officeart/2005/8/layout/process5"/>
    <dgm:cxn modelId="{DAB0F05D-8A77-0048-8573-9A6CEA3A735A}" type="presOf" srcId="{B846D9F8-E8BF-8E4E-8264-450B46593EEB}" destId="{A115F83B-8F51-0E49-8227-7B7847702389}" srcOrd="0" destOrd="0" presId="urn:microsoft.com/office/officeart/2005/8/layout/process5"/>
    <dgm:cxn modelId="{D99AD77C-7A14-8941-A902-7E5D7EC1F70A}" type="presOf" srcId="{690F4C94-3C36-894F-9D5D-F18CAFB65313}" destId="{EEE08E96-640C-FE4E-A2BA-5AEC610C6E1E}" srcOrd="0" destOrd="0" presId="urn:microsoft.com/office/officeart/2005/8/layout/process5"/>
    <dgm:cxn modelId="{B11A67BD-7632-EC4B-9645-7AA1A340CC9E}" type="presOf" srcId="{30969280-9079-134C-B487-25322F130331}" destId="{7316FE03-24B1-2644-A95F-E1528C8AE69A}" srcOrd="1" destOrd="0" presId="urn:microsoft.com/office/officeart/2005/8/layout/process5"/>
    <dgm:cxn modelId="{AEB03B51-7396-2146-A18F-20B6564F7B7E}" type="presOf" srcId="{1DF1EC96-1373-6F45-AE49-29CBBA203614}" destId="{03EA7A1F-6E20-A246-AEE6-21433976B692}" srcOrd="1" destOrd="0" presId="urn:microsoft.com/office/officeart/2005/8/layout/process5"/>
    <dgm:cxn modelId="{BE7CF138-7884-E14C-BEAD-102C22A7CC86}" type="presOf" srcId="{E08322A3-11DA-2F40-B0F5-E5ABD0E1B0B6}" destId="{9C221AD0-F6C8-7245-8FFA-055276877443}" srcOrd="1" destOrd="0" presId="urn:microsoft.com/office/officeart/2005/8/layout/process5"/>
    <dgm:cxn modelId="{3AC13339-8C28-4D4A-92CA-762820A995B5}" type="presOf" srcId="{F9FF7383-EEEB-2D4A-B85B-99A30EDEC4E2}" destId="{D7092A74-AF89-1F47-9E62-7FAF5D61583F}" srcOrd="0" destOrd="0" presId="urn:microsoft.com/office/officeart/2005/8/layout/process5"/>
    <dgm:cxn modelId="{DD1C4477-119C-DD42-8F84-0676FC966479}" type="presOf" srcId="{ED3A82C9-4E45-3740-BFDB-006F028DDC0C}" destId="{D55D3214-C092-B34F-B48C-EC5426AC877B}" srcOrd="0" destOrd="0" presId="urn:microsoft.com/office/officeart/2005/8/layout/process5"/>
    <dgm:cxn modelId="{30A0AEAD-AD4D-9743-BAB7-80059A0F788E}" type="presOf" srcId="{DF516F89-A874-FC45-AC25-3FCD11612B04}" destId="{EEADD3BF-CD4D-C04A-BBF6-9ED39916261A}" srcOrd="1" destOrd="0" presId="urn:microsoft.com/office/officeart/2005/8/layout/process5"/>
    <dgm:cxn modelId="{E18A5091-DD3C-1E48-9757-ECAD67C9FA44}" type="presOf" srcId="{7A1DE1BB-3CC8-704C-B77C-6B6B9E3D9BD9}" destId="{E10F1835-E810-2A4D-80C5-42E85349F3D5}" srcOrd="0" destOrd="0" presId="urn:microsoft.com/office/officeart/2005/8/layout/process5"/>
    <dgm:cxn modelId="{50DBD867-EF82-8547-9C50-29CC5FE63782}" srcId="{F70664FB-022A-2740-A3E4-667AC6F32B3F}" destId="{ED3A82C9-4E45-3740-BFDB-006F028DDC0C}" srcOrd="1" destOrd="0" parTransId="{86E324E5-6778-5841-A095-2737793EFE45}" sibTransId="{7A1DE1BB-3CC8-704C-B77C-6B6B9E3D9BD9}"/>
    <dgm:cxn modelId="{DB998BF1-3070-AB4E-8A63-0D48DA72EA39}" srcId="{F70664FB-022A-2740-A3E4-667AC6F32B3F}" destId="{E7DA972D-DE97-DD4C-B0E0-821ABBA162D3}" srcOrd="2" destOrd="0" parTransId="{6411BCD0-4FD0-AC44-9ECC-D450642DCB29}" sibTransId="{1DF1EC96-1373-6F45-AE49-29CBBA203614}"/>
    <dgm:cxn modelId="{4AFDCCDD-B171-E747-9C26-03166989C9F3}" type="presOf" srcId="{F70664FB-022A-2740-A3E4-667AC6F32B3F}" destId="{83B71582-19D3-5545-8095-7C79CC2D4AD2}" srcOrd="0" destOrd="0" presId="urn:microsoft.com/office/officeart/2005/8/layout/process5"/>
    <dgm:cxn modelId="{F1E2FD50-78C2-7042-A4D0-3F69ADE8A95A}" type="presOf" srcId="{E08322A3-11DA-2F40-B0F5-E5ABD0E1B0B6}" destId="{DB772B85-8633-8346-ABE7-29E4281A8BB9}" srcOrd="0" destOrd="0" presId="urn:microsoft.com/office/officeart/2005/8/layout/process5"/>
    <dgm:cxn modelId="{0EC075D3-8FBA-E44A-BC3A-C48C5FECB13E}" type="presParOf" srcId="{83B71582-19D3-5545-8095-7C79CC2D4AD2}" destId="{60BF535D-A4A7-6948-A7B8-594942652534}" srcOrd="0" destOrd="0" presId="urn:microsoft.com/office/officeart/2005/8/layout/process5"/>
    <dgm:cxn modelId="{CD559839-0023-424B-9B53-A2B98ACCDB0B}" type="presParOf" srcId="{83B71582-19D3-5545-8095-7C79CC2D4AD2}" destId="{DB772B85-8633-8346-ABE7-29E4281A8BB9}" srcOrd="1" destOrd="0" presId="urn:microsoft.com/office/officeart/2005/8/layout/process5"/>
    <dgm:cxn modelId="{2E9F1218-D9FE-F349-871E-99C5D1D2FE42}" type="presParOf" srcId="{DB772B85-8633-8346-ABE7-29E4281A8BB9}" destId="{9C221AD0-F6C8-7245-8FFA-055276877443}" srcOrd="0" destOrd="0" presId="urn:microsoft.com/office/officeart/2005/8/layout/process5"/>
    <dgm:cxn modelId="{5F629D36-A5D3-7D48-BB0C-AAC96FE500A9}" type="presParOf" srcId="{83B71582-19D3-5545-8095-7C79CC2D4AD2}" destId="{D55D3214-C092-B34F-B48C-EC5426AC877B}" srcOrd="2" destOrd="0" presId="urn:microsoft.com/office/officeart/2005/8/layout/process5"/>
    <dgm:cxn modelId="{85BC8D5C-2309-9A47-B24C-F70B90941A7A}" type="presParOf" srcId="{83B71582-19D3-5545-8095-7C79CC2D4AD2}" destId="{E10F1835-E810-2A4D-80C5-42E85349F3D5}" srcOrd="3" destOrd="0" presId="urn:microsoft.com/office/officeart/2005/8/layout/process5"/>
    <dgm:cxn modelId="{DB1E0BE5-6642-4B4B-95AB-52D8A560A0B7}" type="presParOf" srcId="{E10F1835-E810-2A4D-80C5-42E85349F3D5}" destId="{C0BEBCAD-6E68-F843-982C-24B440DB692A}" srcOrd="0" destOrd="0" presId="urn:microsoft.com/office/officeart/2005/8/layout/process5"/>
    <dgm:cxn modelId="{FA110688-51A0-9D4C-BD14-E5A146BC538B}" type="presParOf" srcId="{83B71582-19D3-5545-8095-7C79CC2D4AD2}" destId="{DDB379F4-4E0C-9E46-AD8D-C2062C16187D}" srcOrd="4" destOrd="0" presId="urn:microsoft.com/office/officeart/2005/8/layout/process5"/>
    <dgm:cxn modelId="{3D1EECBE-456C-594F-B8C5-838CF28FC2AF}" type="presParOf" srcId="{83B71582-19D3-5545-8095-7C79CC2D4AD2}" destId="{CBE4CBD4-FA3E-E045-BA96-1297A5C930A5}" srcOrd="5" destOrd="0" presId="urn:microsoft.com/office/officeart/2005/8/layout/process5"/>
    <dgm:cxn modelId="{830D805E-C5A0-1F45-897E-9994EDD1FFA8}" type="presParOf" srcId="{CBE4CBD4-FA3E-E045-BA96-1297A5C930A5}" destId="{03EA7A1F-6E20-A246-AEE6-21433976B692}" srcOrd="0" destOrd="0" presId="urn:microsoft.com/office/officeart/2005/8/layout/process5"/>
    <dgm:cxn modelId="{1325E009-66B9-414C-924C-6F7FC70DACC6}" type="presParOf" srcId="{83B71582-19D3-5545-8095-7C79CC2D4AD2}" destId="{B473D2DA-1674-8F4F-8F09-68B4FE1FA000}" srcOrd="6" destOrd="0" presId="urn:microsoft.com/office/officeart/2005/8/layout/process5"/>
    <dgm:cxn modelId="{22AD71DF-8F0E-524A-97B9-703B7AFF62F1}" type="presParOf" srcId="{83B71582-19D3-5545-8095-7C79CC2D4AD2}" destId="{E96A9E76-D42B-7D44-8289-C27DBDF9D5FC}" srcOrd="7" destOrd="0" presId="urn:microsoft.com/office/officeart/2005/8/layout/process5"/>
    <dgm:cxn modelId="{32AEFD88-5E3B-0E4E-B9E5-8EF9B0273EAB}" type="presParOf" srcId="{E96A9E76-D42B-7D44-8289-C27DBDF9D5FC}" destId="{EEADD3BF-CD4D-C04A-BBF6-9ED39916261A}" srcOrd="0" destOrd="0" presId="urn:microsoft.com/office/officeart/2005/8/layout/process5"/>
    <dgm:cxn modelId="{5ECC6BAE-39F4-804E-97C8-2E596E4F91C9}" type="presParOf" srcId="{83B71582-19D3-5545-8095-7C79CC2D4AD2}" destId="{D7092A74-AF89-1F47-9E62-7FAF5D61583F}" srcOrd="8" destOrd="0" presId="urn:microsoft.com/office/officeart/2005/8/layout/process5"/>
    <dgm:cxn modelId="{6C1C5FFD-48C7-7642-B132-E2488FF306E0}" type="presParOf" srcId="{83B71582-19D3-5545-8095-7C79CC2D4AD2}" destId="{58628167-EE0A-D645-A792-16CF0EF93996}" srcOrd="9" destOrd="0" presId="urn:microsoft.com/office/officeart/2005/8/layout/process5"/>
    <dgm:cxn modelId="{BA3CCA05-83BE-E84B-8EE4-248E7AAC6FFA}" type="presParOf" srcId="{58628167-EE0A-D645-A792-16CF0EF93996}" destId="{7316FE03-24B1-2644-A95F-E1528C8AE69A}" srcOrd="0" destOrd="0" presId="urn:microsoft.com/office/officeart/2005/8/layout/process5"/>
    <dgm:cxn modelId="{9BC7C754-CE57-3F4F-B230-17EED37C2C7D}" type="presParOf" srcId="{83B71582-19D3-5545-8095-7C79CC2D4AD2}" destId="{A115F83B-8F51-0E49-8227-7B7847702389}" srcOrd="10" destOrd="0" presId="urn:microsoft.com/office/officeart/2005/8/layout/process5"/>
    <dgm:cxn modelId="{22E57023-0E18-004F-A25C-5B2214908EB3}" type="presParOf" srcId="{83B71582-19D3-5545-8095-7C79CC2D4AD2}" destId="{EEE08E96-640C-FE4E-A2BA-5AEC610C6E1E}" srcOrd="11" destOrd="0" presId="urn:microsoft.com/office/officeart/2005/8/layout/process5"/>
    <dgm:cxn modelId="{5813CEE1-11DD-9840-B383-CA95FBB3ABF5}" type="presParOf" srcId="{EEE08E96-640C-FE4E-A2BA-5AEC610C6E1E}" destId="{F132B078-C08D-6140-83AD-50D853725FB7}" srcOrd="0" destOrd="0" presId="urn:microsoft.com/office/officeart/2005/8/layout/process5"/>
    <dgm:cxn modelId="{2566C4E0-802E-1648-B3FF-F8744D639230}" type="presParOf" srcId="{83B71582-19D3-5545-8095-7C79CC2D4AD2}" destId="{493EBA6E-926B-E740-8CCC-4CC9B56CBF0A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0664FB-022A-2740-A3E4-667AC6F32B3F}" type="doc">
      <dgm:prSet loTypeId="urn:microsoft.com/office/officeart/2005/8/layout/chevron1" loCatId="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6A066CD-B7D5-144B-A96D-A0EF6F3CDD77}">
      <dgm:prSet/>
      <dgm:spPr/>
      <dgm:t>
        <a:bodyPr/>
        <a:lstStyle/>
        <a:p>
          <a:r>
            <a:rPr lang="en-US" b="1" i="0" u="none" dirty="0"/>
            <a:t>sloped highways so that rain would not pool on the highways</a:t>
          </a:r>
          <a:endParaRPr lang="en-US" b="1" dirty="0"/>
        </a:p>
      </dgm:t>
    </dgm:pt>
    <dgm:pt modelId="{B774D879-FF85-1E4D-A31F-A3398FE42495}" type="parTrans" cxnId="{CF2469B8-5E8E-0649-A922-E2C7673DD7C2}">
      <dgm:prSet/>
      <dgm:spPr/>
      <dgm:t>
        <a:bodyPr/>
        <a:lstStyle/>
        <a:p>
          <a:endParaRPr lang="en-US"/>
        </a:p>
      </dgm:t>
    </dgm:pt>
    <dgm:pt modelId="{E08322A3-11DA-2F40-B0F5-E5ABD0E1B0B6}" type="sibTrans" cxnId="{CF2469B8-5E8E-0649-A922-E2C7673DD7C2}">
      <dgm:prSet/>
      <dgm:spPr/>
      <dgm:t>
        <a:bodyPr/>
        <a:lstStyle/>
        <a:p>
          <a:endParaRPr lang="en-US"/>
        </a:p>
      </dgm:t>
    </dgm:pt>
    <dgm:pt modelId="{ED3A82C9-4E45-3740-BFDB-006F028DDC0C}">
      <dgm:prSet/>
      <dgm:spPr/>
      <dgm:t>
        <a:bodyPr/>
        <a:lstStyle/>
        <a:p>
          <a:r>
            <a:rPr lang="en-US" b="1" i="0" u="none" dirty="0"/>
            <a:t>levees to stop the water</a:t>
          </a:r>
          <a:endParaRPr lang="en-US" b="1" dirty="0"/>
        </a:p>
      </dgm:t>
    </dgm:pt>
    <dgm:pt modelId="{86E324E5-6778-5841-A095-2737793EFE45}" type="parTrans" cxnId="{50DBD867-EF82-8547-9C50-29CC5FE63782}">
      <dgm:prSet/>
      <dgm:spPr/>
      <dgm:t>
        <a:bodyPr/>
        <a:lstStyle/>
        <a:p>
          <a:endParaRPr lang="en-US"/>
        </a:p>
      </dgm:t>
    </dgm:pt>
    <dgm:pt modelId="{7A1DE1BB-3CC8-704C-B77C-6B6B9E3D9BD9}" type="sibTrans" cxnId="{50DBD867-EF82-8547-9C50-29CC5FE63782}">
      <dgm:prSet/>
      <dgm:spPr/>
      <dgm:t>
        <a:bodyPr/>
        <a:lstStyle/>
        <a:p>
          <a:endParaRPr lang="en-US"/>
        </a:p>
      </dgm:t>
    </dgm:pt>
    <dgm:pt modelId="{E7DA972D-DE97-DD4C-B0E0-821ABBA162D3}">
      <dgm:prSet/>
      <dgm:spPr/>
      <dgm:t>
        <a:bodyPr/>
        <a:lstStyle/>
        <a:p>
          <a:r>
            <a:rPr lang="en-US" b="1" i="0" u="none" dirty="0"/>
            <a:t>use parks or public spaces as emergency reservoirs</a:t>
          </a:r>
          <a:endParaRPr lang="en-US" b="1" dirty="0"/>
        </a:p>
      </dgm:t>
    </dgm:pt>
    <dgm:pt modelId="{6411BCD0-4FD0-AC44-9ECC-D450642DCB29}" type="parTrans" cxnId="{DB998BF1-3070-AB4E-8A63-0D48DA72EA39}">
      <dgm:prSet/>
      <dgm:spPr/>
      <dgm:t>
        <a:bodyPr/>
        <a:lstStyle/>
        <a:p>
          <a:endParaRPr lang="en-US"/>
        </a:p>
      </dgm:t>
    </dgm:pt>
    <dgm:pt modelId="{1DF1EC96-1373-6F45-AE49-29CBBA203614}" type="sibTrans" cxnId="{DB998BF1-3070-AB4E-8A63-0D48DA72EA39}">
      <dgm:prSet/>
      <dgm:spPr/>
      <dgm:t>
        <a:bodyPr/>
        <a:lstStyle/>
        <a:p>
          <a:endParaRPr lang="en-US"/>
        </a:p>
      </dgm:t>
    </dgm:pt>
    <dgm:pt modelId="{E833A7A1-9FA6-BE44-A22F-0799176152D1}">
      <dgm:prSet/>
      <dgm:spPr/>
      <dgm:t>
        <a:bodyPr/>
        <a:lstStyle/>
        <a:p>
          <a:r>
            <a:rPr lang="en-US" b="1" i="0" u="none" dirty="0"/>
            <a:t>tunnels and cisterns to divert flood waters</a:t>
          </a:r>
          <a:endParaRPr lang="en-US" b="1" dirty="0"/>
        </a:p>
      </dgm:t>
    </dgm:pt>
    <dgm:pt modelId="{7C4179E9-4520-7E41-AD17-2BA914AF9B6D}" type="parTrans" cxnId="{1B548C17-B0A0-DA4F-B22D-8B53B95F66B1}">
      <dgm:prSet/>
      <dgm:spPr/>
      <dgm:t>
        <a:bodyPr/>
        <a:lstStyle/>
        <a:p>
          <a:endParaRPr lang="en-US"/>
        </a:p>
      </dgm:t>
    </dgm:pt>
    <dgm:pt modelId="{DF516F89-A874-FC45-AC25-3FCD11612B04}" type="sibTrans" cxnId="{1B548C17-B0A0-DA4F-B22D-8B53B95F66B1}">
      <dgm:prSet/>
      <dgm:spPr/>
      <dgm:t>
        <a:bodyPr/>
        <a:lstStyle/>
        <a:p>
          <a:endParaRPr lang="en-US"/>
        </a:p>
      </dgm:t>
    </dgm:pt>
    <dgm:pt modelId="{F9FF7383-EEEB-2D4A-B85B-99A30EDEC4E2}">
      <dgm:prSet/>
      <dgm:spPr/>
      <dgm:t>
        <a:bodyPr/>
        <a:lstStyle/>
        <a:p>
          <a:r>
            <a:rPr lang="en-US" b="1" i="0" u="none" dirty="0"/>
            <a:t>stronger building materials and stricter building codes</a:t>
          </a:r>
          <a:endParaRPr lang="en-US" b="1" dirty="0"/>
        </a:p>
      </dgm:t>
    </dgm:pt>
    <dgm:pt modelId="{D0812B77-3D48-D04D-8B30-3192FAC523D6}" type="parTrans" cxnId="{B6CA6465-DF38-6241-A242-5F35C27DD7B4}">
      <dgm:prSet/>
      <dgm:spPr/>
      <dgm:t>
        <a:bodyPr/>
        <a:lstStyle/>
        <a:p>
          <a:endParaRPr lang="en-US"/>
        </a:p>
      </dgm:t>
    </dgm:pt>
    <dgm:pt modelId="{30969280-9079-134C-B487-25322F130331}" type="sibTrans" cxnId="{B6CA6465-DF38-6241-A242-5F35C27DD7B4}">
      <dgm:prSet/>
      <dgm:spPr/>
      <dgm:t>
        <a:bodyPr/>
        <a:lstStyle/>
        <a:p>
          <a:endParaRPr lang="en-US"/>
        </a:p>
      </dgm:t>
    </dgm:pt>
    <dgm:pt modelId="{C2F8C164-84C8-5143-9D65-3F7E101BED25}" type="pres">
      <dgm:prSet presAssocID="{F70664FB-022A-2740-A3E4-667AC6F32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92256B-184A-8348-8D26-31F620A3D5F5}" type="pres">
      <dgm:prSet presAssocID="{26A066CD-B7D5-144B-A96D-A0EF6F3CDD7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9C26-BBD1-2849-81B7-8F427AFC9BE1}" type="pres">
      <dgm:prSet presAssocID="{E08322A3-11DA-2F40-B0F5-E5ABD0E1B0B6}" presName="parTxOnlySpace" presStyleCnt="0"/>
      <dgm:spPr/>
    </dgm:pt>
    <dgm:pt modelId="{D79625B6-FC45-8B4B-8093-F6A61E97FD56}" type="pres">
      <dgm:prSet presAssocID="{ED3A82C9-4E45-3740-BFDB-006F028DDC0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1686F-67B8-8143-9E27-A8EC33F3EB16}" type="pres">
      <dgm:prSet presAssocID="{7A1DE1BB-3CC8-704C-B77C-6B6B9E3D9BD9}" presName="parTxOnlySpace" presStyleCnt="0"/>
      <dgm:spPr/>
    </dgm:pt>
    <dgm:pt modelId="{1A1F2E97-00FB-504E-802C-2736C821E3CB}" type="pres">
      <dgm:prSet presAssocID="{E7DA972D-DE97-DD4C-B0E0-821ABBA162D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52D19-3BB0-614E-9768-7A80197AFDEE}" type="pres">
      <dgm:prSet presAssocID="{1DF1EC96-1373-6F45-AE49-29CBBA203614}" presName="parTxOnlySpace" presStyleCnt="0"/>
      <dgm:spPr/>
    </dgm:pt>
    <dgm:pt modelId="{A2CC47B6-BD8A-3947-A484-2102BDDDCC21}" type="pres">
      <dgm:prSet presAssocID="{E833A7A1-9FA6-BE44-A22F-0799176152D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884B2-E60C-1B4F-AA5A-53B6664DF1E5}" type="pres">
      <dgm:prSet presAssocID="{DF516F89-A874-FC45-AC25-3FCD11612B04}" presName="parTxOnlySpace" presStyleCnt="0"/>
      <dgm:spPr/>
    </dgm:pt>
    <dgm:pt modelId="{FE26DD2F-2D99-8641-9F35-276C7211B84B}" type="pres">
      <dgm:prSet presAssocID="{F9FF7383-EEEB-2D4A-B85B-99A30EDEC4E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03C52-EB16-784F-A79C-185C5BB99B72}" type="presOf" srcId="{ED3A82C9-4E45-3740-BFDB-006F028DDC0C}" destId="{D79625B6-FC45-8B4B-8093-F6A61E97FD56}" srcOrd="0" destOrd="0" presId="urn:microsoft.com/office/officeart/2005/8/layout/chevron1"/>
    <dgm:cxn modelId="{AED2EE7E-62D6-CA4D-A72B-86BEDDE960D3}" type="presOf" srcId="{E7DA972D-DE97-DD4C-B0E0-821ABBA162D3}" destId="{1A1F2E97-00FB-504E-802C-2736C821E3CB}" srcOrd="0" destOrd="0" presId="urn:microsoft.com/office/officeart/2005/8/layout/chevron1"/>
    <dgm:cxn modelId="{C8A8E971-9031-B74E-AF74-3F4817B903C8}" type="presOf" srcId="{E833A7A1-9FA6-BE44-A22F-0799176152D1}" destId="{A2CC47B6-BD8A-3947-A484-2102BDDDCC21}" srcOrd="0" destOrd="0" presId="urn:microsoft.com/office/officeart/2005/8/layout/chevron1"/>
    <dgm:cxn modelId="{A7803320-6431-5F4C-BBF8-3BF1C34353D6}" type="presOf" srcId="{26A066CD-B7D5-144B-A96D-A0EF6F3CDD77}" destId="{6192256B-184A-8348-8D26-31F620A3D5F5}" srcOrd="0" destOrd="0" presId="urn:microsoft.com/office/officeart/2005/8/layout/chevron1"/>
    <dgm:cxn modelId="{CF2469B8-5E8E-0649-A922-E2C7673DD7C2}" srcId="{F70664FB-022A-2740-A3E4-667AC6F32B3F}" destId="{26A066CD-B7D5-144B-A96D-A0EF6F3CDD77}" srcOrd="0" destOrd="0" parTransId="{B774D879-FF85-1E4D-A31F-A3398FE42495}" sibTransId="{E08322A3-11DA-2F40-B0F5-E5ABD0E1B0B6}"/>
    <dgm:cxn modelId="{911D95CF-0F0E-7D41-A90A-8849DA6EE198}" type="presOf" srcId="{F9FF7383-EEEB-2D4A-B85B-99A30EDEC4E2}" destId="{FE26DD2F-2D99-8641-9F35-276C7211B84B}" srcOrd="0" destOrd="0" presId="urn:microsoft.com/office/officeart/2005/8/layout/chevron1"/>
    <dgm:cxn modelId="{DB998BF1-3070-AB4E-8A63-0D48DA72EA39}" srcId="{F70664FB-022A-2740-A3E4-667AC6F32B3F}" destId="{E7DA972D-DE97-DD4C-B0E0-821ABBA162D3}" srcOrd="2" destOrd="0" parTransId="{6411BCD0-4FD0-AC44-9ECC-D450642DCB29}" sibTransId="{1DF1EC96-1373-6F45-AE49-29CBBA203614}"/>
    <dgm:cxn modelId="{B6CA6465-DF38-6241-A242-5F35C27DD7B4}" srcId="{F70664FB-022A-2740-A3E4-667AC6F32B3F}" destId="{F9FF7383-EEEB-2D4A-B85B-99A30EDEC4E2}" srcOrd="4" destOrd="0" parTransId="{D0812B77-3D48-D04D-8B30-3192FAC523D6}" sibTransId="{30969280-9079-134C-B487-25322F130331}"/>
    <dgm:cxn modelId="{1B548C17-B0A0-DA4F-B22D-8B53B95F66B1}" srcId="{F70664FB-022A-2740-A3E4-667AC6F32B3F}" destId="{E833A7A1-9FA6-BE44-A22F-0799176152D1}" srcOrd="3" destOrd="0" parTransId="{7C4179E9-4520-7E41-AD17-2BA914AF9B6D}" sibTransId="{DF516F89-A874-FC45-AC25-3FCD11612B04}"/>
    <dgm:cxn modelId="{50DBD867-EF82-8547-9C50-29CC5FE63782}" srcId="{F70664FB-022A-2740-A3E4-667AC6F32B3F}" destId="{ED3A82C9-4E45-3740-BFDB-006F028DDC0C}" srcOrd="1" destOrd="0" parTransId="{86E324E5-6778-5841-A095-2737793EFE45}" sibTransId="{7A1DE1BB-3CC8-704C-B77C-6B6B9E3D9BD9}"/>
    <dgm:cxn modelId="{FFA43BA6-6571-154B-8456-0BDE415859AF}" type="presOf" srcId="{F70664FB-022A-2740-A3E4-667AC6F32B3F}" destId="{C2F8C164-84C8-5143-9D65-3F7E101BED25}" srcOrd="0" destOrd="0" presId="urn:microsoft.com/office/officeart/2005/8/layout/chevron1"/>
    <dgm:cxn modelId="{F8BE6547-4597-214B-8C54-DFFE3EE74E36}" type="presParOf" srcId="{C2F8C164-84C8-5143-9D65-3F7E101BED25}" destId="{6192256B-184A-8348-8D26-31F620A3D5F5}" srcOrd="0" destOrd="0" presId="urn:microsoft.com/office/officeart/2005/8/layout/chevron1"/>
    <dgm:cxn modelId="{17DD13D9-B199-D342-901A-764EEF7DF58F}" type="presParOf" srcId="{C2F8C164-84C8-5143-9D65-3F7E101BED25}" destId="{116C9C26-BBD1-2849-81B7-8F427AFC9BE1}" srcOrd="1" destOrd="0" presId="urn:microsoft.com/office/officeart/2005/8/layout/chevron1"/>
    <dgm:cxn modelId="{E244799F-497E-9746-A2EB-9EB05B51ECC9}" type="presParOf" srcId="{C2F8C164-84C8-5143-9D65-3F7E101BED25}" destId="{D79625B6-FC45-8B4B-8093-F6A61E97FD56}" srcOrd="2" destOrd="0" presId="urn:microsoft.com/office/officeart/2005/8/layout/chevron1"/>
    <dgm:cxn modelId="{746D094E-37A5-8940-A515-188B57A63596}" type="presParOf" srcId="{C2F8C164-84C8-5143-9D65-3F7E101BED25}" destId="{86C1686F-67B8-8143-9E27-A8EC33F3EB16}" srcOrd="3" destOrd="0" presId="urn:microsoft.com/office/officeart/2005/8/layout/chevron1"/>
    <dgm:cxn modelId="{CB69F724-A6EF-F044-AB6D-7C842328632A}" type="presParOf" srcId="{C2F8C164-84C8-5143-9D65-3F7E101BED25}" destId="{1A1F2E97-00FB-504E-802C-2736C821E3CB}" srcOrd="4" destOrd="0" presId="urn:microsoft.com/office/officeart/2005/8/layout/chevron1"/>
    <dgm:cxn modelId="{B4DBAE0A-5933-5547-A371-E78032D932BA}" type="presParOf" srcId="{C2F8C164-84C8-5143-9D65-3F7E101BED25}" destId="{D9552D19-3BB0-614E-9768-7A80197AFDEE}" srcOrd="5" destOrd="0" presId="urn:microsoft.com/office/officeart/2005/8/layout/chevron1"/>
    <dgm:cxn modelId="{0DE4C59E-7880-C54E-959E-96B206825B67}" type="presParOf" srcId="{C2F8C164-84C8-5143-9D65-3F7E101BED25}" destId="{A2CC47B6-BD8A-3947-A484-2102BDDDCC21}" srcOrd="6" destOrd="0" presId="urn:microsoft.com/office/officeart/2005/8/layout/chevron1"/>
    <dgm:cxn modelId="{C7FEAF14-2F11-B449-8E7F-D4437DDB3EED}" type="presParOf" srcId="{C2F8C164-84C8-5143-9D65-3F7E101BED25}" destId="{7C6884B2-E60C-1B4F-AA5A-53B6664DF1E5}" srcOrd="7" destOrd="0" presId="urn:microsoft.com/office/officeart/2005/8/layout/chevron1"/>
    <dgm:cxn modelId="{5D27F6C8-7472-5E4F-89DD-12F872032F77}" type="presParOf" srcId="{C2F8C164-84C8-5143-9D65-3F7E101BED25}" destId="{FE26DD2F-2D99-8641-9F35-276C7211B84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7888D5-D544-CC48-97E4-4BB8C6CF2E76}" type="doc">
      <dgm:prSet loTypeId="urn:microsoft.com/office/officeart/2005/8/layout/hList7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B3682-28CE-EB4D-AEEF-C4EC7F88A703}">
      <dgm:prSet phldrT="[Text]"/>
      <dgm:spPr/>
      <dgm:t>
        <a:bodyPr/>
        <a:lstStyle/>
        <a:p>
          <a:r>
            <a:rPr lang="en-US" dirty="0"/>
            <a:t>Jordan </a:t>
          </a:r>
          <a:r>
            <a:rPr lang="en-US" dirty="0" err="1"/>
            <a:t>Macarty</a:t>
          </a:r>
          <a:endParaRPr lang="en-US" dirty="0"/>
        </a:p>
      </dgm:t>
    </dgm:pt>
    <dgm:pt modelId="{9F35E469-4B4F-2F45-AB93-B98803527EA0}" type="parTrans" cxnId="{9DCE64F3-051B-1345-BC72-B96491421EED}">
      <dgm:prSet/>
      <dgm:spPr/>
      <dgm:t>
        <a:bodyPr/>
        <a:lstStyle/>
        <a:p>
          <a:endParaRPr lang="en-US"/>
        </a:p>
      </dgm:t>
    </dgm:pt>
    <dgm:pt modelId="{AF9D6130-02B0-904F-8ED1-22FE3762EEA0}" type="sibTrans" cxnId="{9DCE64F3-051B-1345-BC72-B96491421EED}">
      <dgm:prSet/>
      <dgm:spPr/>
      <dgm:t>
        <a:bodyPr/>
        <a:lstStyle/>
        <a:p>
          <a:endParaRPr lang="en-US"/>
        </a:p>
      </dgm:t>
    </dgm:pt>
    <dgm:pt modelId="{3C17396B-9520-6C4E-A8CB-CFCADFF6E1FD}">
      <dgm:prSet phldrT="[Text]"/>
      <dgm:spPr/>
      <dgm:t>
        <a:bodyPr/>
        <a:lstStyle/>
        <a:p>
          <a:r>
            <a:rPr lang="en-US" dirty="0" err="1"/>
            <a:t>Jihwan</a:t>
          </a:r>
          <a:r>
            <a:rPr lang="en-US" dirty="0"/>
            <a:t> Lee</a:t>
          </a:r>
        </a:p>
      </dgm:t>
    </dgm:pt>
    <dgm:pt modelId="{91B899C3-F18A-9F44-97BA-929B7AE3F825}" type="parTrans" cxnId="{18EB3F4C-6999-6246-BD16-9191AA0F6474}">
      <dgm:prSet/>
      <dgm:spPr/>
      <dgm:t>
        <a:bodyPr/>
        <a:lstStyle/>
        <a:p>
          <a:endParaRPr lang="en-US"/>
        </a:p>
      </dgm:t>
    </dgm:pt>
    <dgm:pt modelId="{96F2B106-68AA-5941-A519-82E4C8580840}" type="sibTrans" cxnId="{18EB3F4C-6999-6246-BD16-9191AA0F6474}">
      <dgm:prSet/>
      <dgm:spPr/>
      <dgm:t>
        <a:bodyPr/>
        <a:lstStyle/>
        <a:p>
          <a:endParaRPr lang="en-US"/>
        </a:p>
      </dgm:t>
    </dgm:pt>
    <dgm:pt modelId="{CA92C66D-6379-7544-AB1F-DD89C70D2064}">
      <dgm:prSet phldrT="[Text]"/>
      <dgm:spPr/>
      <dgm:t>
        <a:bodyPr/>
        <a:lstStyle/>
        <a:p>
          <a:r>
            <a:rPr lang="en-US" dirty="0"/>
            <a:t>Riya </a:t>
          </a:r>
          <a:r>
            <a:rPr lang="en-US" dirty="0" err="1"/>
            <a:t>Methratta</a:t>
          </a:r>
          <a:endParaRPr lang="en-US" dirty="0"/>
        </a:p>
      </dgm:t>
    </dgm:pt>
    <dgm:pt modelId="{F531EBB7-E71C-D44E-AFB3-E6441362849F}" type="parTrans" cxnId="{FDFD0017-DE97-8D40-B930-FC7265A7D9A9}">
      <dgm:prSet/>
      <dgm:spPr/>
      <dgm:t>
        <a:bodyPr/>
        <a:lstStyle/>
        <a:p>
          <a:endParaRPr lang="en-US"/>
        </a:p>
      </dgm:t>
    </dgm:pt>
    <dgm:pt modelId="{CF36ABD0-A23C-E840-AE0D-5FFD2B07118D}" type="sibTrans" cxnId="{FDFD0017-DE97-8D40-B930-FC7265A7D9A9}">
      <dgm:prSet/>
      <dgm:spPr/>
      <dgm:t>
        <a:bodyPr/>
        <a:lstStyle/>
        <a:p>
          <a:endParaRPr lang="en-US"/>
        </a:p>
      </dgm:t>
    </dgm:pt>
    <dgm:pt modelId="{DA4AF2F9-3E0E-FB45-871C-637F559526A5}">
      <dgm:prSet/>
      <dgm:spPr/>
      <dgm:t>
        <a:bodyPr/>
        <a:lstStyle/>
        <a:p>
          <a:r>
            <a:rPr lang="en-US" dirty="0" err="1"/>
            <a:t>Kailani</a:t>
          </a:r>
          <a:r>
            <a:rPr lang="en-US" dirty="0"/>
            <a:t> </a:t>
          </a:r>
          <a:r>
            <a:rPr lang="en-US" dirty="0" err="1"/>
            <a:t>Deeran</a:t>
          </a:r>
          <a:endParaRPr lang="en-US" dirty="0"/>
        </a:p>
      </dgm:t>
    </dgm:pt>
    <dgm:pt modelId="{3367E3DF-3AEE-ED4F-9322-355D48F35E9F}" type="parTrans" cxnId="{64054102-72D7-F748-A4EC-5BAC086293A6}">
      <dgm:prSet/>
      <dgm:spPr/>
      <dgm:t>
        <a:bodyPr/>
        <a:lstStyle/>
        <a:p>
          <a:endParaRPr lang="en-US"/>
        </a:p>
      </dgm:t>
    </dgm:pt>
    <dgm:pt modelId="{D58070DB-634C-F748-B8E6-C621265170C3}" type="sibTrans" cxnId="{64054102-72D7-F748-A4EC-5BAC086293A6}">
      <dgm:prSet/>
      <dgm:spPr/>
      <dgm:t>
        <a:bodyPr/>
        <a:lstStyle/>
        <a:p>
          <a:endParaRPr lang="en-US"/>
        </a:p>
      </dgm:t>
    </dgm:pt>
    <dgm:pt modelId="{BEC7A764-312B-4443-88B5-19F4E982E7B2}" type="pres">
      <dgm:prSet presAssocID="{B37888D5-D544-CC48-97E4-4BB8C6CF2E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AABEDB-9CBB-7A43-9EDF-E2AEEEEBAE88}" type="pres">
      <dgm:prSet presAssocID="{B37888D5-D544-CC48-97E4-4BB8C6CF2E76}" presName="fgShape" presStyleLbl="fgShp" presStyleIdx="0" presStyleCnt="1"/>
      <dgm:spPr/>
    </dgm:pt>
    <dgm:pt modelId="{0F4082E0-9863-244D-852A-0E5AA433F823}" type="pres">
      <dgm:prSet presAssocID="{B37888D5-D544-CC48-97E4-4BB8C6CF2E76}" presName="linComp" presStyleCnt="0"/>
      <dgm:spPr/>
    </dgm:pt>
    <dgm:pt modelId="{51CB1CA8-7ECE-8C4D-9793-0220C451454E}" type="pres">
      <dgm:prSet presAssocID="{EF9B3682-28CE-EB4D-AEEF-C4EC7F88A703}" presName="compNode" presStyleCnt="0"/>
      <dgm:spPr/>
    </dgm:pt>
    <dgm:pt modelId="{918850B8-12C4-2C4A-B07C-16C32D046D9D}" type="pres">
      <dgm:prSet presAssocID="{EF9B3682-28CE-EB4D-AEEF-C4EC7F88A703}" presName="bkgdShape" presStyleLbl="node1" presStyleIdx="0" presStyleCnt="4"/>
      <dgm:spPr/>
      <dgm:t>
        <a:bodyPr/>
        <a:lstStyle/>
        <a:p>
          <a:endParaRPr lang="en-US"/>
        </a:p>
      </dgm:t>
    </dgm:pt>
    <dgm:pt modelId="{10589F34-D7E8-BB4E-94D0-931B943EBA90}" type="pres">
      <dgm:prSet presAssocID="{EF9B3682-28CE-EB4D-AEEF-C4EC7F88A70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70C1F-407B-7142-A36C-604F96AA03E5}" type="pres">
      <dgm:prSet presAssocID="{EF9B3682-28CE-EB4D-AEEF-C4EC7F88A703}" presName="invisiNode" presStyleLbl="node1" presStyleIdx="0" presStyleCnt="4"/>
      <dgm:spPr/>
    </dgm:pt>
    <dgm:pt modelId="{07DD36C9-7E18-184A-A8F6-38CF1A1AB9A4}" type="pres">
      <dgm:prSet presAssocID="{EF9B3682-28CE-EB4D-AEEF-C4EC7F88A703}" presName="imagNode" presStyleLbl="fgImgPlace1" presStyleIdx="0" presStyleCnt="4" custScaleX="92999" custScaleY="88251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6EDDA295-D85F-1341-B8AF-B96D165ECB5C}" type="pres">
      <dgm:prSet presAssocID="{AF9D6130-02B0-904F-8ED1-22FE3762EE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0ECAC2-8FED-B445-92AE-708AF1EA1045}" type="pres">
      <dgm:prSet presAssocID="{DA4AF2F9-3E0E-FB45-871C-637F559526A5}" presName="compNode" presStyleCnt="0"/>
      <dgm:spPr/>
    </dgm:pt>
    <dgm:pt modelId="{D440A1E4-98E3-3248-810B-7AE7968C6540}" type="pres">
      <dgm:prSet presAssocID="{DA4AF2F9-3E0E-FB45-871C-637F559526A5}" presName="bkgdShape" presStyleLbl="node1" presStyleIdx="1" presStyleCnt="4"/>
      <dgm:spPr/>
      <dgm:t>
        <a:bodyPr/>
        <a:lstStyle/>
        <a:p>
          <a:endParaRPr lang="en-US"/>
        </a:p>
      </dgm:t>
    </dgm:pt>
    <dgm:pt modelId="{AB3643B6-46D7-2B44-B447-CC7493F5D9E3}" type="pres">
      <dgm:prSet presAssocID="{DA4AF2F9-3E0E-FB45-871C-637F559526A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C1DFC-6903-B046-865F-43C8571A6CB0}" type="pres">
      <dgm:prSet presAssocID="{DA4AF2F9-3E0E-FB45-871C-637F559526A5}" presName="invisiNode" presStyleLbl="node1" presStyleIdx="1" presStyleCnt="4"/>
      <dgm:spPr/>
    </dgm:pt>
    <dgm:pt modelId="{89426E8A-1D4A-1943-AD7D-035123164845}" type="pres">
      <dgm:prSet presAssocID="{DA4AF2F9-3E0E-FB45-871C-637F559526A5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D0770162-5108-FC47-A773-C0AE308742C9}" type="pres">
      <dgm:prSet presAssocID="{D58070DB-634C-F748-B8E6-C621265170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465FA8-2973-4C49-8A96-DE3CBB119F22}" type="pres">
      <dgm:prSet presAssocID="{3C17396B-9520-6C4E-A8CB-CFCADFF6E1FD}" presName="compNode" presStyleCnt="0"/>
      <dgm:spPr/>
    </dgm:pt>
    <dgm:pt modelId="{F1B42372-F7A5-664E-9E2C-664552422222}" type="pres">
      <dgm:prSet presAssocID="{3C17396B-9520-6C4E-A8CB-CFCADFF6E1FD}" presName="bkgdShape" presStyleLbl="node1" presStyleIdx="2" presStyleCnt="4"/>
      <dgm:spPr/>
      <dgm:t>
        <a:bodyPr/>
        <a:lstStyle/>
        <a:p>
          <a:endParaRPr lang="en-US"/>
        </a:p>
      </dgm:t>
    </dgm:pt>
    <dgm:pt modelId="{2ABAD7D9-3D86-3D42-A682-2BE05ED24993}" type="pres">
      <dgm:prSet presAssocID="{3C17396B-9520-6C4E-A8CB-CFCADFF6E1F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BCA7-A05B-7F45-9C85-6B0DD237BBCD}" type="pres">
      <dgm:prSet presAssocID="{3C17396B-9520-6C4E-A8CB-CFCADFF6E1FD}" presName="invisiNode" presStyleLbl="node1" presStyleIdx="2" presStyleCnt="4"/>
      <dgm:spPr/>
    </dgm:pt>
    <dgm:pt modelId="{B1EFB3E2-4ADA-DD47-8ACD-61747987BB8A}" type="pres">
      <dgm:prSet presAssocID="{3C17396B-9520-6C4E-A8CB-CFCADFF6E1FD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814E3413-5024-B648-94C8-706EDE26FE42}" type="pres">
      <dgm:prSet presAssocID="{96F2B106-68AA-5941-A519-82E4C85808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AB2AAF-A56B-E846-AF40-7CDF5B30B375}" type="pres">
      <dgm:prSet presAssocID="{CA92C66D-6379-7544-AB1F-DD89C70D2064}" presName="compNode" presStyleCnt="0"/>
      <dgm:spPr/>
    </dgm:pt>
    <dgm:pt modelId="{1DB31404-6912-064E-A098-EFDA7681D594}" type="pres">
      <dgm:prSet presAssocID="{CA92C66D-6379-7544-AB1F-DD89C70D2064}" presName="bkgdShape" presStyleLbl="node1" presStyleIdx="3" presStyleCnt="4"/>
      <dgm:spPr/>
      <dgm:t>
        <a:bodyPr/>
        <a:lstStyle/>
        <a:p>
          <a:endParaRPr lang="en-US"/>
        </a:p>
      </dgm:t>
    </dgm:pt>
    <dgm:pt modelId="{519B077D-1861-7E4C-AF08-89F79F6C12F8}" type="pres">
      <dgm:prSet presAssocID="{CA92C66D-6379-7544-AB1F-DD89C70D206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C6823-95FB-E543-8EE9-C031DB466EF2}" type="pres">
      <dgm:prSet presAssocID="{CA92C66D-6379-7544-AB1F-DD89C70D2064}" presName="invisiNode" presStyleLbl="node1" presStyleIdx="3" presStyleCnt="4"/>
      <dgm:spPr/>
    </dgm:pt>
    <dgm:pt modelId="{6127233F-3C6E-274A-8538-42C04D5A45A7}" type="pres">
      <dgm:prSet presAssocID="{CA92C66D-6379-7544-AB1F-DD89C70D2064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</dgm:ptLst>
  <dgm:cxnLst>
    <dgm:cxn modelId="{FDFD0017-DE97-8D40-B930-FC7265A7D9A9}" srcId="{B37888D5-D544-CC48-97E4-4BB8C6CF2E76}" destId="{CA92C66D-6379-7544-AB1F-DD89C70D2064}" srcOrd="3" destOrd="0" parTransId="{F531EBB7-E71C-D44E-AFB3-E6441362849F}" sibTransId="{CF36ABD0-A23C-E840-AE0D-5FFD2B07118D}"/>
    <dgm:cxn modelId="{A700D1A4-6D88-3F4B-A86B-BA69CC8E7CD4}" type="presOf" srcId="{3C17396B-9520-6C4E-A8CB-CFCADFF6E1FD}" destId="{2ABAD7D9-3D86-3D42-A682-2BE05ED24993}" srcOrd="1" destOrd="0" presId="urn:microsoft.com/office/officeart/2005/8/layout/hList7"/>
    <dgm:cxn modelId="{F05B6A08-9B75-AA4E-834B-F57FC3DD8B48}" type="presOf" srcId="{96F2B106-68AA-5941-A519-82E4C8580840}" destId="{814E3413-5024-B648-94C8-706EDE26FE42}" srcOrd="0" destOrd="0" presId="urn:microsoft.com/office/officeart/2005/8/layout/hList7"/>
    <dgm:cxn modelId="{207EF3F3-F980-0141-A47B-57A49BFEADB1}" type="presOf" srcId="{AF9D6130-02B0-904F-8ED1-22FE3762EEA0}" destId="{6EDDA295-D85F-1341-B8AF-B96D165ECB5C}" srcOrd="0" destOrd="0" presId="urn:microsoft.com/office/officeart/2005/8/layout/hList7"/>
    <dgm:cxn modelId="{745CD861-D453-2B4F-B7A1-FF1B84769CCB}" type="presOf" srcId="{D58070DB-634C-F748-B8E6-C621265170C3}" destId="{D0770162-5108-FC47-A773-C0AE308742C9}" srcOrd="0" destOrd="0" presId="urn:microsoft.com/office/officeart/2005/8/layout/hList7"/>
    <dgm:cxn modelId="{18EB3F4C-6999-6246-BD16-9191AA0F6474}" srcId="{B37888D5-D544-CC48-97E4-4BB8C6CF2E76}" destId="{3C17396B-9520-6C4E-A8CB-CFCADFF6E1FD}" srcOrd="2" destOrd="0" parTransId="{91B899C3-F18A-9F44-97BA-929B7AE3F825}" sibTransId="{96F2B106-68AA-5941-A519-82E4C8580840}"/>
    <dgm:cxn modelId="{64446AED-F177-8F49-9B10-FF23498AF826}" type="presOf" srcId="{EF9B3682-28CE-EB4D-AEEF-C4EC7F88A703}" destId="{918850B8-12C4-2C4A-B07C-16C32D046D9D}" srcOrd="0" destOrd="0" presId="urn:microsoft.com/office/officeart/2005/8/layout/hList7"/>
    <dgm:cxn modelId="{E0B50CF7-1DDB-4846-8E0F-A1AF043BBB04}" type="presOf" srcId="{CA92C66D-6379-7544-AB1F-DD89C70D2064}" destId="{1DB31404-6912-064E-A098-EFDA7681D594}" srcOrd="0" destOrd="0" presId="urn:microsoft.com/office/officeart/2005/8/layout/hList7"/>
    <dgm:cxn modelId="{FE5378EF-934C-524C-B67B-63982A0B8ACE}" type="presOf" srcId="{3C17396B-9520-6C4E-A8CB-CFCADFF6E1FD}" destId="{F1B42372-F7A5-664E-9E2C-664552422222}" srcOrd="0" destOrd="0" presId="urn:microsoft.com/office/officeart/2005/8/layout/hList7"/>
    <dgm:cxn modelId="{E2876E8A-463A-E742-9699-3DA86D468690}" type="presOf" srcId="{CA92C66D-6379-7544-AB1F-DD89C70D2064}" destId="{519B077D-1861-7E4C-AF08-89F79F6C12F8}" srcOrd="1" destOrd="0" presId="urn:microsoft.com/office/officeart/2005/8/layout/hList7"/>
    <dgm:cxn modelId="{FEE12EDA-A209-624F-A535-EF10383FF586}" type="presOf" srcId="{DA4AF2F9-3E0E-FB45-871C-637F559526A5}" destId="{AB3643B6-46D7-2B44-B447-CC7493F5D9E3}" srcOrd="1" destOrd="0" presId="urn:microsoft.com/office/officeart/2005/8/layout/hList7"/>
    <dgm:cxn modelId="{2253D3DC-09F2-454F-A1C4-E6FB60E3E0F0}" type="presOf" srcId="{EF9B3682-28CE-EB4D-AEEF-C4EC7F88A703}" destId="{10589F34-D7E8-BB4E-94D0-931B943EBA90}" srcOrd="1" destOrd="0" presId="urn:microsoft.com/office/officeart/2005/8/layout/hList7"/>
    <dgm:cxn modelId="{911E87B9-24A5-0449-B2EA-4CB92AD7DE55}" type="presOf" srcId="{DA4AF2F9-3E0E-FB45-871C-637F559526A5}" destId="{D440A1E4-98E3-3248-810B-7AE7968C6540}" srcOrd="0" destOrd="0" presId="urn:microsoft.com/office/officeart/2005/8/layout/hList7"/>
    <dgm:cxn modelId="{64054102-72D7-F748-A4EC-5BAC086293A6}" srcId="{B37888D5-D544-CC48-97E4-4BB8C6CF2E76}" destId="{DA4AF2F9-3E0E-FB45-871C-637F559526A5}" srcOrd="1" destOrd="0" parTransId="{3367E3DF-3AEE-ED4F-9322-355D48F35E9F}" sibTransId="{D58070DB-634C-F748-B8E6-C621265170C3}"/>
    <dgm:cxn modelId="{967758A4-3C27-F743-9F01-A8562415D806}" type="presOf" srcId="{B37888D5-D544-CC48-97E4-4BB8C6CF2E76}" destId="{BEC7A764-312B-4443-88B5-19F4E982E7B2}" srcOrd="0" destOrd="0" presId="urn:microsoft.com/office/officeart/2005/8/layout/hList7"/>
    <dgm:cxn modelId="{9DCE64F3-051B-1345-BC72-B96491421EED}" srcId="{B37888D5-D544-CC48-97E4-4BB8C6CF2E76}" destId="{EF9B3682-28CE-EB4D-AEEF-C4EC7F88A703}" srcOrd="0" destOrd="0" parTransId="{9F35E469-4B4F-2F45-AB93-B98803527EA0}" sibTransId="{AF9D6130-02B0-904F-8ED1-22FE3762EEA0}"/>
    <dgm:cxn modelId="{CD725F0E-06D5-EA4C-B2C9-8C4BB666B0C6}" type="presParOf" srcId="{BEC7A764-312B-4443-88B5-19F4E982E7B2}" destId="{F7AABEDB-9CBB-7A43-9EDF-E2AEEEEBAE88}" srcOrd="0" destOrd="0" presId="urn:microsoft.com/office/officeart/2005/8/layout/hList7"/>
    <dgm:cxn modelId="{83234E5E-EFE1-E347-B270-87684B0662F0}" type="presParOf" srcId="{BEC7A764-312B-4443-88B5-19F4E982E7B2}" destId="{0F4082E0-9863-244D-852A-0E5AA433F823}" srcOrd="1" destOrd="0" presId="urn:microsoft.com/office/officeart/2005/8/layout/hList7"/>
    <dgm:cxn modelId="{BFFF8A75-00E4-914A-B598-B19BFB59DC9F}" type="presParOf" srcId="{0F4082E0-9863-244D-852A-0E5AA433F823}" destId="{51CB1CA8-7ECE-8C4D-9793-0220C451454E}" srcOrd="0" destOrd="0" presId="urn:microsoft.com/office/officeart/2005/8/layout/hList7"/>
    <dgm:cxn modelId="{409A1B61-EBF5-5246-BACD-24BDD53FFD3F}" type="presParOf" srcId="{51CB1CA8-7ECE-8C4D-9793-0220C451454E}" destId="{918850B8-12C4-2C4A-B07C-16C32D046D9D}" srcOrd="0" destOrd="0" presId="urn:microsoft.com/office/officeart/2005/8/layout/hList7"/>
    <dgm:cxn modelId="{9ECE62B3-9576-8B44-A002-A206E0152922}" type="presParOf" srcId="{51CB1CA8-7ECE-8C4D-9793-0220C451454E}" destId="{10589F34-D7E8-BB4E-94D0-931B943EBA90}" srcOrd="1" destOrd="0" presId="urn:microsoft.com/office/officeart/2005/8/layout/hList7"/>
    <dgm:cxn modelId="{AC3EBEA9-B65E-4C42-BA48-B6B313C5A7B7}" type="presParOf" srcId="{51CB1CA8-7ECE-8C4D-9793-0220C451454E}" destId="{49370C1F-407B-7142-A36C-604F96AA03E5}" srcOrd="2" destOrd="0" presId="urn:microsoft.com/office/officeart/2005/8/layout/hList7"/>
    <dgm:cxn modelId="{D0F3F2FE-7B86-E04D-8BB3-8C93F4BFEA6C}" type="presParOf" srcId="{51CB1CA8-7ECE-8C4D-9793-0220C451454E}" destId="{07DD36C9-7E18-184A-A8F6-38CF1A1AB9A4}" srcOrd="3" destOrd="0" presId="urn:microsoft.com/office/officeart/2005/8/layout/hList7"/>
    <dgm:cxn modelId="{CDC26BCC-18D0-F24E-91DB-D5C9B05635A7}" type="presParOf" srcId="{0F4082E0-9863-244D-852A-0E5AA433F823}" destId="{6EDDA295-D85F-1341-B8AF-B96D165ECB5C}" srcOrd="1" destOrd="0" presId="urn:microsoft.com/office/officeart/2005/8/layout/hList7"/>
    <dgm:cxn modelId="{1A7F2B45-4FC4-FD40-9606-A9B035717F1F}" type="presParOf" srcId="{0F4082E0-9863-244D-852A-0E5AA433F823}" destId="{000ECAC2-8FED-B445-92AE-708AF1EA1045}" srcOrd="2" destOrd="0" presId="urn:microsoft.com/office/officeart/2005/8/layout/hList7"/>
    <dgm:cxn modelId="{D925D585-5C8A-3449-88B4-11202FAF8C77}" type="presParOf" srcId="{000ECAC2-8FED-B445-92AE-708AF1EA1045}" destId="{D440A1E4-98E3-3248-810B-7AE7968C6540}" srcOrd="0" destOrd="0" presId="urn:microsoft.com/office/officeart/2005/8/layout/hList7"/>
    <dgm:cxn modelId="{BA1E045C-FCA0-FF4D-ADFD-FFE999869124}" type="presParOf" srcId="{000ECAC2-8FED-B445-92AE-708AF1EA1045}" destId="{AB3643B6-46D7-2B44-B447-CC7493F5D9E3}" srcOrd="1" destOrd="0" presId="urn:microsoft.com/office/officeart/2005/8/layout/hList7"/>
    <dgm:cxn modelId="{7AECF699-972A-9045-9054-BC2D7A8805C4}" type="presParOf" srcId="{000ECAC2-8FED-B445-92AE-708AF1EA1045}" destId="{180C1DFC-6903-B046-865F-43C8571A6CB0}" srcOrd="2" destOrd="0" presId="urn:microsoft.com/office/officeart/2005/8/layout/hList7"/>
    <dgm:cxn modelId="{859242ED-8A77-F849-AC1D-06B83BB8B048}" type="presParOf" srcId="{000ECAC2-8FED-B445-92AE-708AF1EA1045}" destId="{89426E8A-1D4A-1943-AD7D-035123164845}" srcOrd="3" destOrd="0" presId="urn:microsoft.com/office/officeart/2005/8/layout/hList7"/>
    <dgm:cxn modelId="{E113E182-DB69-F84E-9B6B-1FEEC59EE5C1}" type="presParOf" srcId="{0F4082E0-9863-244D-852A-0E5AA433F823}" destId="{D0770162-5108-FC47-A773-C0AE308742C9}" srcOrd="3" destOrd="0" presId="urn:microsoft.com/office/officeart/2005/8/layout/hList7"/>
    <dgm:cxn modelId="{2DC7301B-202A-0242-ADE8-55285CAA02AA}" type="presParOf" srcId="{0F4082E0-9863-244D-852A-0E5AA433F823}" destId="{CF465FA8-2973-4C49-8A96-DE3CBB119F22}" srcOrd="4" destOrd="0" presId="urn:microsoft.com/office/officeart/2005/8/layout/hList7"/>
    <dgm:cxn modelId="{2B82BA9A-CD0D-794D-8A53-5F7AB9CE56AF}" type="presParOf" srcId="{CF465FA8-2973-4C49-8A96-DE3CBB119F22}" destId="{F1B42372-F7A5-664E-9E2C-664552422222}" srcOrd="0" destOrd="0" presId="urn:microsoft.com/office/officeart/2005/8/layout/hList7"/>
    <dgm:cxn modelId="{BD8A1B8A-20DE-8643-A01D-45FC57A29CE7}" type="presParOf" srcId="{CF465FA8-2973-4C49-8A96-DE3CBB119F22}" destId="{2ABAD7D9-3D86-3D42-A682-2BE05ED24993}" srcOrd="1" destOrd="0" presId="urn:microsoft.com/office/officeart/2005/8/layout/hList7"/>
    <dgm:cxn modelId="{2D7257F0-DD62-1F4F-B726-FA246DE56407}" type="presParOf" srcId="{CF465FA8-2973-4C49-8A96-DE3CBB119F22}" destId="{B7E9BCA7-A05B-7F45-9C85-6B0DD237BBCD}" srcOrd="2" destOrd="0" presId="urn:microsoft.com/office/officeart/2005/8/layout/hList7"/>
    <dgm:cxn modelId="{F3F579F4-2392-1B47-8FE6-573DB64746B5}" type="presParOf" srcId="{CF465FA8-2973-4C49-8A96-DE3CBB119F22}" destId="{B1EFB3E2-4ADA-DD47-8ACD-61747987BB8A}" srcOrd="3" destOrd="0" presId="urn:microsoft.com/office/officeart/2005/8/layout/hList7"/>
    <dgm:cxn modelId="{B11D790B-D96F-6042-9342-1D71E48A1677}" type="presParOf" srcId="{0F4082E0-9863-244D-852A-0E5AA433F823}" destId="{814E3413-5024-B648-94C8-706EDE26FE42}" srcOrd="5" destOrd="0" presId="urn:microsoft.com/office/officeart/2005/8/layout/hList7"/>
    <dgm:cxn modelId="{3F842854-4FA9-204E-AE98-41E14CD14657}" type="presParOf" srcId="{0F4082E0-9863-244D-852A-0E5AA433F823}" destId="{F1AB2AAF-A56B-E846-AF40-7CDF5B30B375}" srcOrd="6" destOrd="0" presId="urn:microsoft.com/office/officeart/2005/8/layout/hList7"/>
    <dgm:cxn modelId="{5A7038F7-DC9C-0240-B28B-42BD7BB2D2CC}" type="presParOf" srcId="{F1AB2AAF-A56B-E846-AF40-7CDF5B30B375}" destId="{1DB31404-6912-064E-A098-EFDA7681D594}" srcOrd="0" destOrd="0" presId="urn:microsoft.com/office/officeart/2005/8/layout/hList7"/>
    <dgm:cxn modelId="{F3D59084-5D7D-9340-8365-182C69A71B14}" type="presParOf" srcId="{F1AB2AAF-A56B-E846-AF40-7CDF5B30B375}" destId="{519B077D-1861-7E4C-AF08-89F79F6C12F8}" srcOrd="1" destOrd="0" presId="urn:microsoft.com/office/officeart/2005/8/layout/hList7"/>
    <dgm:cxn modelId="{2357ADDE-2730-594C-AB5D-2064E66D2F25}" type="presParOf" srcId="{F1AB2AAF-A56B-E846-AF40-7CDF5B30B375}" destId="{518C6823-95FB-E543-8EE9-C031DB466EF2}" srcOrd="2" destOrd="0" presId="urn:microsoft.com/office/officeart/2005/8/layout/hList7"/>
    <dgm:cxn modelId="{AA133C63-1992-6A4C-89FD-6C6552625865}" type="presParOf" srcId="{F1AB2AAF-A56B-E846-AF40-7CDF5B30B375}" destId="{6127233F-3C6E-274A-8538-42C04D5A45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7888D5-D544-CC48-97E4-4BB8C6CF2E76}" type="doc">
      <dgm:prSet loTypeId="urn:microsoft.com/office/officeart/2005/8/layout/hList7" loCatId="" qsTypeId="urn:microsoft.com/office/officeart/2005/8/quickstyle/3d1" qsCatId="3D" csTypeId="urn:microsoft.com/office/officeart/2005/8/colors/accent1_2" csCatId="accent1" phldr="1"/>
      <dgm:spPr/>
    </dgm:pt>
    <dgm:pt modelId="{EF9B3682-28CE-EB4D-AEEF-C4EC7F88A703}">
      <dgm:prSet phldrT="[Text]"/>
      <dgm:spPr/>
      <dgm:t>
        <a:bodyPr/>
        <a:lstStyle/>
        <a:p>
          <a:r>
            <a:rPr lang="en-US" dirty="0"/>
            <a:t>Kyle Denny</a:t>
          </a:r>
        </a:p>
      </dgm:t>
    </dgm:pt>
    <dgm:pt modelId="{9F35E469-4B4F-2F45-AB93-B98803527EA0}" type="parTrans" cxnId="{9DCE64F3-051B-1345-BC72-B96491421EED}">
      <dgm:prSet/>
      <dgm:spPr/>
      <dgm:t>
        <a:bodyPr/>
        <a:lstStyle/>
        <a:p>
          <a:endParaRPr lang="en-US"/>
        </a:p>
      </dgm:t>
    </dgm:pt>
    <dgm:pt modelId="{AF9D6130-02B0-904F-8ED1-22FE3762EEA0}" type="sibTrans" cxnId="{9DCE64F3-051B-1345-BC72-B96491421EED}">
      <dgm:prSet/>
      <dgm:spPr/>
      <dgm:t>
        <a:bodyPr/>
        <a:lstStyle/>
        <a:p>
          <a:endParaRPr lang="en-US"/>
        </a:p>
      </dgm:t>
    </dgm:pt>
    <dgm:pt modelId="{3C17396B-9520-6C4E-A8CB-CFCADFF6E1FD}">
      <dgm:prSet phldrT="[Text]"/>
      <dgm:spPr/>
      <dgm:t>
        <a:bodyPr/>
        <a:lstStyle/>
        <a:p>
          <a:r>
            <a:rPr lang="en-US" dirty="0"/>
            <a:t>Kevin Wang</a:t>
          </a:r>
        </a:p>
      </dgm:t>
    </dgm:pt>
    <dgm:pt modelId="{91B899C3-F18A-9F44-97BA-929B7AE3F825}" type="parTrans" cxnId="{18EB3F4C-6999-6246-BD16-9191AA0F6474}">
      <dgm:prSet/>
      <dgm:spPr/>
      <dgm:t>
        <a:bodyPr/>
        <a:lstStyle/>
        <a:p>
          <a:endParaRPr lang="en-US"/>
        </a:p>
      </dgm:t>
    </dgm:pt>
    <dgm:pt modelId="{96F2B106-68AA-5941-A519-82E4C8580840}" type="sibTrans" cxnId="{18EB3F4C-6999-6246-BD16-9191AA0F6474}">
      <dgm:prSet/>
      <dgm:spPr/>
      <dgm:t>
        <a:bodyPr/>
        <a:lstStyle/>
        <a:p>
          <a:endParaRPr lang="en-US"/>
        </a:p>
      </dgm:t>
    </dgm:pt>
    <dgm:pt modelId="{CA92C66D-6379-7544-AB1F-DD89C70D2064}">
      <dgm:prSet phldrT="[Text]"/>
      <dgm:spPr/>
      <dgm:t>
        <a:bodyPr/>
        <a:lstStyle/>
        <a:p>
          <a:r>
            <a:rPr lang="en-US" dirty="0"/>
            <a:t>Keira Finn</a:t>
          </a:r>
        </a:p>
      </dgm:t>
    </dgm:pt>
    <dgm:pt modelId="{F531EBB7-E71C-D44E-AFB3-E6441362849F}" type="parTrans" cxnId="{FDFD0017-DE97-8D40-B930-FC7265A7D9A9}">
      <dgm:prSet/>
      <dgm:spPr/>
      <dgm:t>
        <a:bodyPr/>
        <a:lstStyle/>
        <a:p>
          <a:endParaRPr lang="en-US"/>
        </a:p>
      </dgm:t>
    </dgm:pt>
    <dgm:pt modelId="{CF36ABD0-A23C-E840-AE0D-5FFD2B07118D}" type="sibTrans" cxnId="{FDFD0017-DE97-8D40-B930-FC7265A7D9A9}">
      <dgm:prSet/>
      <dgm:spPr/>
      <dgm:t>
        <a:bodyPr/>
        <a:lstStyle/>
        <a:p>
          <a:endParaRPr lang="en-US"/>
        </a:p>
      </dgm:t>
    </dgm:pt>
    <dgm:pt modelId="{DA4AF2F9-3E0E-FB45-871C-637F559526A5}">
      <dgm:prSet/>
      <dgm:spPr/>
      <dgm:t>
        <a:bodyPr/>
        <a:lstStyle/>
        <a:p>
          <a:r>
            <a:rPr lang="en-US" dirty="0"/>
            <a:t>Elisabeth van </a:t>
          </a:r>
          <a:r>
            <a:rPr lang="en-US" dirty="0" err="1"/>
            <a:t>Reijendam</a:t>
          </a:r>
          <a:endParaRPr lang="en-US" dirty="0"/>
        </a:p>
      </dgm:t>
    </dgm:pt>
    <dgm:pt modelId="{3367E3DF-3AEE-ED4F-9322-355D48F35E9F}" type="parTrans" cxnId="{64054102-72D7-F748-A4EC-5BAC086293A6}">
      <dgm:prSet/>
      <dgm:spPr/>
      <dgm:t>
        <a:bodyPr/>
        <a:lstStyle/>
        <a:p>
          <a:endParaRPr lang="en-US"/>
        </a:p>
      </dgm:t>
    </dgm:pt>
    <dgm:pt modelId="{D58070DB-634C-F748-B8E6-C621265170C3}" type="sibTrans" cxnId="{64054102-72D7-F748-A4EC-5BAC086293A6}">
      <dgm:prSet/>
      <dgm:spPr/>
      <dgm:t>
        <a:bodyPr/>
        <a:lstStyle/>
        <a:p>
          <a:endParaRPr lang="en-US"/>
        </a:p>
      </dgm:t>
    </dgm:pt>
    <dgm:pt modelId="{BEC7A764-312B-4443-88B5-19F4E982E7B2}" type="pres">
      <dgm:prSet presAssocID="{B37888D5-D544-CC48-97E4-4BB8C6CF2E76}" presName="Name0" presStyleCnt="0">
        <dgm:presLayoutVars>
          <dgm:dir/>
          <dgm:resizeHandles val="exact"/>
        </dgm:presLayoutVars>
      </dgm:prSet>
      <dgm:spPr/>
    </dgm:pt>
    <dgm:pt modelId="{F7AABEDB-9CBB-7A43-9EDF-E2AEEEEBAE88}" type="pres">
      <dgm:prSet presAssocID="{B37888D5-D544-CC48-97E4-4BB8C6CF2E76}" presName="fgShape" presStyleLbl="fgShp" presStyleIdx="0" presStyleCnt="1"/>
      <dgm:spPr/>
    </dgm:pt>
    <dgm:pt modelId="{0F4082E0-9863-244D-852A-0E5AA433F823}" type="pres">
      <dgm:prSet presAssocID="{B37888D5-D544-CC48-97E4-4BB8C6CF2E76}" presName="linComp" presStyleCnt="0"/>
      <dgm:spPr/>
    </dgm:pt>
    <dgm:pt modelId="{51CB1CA8-7ECE-8C4D-9793-0220C451454E}" type="pres">
      <dgm:prSet presAssocID="{EF9B3682-28CE-EB4D-AEEF-C4EC7F88A703}" presName="compNode" presStyleCnt="0"/>
      <dgm:spPr/>
    </dgm:pt>
    <dgm:pt modelId="{918850B8-12C4-2C4A-B07C-16C32D046D9D}" type="pres">
      <dgm:prSet presAssocID="{EF9B3682-28CE-EB4D-AEEF-C4EC7F88A703}" presName="bkgdShape" presStyleLbl="node1" presStyleIdx="0" presStyleCnt="4"/>
      <dgm:spPr/>
      <dgm:t>
        <a:bodyPr/>
        <a:lstStyle/>
        <a:p>
          <a:endParaRPr lang="en-US"/>
        </a:p>
      </dgm:t>
    </dgm:pt>
    <dgm:pt modelId="{10589F34-D7E8-BB4E-94D0-931B943EBA90}" type="pres">
      <dgm:prSet presAssocID="{EF9B3682-28CE-EB4D-AEEF-C4EC7F88A70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70C1F-407B-7142-A36C-604F96AA03E5}" type="pres">
      <dgm:prSet presAssocID="{EF9B3682-28CE-EB4D-AEEF-C4EC7F88A703}" presName="invisiNode" presStyleLbl="node1" presStyleIdx="0" presStyleCnt="4"/>
      <dgm:spPr/>
    </dgm:pt>
    <dgm:pt modelId="{07DD36C9-7E18-184A-A8F6-38CF1A1AB9A4}" type="pres">
      <dgm:prSet presAssocID="{EF9B3682-28CE-EB4D-AEEF-C4EC7F88A70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EDDA295-D85F-1341-B8AF-B96D165ECB5C}" type="pres">
      <dgm:prSet presAssocID="{AF9D6130-02B0-904F-8ED1-22FE3762EE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0ECAC2-8FED-B445-92AE-708AF1EA1045}" type="pres">
      <dgm:prSet presAssocID="{DA4AF2F9-3E0E-FB45-871C-637F559526A5}" presName="compNode" presStyleCnt="0"/>
      <dgm:spPr/>
    </dgm:pt>
    <dgm:pt modelId="{D440A1E4-98E3-3248-810B-7AE7968C6540}" type="pres">
      <dgm:prSet presAssocID="{DA4AF2F9-3E0E-FB45-871C-637F559526A5}" presName="bkgdShape" presStyleLbl="node1" presStyleIdx="1" presStyleCnt="4"/>
      <dgm:spPr/>
      <dgm:t>
        <a:bodyPr/>
        <a:lstStyle/>
        <a:p>
          <a:endParaRPr lang="en-US"/>
        </a:p>
      </dgm:t>
    </dgm:pt>
    <dgm:pt modelId="{AB3643B6-46D7-2B44-B447-CC7493F5D9E3}" type="pres">
      <dgm:prSet presAssocID="{DA4AF2F9-3E0E-FB45-871C-637F559526A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C1DFC-6903-B046-865F-43C8571A6CB0}" type="pres">
      <dgm:prSet presAssocID="{DA4AF2F9-3E0E-FB45-871C-637F559526A5}" presName="invisiNode" presStyleLbl="node1" presStyleIdx="1" presStyleCnt="4"/>
      <dgm:spPr/>
    </dgm:pt>
    <dgm:pt modelId="{89426E8A-1D4A-1943-AD7D-035123164845}" type="pres">
      <dgm:prSet presAssocID="{DA4AF2F9-3E0E-FB45-871C-637F559526A5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D0770162-5108-FC47-A773-C0AE308742C9}" type="pres">
      <dgm:prSet presAssocID="{D58070DB-634C-F748-B8E6-C621265170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465FA8-2973-4C49-8A96-DE3CBB119F22}" type="pres">
      <dgm:prSet presAssocID="{3C17396B-9520-6C4E-A8CB-CFCADFF6E1FD}" presName="compNode" presStyleCnt="0"/>
      <dgm:spPr/>
    </dgm:pt>
    <dgm:pt modelId="{F1B42372-F7A5-664E-9E2C-664552422222}" type="pres">
      <dgm:prSet presAssocID="{3C17396B-9520-6C4E-A8CB-CFCADFF6E1FD}" presName="bkgdShape" presStyleLbl="node1" presStyleIdx="2" presStyleCnt="4"/>
      <dgm:spPr/>
      <dgm:t>
        <a:bodyPr/>
        <a:lstStyle/>
        <a:p>
          <a:endParaRPr lang="en-US"/>
        </a:p>
      </dgm:t>
    </dgm:pt>
    <dgm:pt modelId="{2ABAD7D9-3D86-3D42-A682-2BE05ED24993}" type="pres">
      <dgm:prSet presAssocID="{3C17396B-9520-6C4E-A8CB-CFCADFF6E1F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BCA7-A05B-7F45-9C85-6B0DD237BBCD}" type="pres">
      <dgm:prSet presAssocID="{3C17396B-9520-6C4E-A8CB-CFCADFF6E1FD}" presName="invisiNode" presStyleLbl="node1" presStyleIdx="2" presStyleCnt="4"/>
      <dgm:spPr/>
    </dgm:pt>
    <dgm:pt modelId="{B1EFB3E2-4ADA-DD47-8ACD-61747987BB8A}" type="pres">
      <dgm:prSet presAssocID="{3C17396B-9520-6C4E-A8CB-CFCADFF6E1FD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814E3413-5024-B648-94C8-706EDE26FE42}" type="pres">
      <dgm:prSet presAssocID="{96F2B106-68AA-5941-A519-82E4C85808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AB2AAF-A56B-E846-AF40-7CDF5B30B375}" type="pres">
      <dgm:prSet presAssocID="{CA92C66D-6379-7544-AB1F-DD89C70D2064}" presName="compNode" presStyleCnt="0"/>
      <dgm:spPr/>
    </dgm:pt>
    <dgm:pt modelId="{1DB31404-6912-064E-A098-EFDA7681D594}" type="pres">
      <dgm:prSet presAssocID="{CA92C66D-6379-7544-AB1F-DD89C70D2064}" presName="bkgdShape" presStyleLbl="node1" presStyleIdx="3" presStyleCnt="4"/>
      <dgm:spPr/>
      <dgm:t>
        <a:bodyPr/>
        <a:lstStyle/>
        <a:p>
          <a:endParaRPr lang="en-US"/>
        </a:p>
      </dgm:t>
    </dgm:pt>
    <dgm:pt modelId="{519B077D-1861-7E4C-AF08-89F79F6C12F8}" type="pres">
      <dgm:prSet presAssocID="{CA92C66D-6379-7544-AB1F-DD89C70D206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C6823-95FB-E543-8EE9-C031DB466EF2}" type="pres">
      <dgm:prSet presAssocID="{CA92C66D-6379-7544-AB1F-DD89C70D2064}" presName="invisiNode" presStyleLbl="node1" presStyleIdx="3" presStyleCnt="4"/>
      <dgm:spPr/>
    </dgm:pt>
    <dgm:pt modelId="{6127233F-3C6E-274A-8538-42C04D5A45A7}" type="pres">
      <dgm:prSet presAssocID="{CA92C66D-6379-7544-AB1F-DD89C70D2064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</dgm:ptLst>
  <dgm:cxnLst>
    <dgm:cxn modelId="{FDFD0017-DE97-8D40-B930-FC7265A7D9A9}" srcId="{B37888D5-D544-CC48-97E4-4BB8C6CF2E76}" destId="{CA92C66D-6379-7544-AB1F-DD89C70D2064}" srcOrd="3" destOrd="0" parTransId="{F531EBB7-E71C-D44E-AFB3-E6441362849F}" sibTransId="{CF36ABD0-A23C-E840-AE0D-5FFD2B07118D}"/>
    <dgm:cxn modelId="{A700D1A4-6D88-3F4B-A86B-BA69CC8E7CD4}" type="presOf" srcId="{3C17396B-9520-6C4E-A8CB-CFCADFF6E1FD}" destId="{2ABAD7D9-3D86-3D42-A682-2BE05ED24993}" srcOrd="1" destOrd="0" presId="urn:microsoft.com/office/officeart/2005/8/layout/hList7"/>
    <dgm:cxn modelId="{F05B6A08-9B75-AA4E-834B-F57FC3DD8B48}" type="presOf" srcId="{96F2B106-68AA-5941-A519-82E4C8580840}" destId="{814E3413-5024-B648-94C8-706EDE26FE42}" srcOrd="0" destOrd="0" presId="urn:microsoft.com/office/officeart/2005/8/layout/hList7"/>
    <dgm:cxn modelId="{207EF3F3-F980-0141-A47B-57A49BFEADB1}" type="presOf" srcId="{AF9D6130-02B0-904F-8ED1-22FE3762EEA0}" destId="{6EDDA295-D85F-1341-B8AF-B96D165ECB5C}" srcOrd="0" destOrd="0" presId="urn:microsoft.com/office/officeart/2005/8/layout/hList7"/>
    <dgm:cxn modelId="{745CD861-D453-2B4F-B7A1-FF1B84769CCB}" type="presOf" srcId="{D58070DB-634C-F748-B8E6-C621265170C3}" destId="{D0770162-5108-FC47-A773-C0AE308742C9}" srcOrd="0" destOrd="0" presId="urn:microsoft.com/office/officeart/2005/8/layout/hList7"/>
    <dgm:cxn modelId="{18EB3F4C-6999-6246-BD16-9191AA0F6474}" srcId="{B37888D5-D544-CC48-97E4-4BB8C6CF2E76}" destId="{3C17396B-9520-6C4E-A8CB-CFCADFF6E1FD}" srcOrd="2" destOrd="0" parTransId="{91B899C3-F18A-9F44-97BA-929B7AE3F825}" sibTransId="{96F2B106-68AA-5941-A519-82E4C8580840}"/>
    <dgm:cxn modelId="{64446AED-F177-8F49-9B10-FF23498AF826}" type="presOf" srcId="{EF9B3682-28CE-EB4D-AEEF-C4EC7F88A703}" destId="{918850B8-12C4-2C4A-B07C-16C32D046D9D}" srcOrd="0" destOrd="0" presId="urn:microsoft.com/office/officeart/2005/8/layout/hList7"/>
    <dgm:cxn modelId="{E0B50CF7-1DDB-4846-8E0F-A1AF043BBB04}" type="presOf" srcId="{CA92C66D-6379-7544-AB1F-DD89C70D2064}" destId="{1DB31404-6912-064E-A098-EFDA7681D594}" srcOrd="0" destOrd="0" presId="urn:microsoft.com/office/officeart/2005/8/layout/hList7"/>
    <dgm:cxn modelId="{FE5378EF-934C-524C-B67B-63982A0B8ACE}" type="presOf" srcId="{3C17396B-9520-6C4E-A8CB-CFCADFF6E1FD}" destId="{F1B42372-F7A5-664E-9E2C-664552422222}" srcOrd="0" destOrd="0" presId="urn:microsoft.com/office/officeart/2005/8/layout/hList7"/>
    <dgm:cxn modelId="{E2876E8A-463A-E742-9699-3DA86D468690}" type="presOf" srcId="{CA92C66D-6379-7544-AB1F-DD89C70D2064}" destId="{519B077D-1861-7E4C-AF08-89F79F6C12F8}" srcOrd="1" destOrd="0" presId="urn:microsoft.com/office/officeart/2005/8/layout/hList7"/>
    <dgm:cxn modelId="{FEE12EDA-A209-624F-A535-EF10383FF586}" type="presOf" srcId="{DA4AF2F9-3E0E-FB45-871C-637F559526A5}" destId="{AB3643B6-46D7-2B44-B447-CC7493F5D9E3}" srcOrd="1" destOrd="0" presId="urn:microsoft.com/office/officeart/2005/8/layout/hList7"/>
    <dgm:cxn modelId="{2253D3DC-09F2-454F-A1C4-E6FB60E3E0F0}" type="presOf" srcId="{EF9B3682-28CE-EB4D-AEEF-C4EC7F88A703}" destId="{10589F34-D7E8-BB4E-94D0-931B943EBA90}" srcOrd="1" destOrd="0" presId="urn:microsoft.com/office/officeart/2005/8/layout/hList7"/>
    <dgm:cxn modelId="{911E87B9-24A5-0449-B2EA-4CB92AD7DE55}" type="presOf" srcId="{DA4AF2F9-3E0E-FB45-871C-637F559526A5}" destId="{D440A1E4-98E3-3248-810B-7AE7968C6540}" srcOrd="0" destOrd="0" presId="urn:microsoft.com/office/officeart/2005/8/layout/hList7"/>
    <dgm:cxn modelId="{64054102-72D7-F748-A4EC-5BAC086293A6}" srcId="{B37888D5-D544-CC48-97E4-4BB8C6CF2E76}" destId="{DA4AF2F9-3E0E-FB45-871C-637F559526A5}" srcOrd="1" destOrd="0" parTransId="{3367E3DF-3AEE-ED4F-9322-355D48F35E9F}" sibTransId="{D58070DB-634C-F748-B8E6-C621265170C3}"/>
    <dgm:cxn modelId="{967758A4-3C27-F743-9F01-A8562415D806}" type="presOf" srcId="{B37888D5-D544-CC48-97E4-4BB8C6CF2E76}" destId="{BEC7A764-312B-4443-88B5-19F4E982E7B2}" srcOrd="0" destOrd="0" presId="urn:microsoft.com/office/officeart/2005/8/layout/hList7"/>
    <dgm:cxn modelId="{9DCE64F3-051B-1345-BC72-B96491421EED}" srcId="{B37888D5-D544-CC48-97E4-4BB8C6CF2E76}" destId="{EF9B3682-28CE-EB4D-AEEF-C4EC7F88A703}" srcOrd="0" destOrd="0" parTransId="{9F35E469-4B4F-2F45-AB93-B98803527EA0}" sibTransId="{AF9D6130-02B0-904F-8ED1-22FE3762EEA0}"/>
    <dgm:cxn modelId="{CD725F0E-06D5-EA4C-B2C9-8C4BB666B0C6}" type="presParOf" srcId="{BEC7A764-312B-4443-88B5-19F4E982E7B2}" destId="{F7AABEDB-9CBB-7A43-9EDF-E2AEEEEBAE88}" srcOrd="0" destOrd="0" presId="urn:microsoft.com/office/officeart/2005/8/layout/hList7"/>
    <dgm:cxn modelId="{83234E5E-EFE1-E347-B270-87684B0662F0}" type="presParOf" srcId="{BEC7A764-312B-4443-88B5-19F4E982E7B2}" destId="{0F4082E0-9863-244D-852A-0E5AA433F823}" srcOrd="1" destOrd="0" presId="urn:microsoft.com/office/officeart/2005/8/layout/hList7"/>
    <dgm:cxn modelId="{BFFF8A75-00E4-914A-B598-B19BFB59DC9F}" type="presParOf" srcId="{0F4082E0-9863-244D-852A-0E5AA433F823}" destId="{51CB1CA8-7ECE-8C4D-9793-0220C451454E}" srcOrd="0" destOrd="0" presId="urn:microsoft.com/office/officeart/2005/8/layout/hList7"/>
    <dgm:cxn modelId="{409A1B61-EBF5-5246-BACD-24BDD53FFD3F}" type="presParOf" srcId="{51CB1CA8-7ECE-8C4D-9793-0220C451454E}" destId="{918850B8-12C4-2C4A-B07C-16C32D046D9D}" srcOrd="0" destOrd="0" presId="urn:microsoft.com/office/officeart/2005/8/layout/hList7"/>
    <dgm:cxn modelId="{9ECE62B3-9576-8B44-A002-A206E0152922}" type="presParOf" srcId="{51CB1CA8-7ECE-8C4D-9793-0220C451454E}" destId="{10589F34-D7E8-BB4E-94D0-931B943EBA90}" srcOrd="1" destOrd="0" presId="urn:microsoft.com/office/officeart/2005/8/layout/hList7"/>
    <dgm:cxn modelId="{AC3EBEA9-B65E-4C42-BA48-B6B313C5A7B7}" type="presParOf" srcId="{51CB1CA8-7ECE-8C4D-9793-0220C451454E}" destId="{49370C1F-407B-7142-A36C-604F96AA03E5}" srcOrd="2" destOrd="0" presId="urn:microsoft.com/office/officeart/2005/8/layout/hList7"/>
    <dgm:cxn modelId="{D0F3F2FE-7B86-E04D-8BB3-8C93F4BFEA6C}" type="presParOf" srcId="{51CB1CA8-7ECE-8C4D-9793-0220C451454E}" destId="{07DD36C9-7E18-184A-A8F6-38CF1A1AB9A4}" srcOrd="3" destOrd="0" presId="urn:microsoft.com/office/officeart/2005/8/layout/hList7"/>
    <dgm:cxn modelId="{CDC26BCC-18D0-F24E-91DB-D5C9B05635A7}" type="presParOf" srcId="{0F4082E0-9863-244D-852A-0E5AA433F823}" destId="{6EDDA295-D85F-1341-B8AF-B96D165ECB5C}" srcOrd="1" destOrd="0" presId="urn:microsoft.com/office/officeart/2005/8/layout/hList7"/>
    <dgm:cxn modelId="{1A7F2B45-4FC4-FD40-9606-A9B035717F1F}" type="presParOf" srcId="{0F4082E0-9863-244D-852A-0E5AA433F823}" destId="{000ECAC2-8FED-B445-92AE-708AF1EA1045}" srcOrd="2" destOrd="0" presId="urn:microsoft.com/office/officeart/2005/8/layout/hList7"/>
    <dgm:cxn modelId="{D925D585-5C8A-3449-88B4-11202FAF8C77}" type="presParOf" srcId="{000ECAC2-8FED-B445-92AE-708AF1EA1045}" destId="{D440A1E4-98E3-3248-810B-7AE7968C6540}" srcOrd="0" destOrd="0" presId="urn:microsoft.com/office/officeart/2005/8/layout/hList7"/>
    <dgm:cxn modelId="{BA1E045C-FCA0-FF4D-ADFD-FFE999869124}" type="presParOf" srcId="{000ECAC2-8FED-B445-92AE-708AF1EA1045}" destId="{AB3643B6-46D7-2B44-B447-CC7493F5D9E3}" srcOrd="1" destOrd="0" presId="urn:microsoft.com/office/officeart/2005/8/layout/hList7"/>
    <dgm:cxn modelId="{7AECF699-972A-9045-9054-BC2D7A8805C4}" type="presParOf" srcId="{000ECAC2-8FED-B445-92AE-708AF1EA1045}" destId="{180C1DFC-6903-B046-865F-43C8571A6CB0}" srcOrd="2" destOrd="0" presId="urn:microsoft.com/office/officeart/2005/8/layout/hList7"/>
    <dgm:cxn modelId="{859242ED-8A77-F849-AC1D-06B83BB8B048}" type="presParOf" srcId="{000ECAC2-8FED-B445-92AE-708AF1EA1045}" destId="{89426E8A-1D4A-1943-AD7D-035123164845}" srcOrd="3" destOrd="0" presId="urn:microsoft.com/office/officeart/2005/8/layout/hList7"/>
    <dgm:cxn modelId="{E113E182-DB69-F84E-9B6B-1FEEC59EE5C1}" type="presParOf" srcId="{0F4082E0-9863-244D-852A-0E5AA433F823}" destId="{D0770162-5108-FC47-A773-C0AE308742C9}" srcOrd="3" destOrd="0" presId="urn:microsoft.com/office/officeart/2005/8/layout/hList7"/>
    <dgm:cxn modelId="{2DC7301B-202A-0242-ADE8-55285CAA02AA}" type="presParOf" srcId="{0F4082E0-9863-244D-852A-0E5AA433F823}" destId="{CF465FA8-2973-4C49-8A96-DE3CBB119F22}" srcOrd="4" destOrd="0" presId="urn:microsoft.com/office/officeart/2005/8/layout/hList7"/>
    <dgm:cxn modelId="{2B82BA9A-CD0D-794D-8A53-5F7AB9CE56AF}" type="presParOf" srcId="{CF465FA8-2973-4C49-8A96-DE3CBB119F22}" destId="{F1B42372-F7A5-664E-9E2C-664552422222}" srcOrd="0" destOrd="0" presId="urn:microsoft.com/office/officeart/2005/8/layout/hList7"/>
    <dgm:cxn modelId="{BD8A1B8A-20DE-8643-A01D-45FC57A29CE7}" type="presParOf" srcId="{CF465FA8-2973-4C49-8A96-DE3CBB119F22}" destId="{2ABAD7D9-3D86-3D42-A682-2BE05ED24993}" srcOrd="1" destOrd="0" presId="urn:microsoft.com/office/officeart/2005/8/layout/hList7"/>
    <dgm:cxn modelId="{2D7257F0-DD62-1F4F-B726-FA246DE56407}" type="presParOf" srcId="{CF465FA8-2973-4C49-8A96-DE3CBB119F22}" destId="{B7E9BCA7-A05B-7F45-9C85-6B0DD237BBCD}" srcOrd="2" destOrd="0" presId="urn:microsoft.com/office/officeart/2005/8/layout/hList7"/>
    <dgm:cxn modelId="{F3F579F4-2392-1B47-8FE6-573DB64746B5}" type="presParOf" srcId="{CF465FA8-2973-4C49-8A96-DE3CBB119F22}" destId="{B1EFB3E2-4ADA-DD47-8ACD-61747987BB8A}" srcOrd="3" destOrd="0" presId="urn:microsoft.com/office/officeart/2005/8/layout/hList7"/>
    <dgm:cxn modelId="{B11D790B-D96F-6042-9342-1D71E48A1677}" type="presParOf" srcId="{0F4082E0-9863-244D-852A-0E5AA433F823}" destId="{814E3413-5024-B648-94C8-706EDE26FE42}" srcOrd="5" destOrd="0" presId="urn:microsoft.com/office/officeart/2005/8/layout/hList7"/>
    <dgm:cxn modelId="{3F842854-4FA9-204E-AE98-41E14CD14657}" type="presParOf" srcId="{0F4082E0-9863-244D-852A-0E5AA433F823}" destId="{F1AB2AAF-A56B-E846-AF40-7CDF5B30B375}" srcOrd="6" destOrd="0" presId="urn:microsoft.com/office/officeart/2005/8/layout/hList7"/>
    <dgm:cxn modelId="{5A7038F7-DC9C-0240-B28B-42BD7BB2D2CC}" type="presParOf" srcId="{F1AB2AAF-A56B-E846-AF40-7CDF5B30B375}" destId="{1DB31404-6912-064E-A098-EFDA7681D594}" srcOrd="0" destOrd="0" presId="urn:microsoft.com/office/officeart/2005/8/layout/hList7"/>
    <dgm:cxn modelId="{F3D59084-5D7D-9340-8365-182C69A71B14}" type="presParOf" srcId="{F1AB2AAF-A56B-E846-AF40-7CDF5B30B375}" destId="{519B077D-1861-7E4C-AF08-89F79F6C12F8}" srcOrd="1" destOrd="0" presId="urn:microsoft.com/office/officeart/2005/8/layout/hList7"/>
    <dgm:cxn modelId="{2357ADDE-2730-594C-AB5D-2064E66D2F25}" type="presParOf" srcId="{F1AB2AAF-A56B-E846-AF40-7CDF5B30B375}" destId="{518C6823-95FB-E543-8EE9-C031DB466EF2}" srcOrd="2" destOrd="0" presId="urn:microsoft.com/office/officeart/2005/8/layout/hList7"/>
    <dgm:cxn modelId="{AA133C63-1992-6A4C-89FD-6C6552625865}" type="presParOf" srcId="{F1AB2AAF-A56B-E846-AF40-7CDF5B30B375}" destId="{6127233F-3C6E-274A-8538-42C04D5A45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275EC-E31E-41E8-B9DA-FE71C8EDC811}">
      <dsp:nvSpPr>
        <dsp:cNvPr id="0" name=""/>
        <dsp:cNvSpPr/>
      </dsp:nvSpPr>
      <dsp:spPr>
        <a:xfrm>
          <a:off x="1842109" y="0"/>
          <a:ext cx="1510523" cy="151052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FCF25-8511-4DC3-BBC8-0916D61BD6EA}">
      <dsp:nvSpPr>
        <dsp:cNvPr id="0" name=""/>
        <dsp:cNvSpPr/>
      </dsp:nvSpPr>
      <dsp:spPr>
        <a:xfrm>
          <a:off x="439480" y="163788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kern="1200"/>
            <a:t>RESILIENCE</a:t>
          </a:r>
        </a:p>
      </dsp:txBody>
      <dsp:txXfrm>
        <a:off x="439480" y="1637889"/>
        <a:ext cx="4315781" cy="647367"/>
      </dsp:txXfrm>
    </dsp:sp>
    <dsp:sp modelId="{413BDB08-B3B9-406E-8F30-29135BA94BDB}">
      <dsp:nvSpPr>
        <dsp:cNvPr id="0" name=""/>
        <dsp:cNvSpPr/>
      </dsp:nvSpPr>
      <dsp:spPr>
        <a:xfrm>
          <a:off x="439480" y="2344496"/>
          <a:ext cx="4315781" cy="61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Resilience is how fast you can bounce back after being damaged.</a:t>
          </a:r>
        </a:p>
      </dsp:txBody>
      <dsp:txXfrm>
        <a:off x="439480" y="2344496"/>
        <a:ext cx="4315781" cy="617499"/>
      </dsp:txXfrm>
    </dsp:sp>
    <dsp:sp modelId="{E62940B1-30E3-4168-8193-BDB918314F85}">
      <dsp:nvSpPr>
        <dsp:cNvPr id="0" name=""/>
        <dsp:cNvSpPr/>
      </dsp:nvSpPr>
      <dsp:spPr>
        <a:xfrm>
          <a:off x="6913152" y="0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6AB84-CCE7-4C9E-96B9-BF865043C704}">
      <dsp:nvSpPr>
        <dsp:cNvPr id="0" name=""/>
        <dsp:cNvSpPr/>
      </dsp:nvSpPr>
      <dsp:spPr>
        <a:xfrm>
          <a:off x="5510523" y="163788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What is Urban Resilience / How does resilience relate to cities?</a:t>
          </a:r>
        </a:p>
      </dsp:txBody>
      <dsp:txXfrm>
        <a:off x="5510523" y="1637889"/>
        <a:ext cx="4315781" cy="647367"/>
      </dsp:txXfrm>
    </dsp:sp>
    <dsp:sp modelId="{AF3812EA-20AA-4013-882E-A2881E14033B}">
      <dsp:nvSpPr>
        <dsp:cNvPr id="0" name=""/>
        <dsp:cNvSpPr/>
      </dsp:nvSpPr>
      <dsp:spPr>
        <a:xfrm>
          <a:off x="5510523" y="2344496"/>
          <a:ext cx="4315781" cy="61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Urban resilience is the ability for a city to recover after a disaster</a:t>
          </a:r>
        </a:p>
      </dsp:txBody>
      <dsp:txXfrm>
        <a:off x="5510523" y="2344496"/>
        <a:ext cx="4315781" cy="617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66025-AEAA-4B1E-AA1A-9A15CB1FB183}">
      <dsp:nvSpPr>
        <dsp:cNvPr id="0" name=""/>
        <dsp:cNvSpPr/>
      </dsp:nvSpPr>
      <dsp:spPr>
        <a:xfrm>
          <a:off x="1842109" y="0"/>
          <a:ext cx="1510523" cy="14628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029C3-491D-4B23-8181-308331FFBAE3}">
      <dsp:nvSpPr>
        <dsp:cNvPr id="0" name=""/>
        <dsp:cNvSpPr/>
      </dsp:nvSpPr>
      <dsp:spPr>
        <a:xfrm>
          <a:off x="439480" y="1586219"/>
          <a:ext cx="4315781" cy="6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SUSTAINABILITY</a:t>
          </a:r>
        </a:p>
      </dsp:txBody>
      <dsp:txXfrm>
        <a:off x="439480" y="1586219"/>
        <a:ext cx="4315781" cy="626945"/>
      </dsp:txXfrm>
    </dsp:sp>
    <dsp:sp modelId="{45B09AFE-236F-4778-97B8-44CDCE53F302}">
      <dsp:nvSpPr>
        <dsp:cNvPr id="0" name=""/>
        <dsp:cNvSpPr/>
      </dsp:nvSpPr>
      <dsp:spPr>
        <a:xfrm>
          <a:off x="439480" y="2270535"/>
          <a:ext cx="4315781" cy="69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Sustainability is  being able to maintain a state  for a long time period without declining(Continuous resilience)</a:t>
          </a:r>
        </a:p>
      </dsp:txBody>
      <dsp:txXfrm>
        <a:off x="439480" y="2270535"/>
        <a:ext cx="4315781" cy="691460"/>
      </dsp:txXfrm>
    </dsp:sp>
    <dsp:sp modelId="{2A0634AF-A8D4-49CE-B431-0E7794FC09AC}">
      <dsp:nvSpPr>
        <dsp:cNvPr id="0" name=""/>
        <dsp:cNvSpPr/>
      </dsp:nvSpPr>
      <dsp:spPr>
        <a:xfrm>
          <a:off x="6913152" y="46720"/>
          <a:ext cx="1510523" cy="14628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9AD45-DB5A-4388-8372-49FFFBE8F03E}">
      <dsp:nvSpPr>
        <dsp:cNvPr id="0" name=""/>
        <dsp:cNvSpPr/>
      </dsp:nvSpPr>
      <dsp:spPr>
        <a:xfrm>
          <a:off x="5510523" y="1632939"/>
          <a:ext cx="4315781" cy="6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What is Urban Sustainability / How does sustainability relate to cities?</a:t>
          </a:r>
        </a:p>
      </dsp:txBody>
      <dsp:txXfrm>
        <a:off x="5510523" y="1632939"/>
        <a:ext cx="4315781" cy="626945"/>
      </dsp:txXfrm>
    </dsp:sp>
    <dsp:sp modelId="{63CA5C41-719D-414D-9A9B-AEB9933BB9F8}">
      <dsp:nvSpPr>
        <dsp:cNvPr id="0" name=""/>
        <dsp:cNvSpPr/>
      </dsp:nvSpPr>
      <dsp:spPr>
        <a:xfrm>
          <a:off x="5510523" y="2317256"/>
          <a:ext cx="4315781" cy="59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Urban sustainability is the ability for a city to repeatedly bounce back effectively.</a:t>
          </a:r>
        </a:p>
      </dsp:txBody>
      <dsp:txXfrm>
        <a:off x="5510523" y="2317256"/>
        <a:ext cx="4315781" cy="598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92E12-E462-3249-BC92-58DBB50B1A07}">
      <dsp:nvSpPr>
        <dsp:cNvPr id="0" name=""/>
        <dsp:cNvSpPr/>
      </dsp:nvSpPr>
      <dsp:spPr>
        <a:xfrm>
          <a:off x="3051237" y="2790438"/>
          <a:ext cx="2287813" cy="190668"/>
        </a:xfrm>
        <a:custGeom>
          <a:avLst/>
          <a:gdLst/>
          <a:ahLst/>
          <a:cxnLst/>
          <a:rect l="0" t="0" r="0" b="0"/>
          <a:pathLst>
            <a:path>
              <a:moveTo>
                <a:pt x="0" y="190668"/>
              </a:moveTo>
              <a:lnTo>
                <a:pt x="2287813" y="190668"/>
              </a:lnTo>
              <a:lnTo>
                <a:pt x="228781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528A2-4198-544A-B99B-A232ABDF9ADD}">
      <dsp:nvSpPr>
        <dsp:cNvPr id="0" name=""/>
        <dsp:cNvSpPr/>
      </dsp:nvSpPr>
      <dsp:spPr>
        <a:xfrm>
          <a:off x="3051237" y="2981106"/>
          <a:ext cx="4575627" cy="1529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0557" y="0"/>
              </a:lnTo>
              <a:lnTo>
                <a:pt x="4270557" y="1529996"/>
              </a:lnTo>
              <a:lnTo>
                <a:pt x="4575627" y="15299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30100-EC09-3244-A40B-C97CB1C8ACE7}">
      <dsp:nvSpPr>
        <dsp:cNvPr id="0" name=""/>
        <dsp:cNvSpPr/>
      </dsp:nvSpPr>
      <dsp:spPr>
        <a:xfrm>
          <a:off x="3051237" y="2873980"/>
          <a:ext cx="45756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7126"/>
              </a:moveTo>
              <a:lnTo>
                <a:pt x="4270557" y="107126"/>
              </a:lnTo>
              <a:lnTo>
                <a:pt x="4270557" y="45720"/>
              </a:lnTo>
              <a:lnTo>
                <a:pt x="4575627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9D384-F70C-504D-86CC-AEBA7CB4BCD8}">
      <dsp:nvSpPr>
        <dsp:cNvPr id="0" name=""/>
        <dsp:cNvSpPr/>
      </dsp:nvSpPr>
      <dsp:spPr>
        <a:xfrm>
          <a:off x="3051237" y="1389704"/>
          <a:ext cx="4575627" cy="1591402"/>
        </a:xfrm>
        <a:custGeom>
          <a:avLst/>
          <a:gdLst/>
          <a:ahLst/>
          <a:cxnLst/>
          <a:rect l="0" t="0" r="0" b="0"/>
          <a:pathLst>
            <a:path>
              <a:moveTo>
                <a:pt x="0" y="1591402"/>
              </a:moveTo>
              <a:lnTo>
                <a:pt x="4270557" y="1591402"/>
              </a:lnTo>
              <a:lnTo>
                <a:pt x="4270557" y="0"/>
              </a:lnTo>
              <a:lnTo>
                <a:pt x="457562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EF6D4-D80B-7549-B824-C4C5C7362D57}">
      <dsp:nvSpPr>
        <dsp:cNvPr id="0" name=""/>
        <dsp:cNvSpPr/>
      </dsp:nvSpPr>
      <dsp:spPr>
        <a:xfrm>
          <a:off x="534" y="2515874"/>
          <a:ext cx="3050703" cy="930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SYSTEM THINKING</a:t>
          </a:r>
        </a:p>
      </dsp:txBody>
      <dsp:txXfrm>
        <a:off x="534" y="2515874"/>
        <a:ext cx="3050703" cy="930464"/>
      </dsp:txXfrm>
    </dsp:sp>
    <dsp:sp modelId="{275E277E-5FF4-FB4C-942E-7C92B2ED2BDB}">
      <dsp:nvSpPr>
        <dsp:cNvPr id="0" name=""/>
        <dsp:cNvSpPr/>
      </dsp:nvSpPr>
      <dsp:spPr>
        <a:xfrm>
          <a:off x="7626865" y="787726"/>
          <a:ext cx="3309738" cy="12039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You can think of all aspects that are in your city</a:t>
          </a:r>
        </a:p>
      </dsp:txBody>
      <dsp:txXfrm>
        <a:off x="7626865" y="787726"/>
        <a:ext cx="3309738" cy="1203955"/>
      </dsp:txXfrm>
    </dsp:sp>
    <dsp:sp modelId="{A7DF3A66-9C50-E548-9099-8489A36C1DB9}">
      <dsp:nvSpPr>
        <dsp:cNvPr id="0" name=""/>
        <dsp:cNvSpPr/>
      </dsp:nvSpPr>
      <dsp:spPr>
        <a:xfrm>
          <a:off x="7626865" y="2373020"/>
          <a:ext cx="3200065" cy="1093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They can help you find all possible problems in your city</a:t>
          </a:r>
        </a:p>
      </dsp:txBody>
      <dsp:txXfrm>
        <a:off x="7626865" y="2373020"/>
        <a:ext cx="3200065" cy="1093360"/>
      </dsp:txXfrm>
    </dsp:sp>
    <dsp:sp modelId="{2C0ADC02-081F-2745-9EDD-14D4A0C920A0}">
      <dsp:nvSpPr>
        <dsp:cNvPr id="0" name=""/>
        <dsp:cNvSpPr/>
      </dsp:nvSpPr>
      <dsp:spPr>
        <a:xfrm>
          <a:off x="7626865" y="3847719"/>
          <a:ext cx="3245582" cy="1326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You can better weigh pros and cons</a:t>
          </a:r>
        </a:p>
      </dsp:txBody>
      <dsp:txXfrm>
        <a:off x="7626865" y="3847719"/>
        <a:ext cx="3245582" cy="1326767"/>
      </dsp:txXfrm>
    </dsp:sp>
    <dsp:sp modelId="{4C4C258E-781A-6B46-9D92-A4164ED694F8}">
      <dsp:nvSpPr>
        <dsp:cNvPr id="0" name=""/>
        <dsp:cNvSpPr/>
      </dsp:nvSpPr>
      <dsp:spPr>
        <a:xfrm>
          <a:off x="3661378" y="1601453"/>
          <a:ext cx="3355346" cy="11889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Why is systems thinking important to help urban resiliency? </a:t>
          </a:r>
        </a:p>
      </dsp:txBody>
      <dsp:txXfrm>
        <a:off x="3661378" y="1601453"/>
        <a:ext cx="3355346" cy="1188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4AA41-E723-AD4E-97D9-A118B588D057}">
      <dsp:nvSpPr>
        <dsp:cNvPr id="0" name=""/>
        <dsp:cNvSpPr/>
      </dsp:nvSpPr>
      <dsp:spPr>
        <a:xfrm>
          <a:off x="1424" y="526198"/>
          <a:ext cx="2777245" cy="277724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841" tIns="19050" rIns="15284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There are a lot of pot holes in the highway so this would lead to water getting trapped in them; this will contribute to flooding</a:t>
          </a:r>
        </a:p>
      </dsp:txBody>
      <dsp:txXfrm>
        <a:off x="408142" y="932916"/>
        <a:ext cx="1963809" cy="1963809"/>
      </dsp:txXfrm>
    </dsp:sp>
    <dsp:sp modelId="{515B86BD-7FA8-2B47-A12C-94229B6527B4}">
      <dsp:nvSpPr>
        <dsp:cNvPr id="0" name=""/>
        <dsp:cNvSpPr/>
      </dsp:nvSpPr>
      <dsp:spPr>
        <a:xfrm>
          <a:off x="2223220" y="526198"/>
          <a:ext cx="2777245" cy="277724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6115"/>
                <a:satOff val="-22764"/>
                <a:lumOff val="18959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-206115"/>
                <a:satOff val="-22764"/>
                <a:lumOff val="1895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841" tIns="25400" rIns="15284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Most of Boston’s buildings are old so they are weakened</a:t>
          </a:r>
        </a:p>
      </dsp:txBody>
      <dsp:txXfrm>
        <a:off x="2629938" y="932916"/>
        <a:ext cx="1963809" cy="1963809"/>
      </dsp:txXfrm>
    </dsp:sp>
    <dsp:sp modelId="{3E777B24-72C2-0D42-9E30-40C8726DA3E2}">
      <dsp:nvSpPr>
        <dsp:cNvPr id="0" name=""/>
        <dsp:cNvSpPr/>
      </dsp:nvSpPr>
      <dsp:spPr>
        <a:xfrm>
          <a:off x="4445017" y="526198"/>
          <a:ext cx="2777245" cy="277724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12230"/>
                <a:satOff val="-45527"/>
                <a:lumOff val="37918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-412230"/>
                <a:satOff val="-45527"/>
                <a:lumOff val="3791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841" tIns="35560" rIns="15284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Boston is on the coast</a:t>
          </a:r>
        </a:p>
      </dsp:txBody>
      <dsp:txXfrm>
        <a:off x="4851735" y="932916"/>
        <a:ext cx="1963809" cy="1963809"/>
      </dsp:txXfrm>
    </dsp:sp>
    <dsp:sp modelId="{76CE8B90-C6E1-8647-A9DE-493BC7357FD6}">
      <dsp:nvSpPr>
        <dsp:cNvPr id="0" name=""/>
        <dsp:cNvSpPr/>
      </dsp:nvSpPr>
      <dsp:spPr>
        <a:xfrm>
          <a:off x="6666814" y="526198"/>
          <a:ext cx="2777245" cy="277724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12230"/>
                <a:satOff val="-45527"/>
                <a:lumOff val="37918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-412230"/>
                <a:satOff val="-45527"/>
                <a:lumOff val="3791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841" tIns="19050" rIns="15284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Some parts of  Boston only has one way in, so if the tunnel/bridge connecting to Boston collapses then there is no way out.</a:t>
          </a:r>
        </a:p>
      </dsp:txBody>
      <dsp:txXfrm>
        <a:off x="7073532" y="932916"/>
        <a:ext cx="1963809" cy="1963809"/>
      </dsp:txXfrm>
    </dsp:sp>
    <dsp:sp modelId="{AEB1EF8E-99BD-3747-89B9-6F246E35C00C}">
      <dsp:nvSpPr>
        <dsp:cNvPr id="0" name=""/>
        <dsp:cNvSpPr/>
      </dsp:nvSpPr>
      <dsp:spPr>
        <a:xfrm>
          <a:off x="8888610" y="526198"/>
          <a:ext cx="2777245" cy="277724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6115"/>
                <a:satOff val="-22764"/>
                <a:lumOff val="18959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-206115"/>
                <a:satOff val="-22764"/>
                <a:lumOff val="1895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841" tIns="19050" rIns="15284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Boston doesn’t have infrastructure “Hurricane ready” so, if there were a hurricane it would be devastating.</a:t>
          </a:r>
        </a:p>
      </dsp:txBody>
      <dsp:txXfrm>
        <a:off x="9295328" y="932916"/>
        <a:ext cx="1963809" cy="1963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4AA41-E723-AD4E-97D9-A118B588D057}">
      <dsp:nvSpPr>
        <dsp:cNvPr id="0" name=""/>
        <dsp:cNvSpPr/>
      </dsp:nvSpPr>
      <dsp:spPr>
        <a:xfrm>
          <a:off x="3418" y="484398"/>
          <a:ext cx="3429542" cy="342954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88739" tIns="29210" rIns="188739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Can’t drive, take a bus(you would hydroplane), planes, trains, or boats</a:t>
          </a:r>
        </a:p>
      </dsp:txBody>
      <dsp:txXfrm>
        <a:off x="505663" y="986643"/>
        <a:ext cx="2425052" cy="2425052"/>
      </dsp:txXfrm>
    </dsp:sp>
    <dsp:sp modelId="{515B86BD-7FA8-2B47-A12C-94229B6527B4}">
      <dsp:nvSpPr>
        <dsp:cNvPr id="0" name=""/>
        <dsp:cNvSpPr/>
      </dsp:nvSpPr>
      <dsp:spPr>
        <a:xfrm>
          <a:off x="2747052" y="484398"/>
          <a:ext cx="3429542" cy="342954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57644"/>
                <a:satOff val="-28455"/>
                <a:lumOff val="23698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-257644"/>
                <a:satOff val="-28455"/>
                <a:lumOff val="2369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88739" tIns="29210" rIns="188739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Transportation to hospitals might be limited</a:t>
          </a:r>
        </a:p>
      </dsp:txBody>
      <dsp:txXfrm>
        <a:off x="3249297" y="986643"/>
        <a:ext cx="2425052" cy="2425052"/>
      </dsp:txXfrm>
    </dsp:sp>
    <dsp:sp modelId="{3E777B24-72C2-0D42-9E30-40C8726DA3E2}">
      <dsp:nvSpPr>
        <dsp:cNvPr id="0" name=""/>
        <dsp:cNvSpPr/>
      </dsp:nvSpPr>
      <dsp:spPr>
        <a:xfrm>
          <a:off x="5490686" y="484398"/>
          <a:ext cx="3429542" cy="342954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15287"/>
                <a:satOff val="-56909"/>
                <a:lumOff val="47397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-515287"/>
                <a:satOff val="-56909"/>
                <a:lumOff val="4739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88739" tIns="29210" rIns="188739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Highways and bridges will be affected</a:t>
          </a:r>
        </a:p>
      </dsp:txBody>
      <dsp:txXfrm>
        <a:off x="5992931" y="986643"/>
        <a:ext cx="2425052" cy="2425052"/>
      </dsp:txXfrm>
    </dsp:sp>
    <dsp:sp modelId="{76CE8B90-C6E1-8647-A9DE-493BC7357FD6}">
      <dsp:nvSpPr>
        <dsp:cNvPr id="0" name=""/>
        <dsp:cNvSpPr/>
      </dsp:nvSpPr>
      <dsp:spPr>
        <a:xfrm>
          <a:off x="8234320" y="484398"/>
          <a:ext cx="3429542" cy="342954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57644"/>
                <a:satOff val="-28455"/>
                <a:lumOff val="23698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alpha val="50000"/>
                <a:hueOff val="-257644"/>
                <a:satOff val="-28455"/>
                <a:lumOff val="2369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88739" tIns="29210" rIns="188739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Airports and Boston Harbor will be closed	</a:t>
          </a:r>
        </a:p>
      </dsp:txBody>
      <dsp:txXfrm>
        <a:off x="8736565" y="986643"/>
        <a:ext cx="2425052" cy="2425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F535D-A4A7-6948-A7B8-594942652534}">
      <dsp:nvSpPr>
        <dsp:cNvPr id="0" name=""/>
        <dsp:cNvSpPr/>
      </dsp:nvSpPr>
      <dsp:spPr>
        <a:xfrm>
          <a:off x="1062026" y="1751"/>
          <a:ext cx="1891280" cy="11347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/>
            <a:t>Center of MBTA is the highest part of Boston (population…)</a:t>
          </a:r>
          <a:endParaRPr lang="en-US" sz="1600" b="1" kern="1200" dirty="0"/>
        </a:p>
      </dsp:txBody>
      <dsp:txXfrm>
        <a:off x="1095262" y="34987"/>
        <a:ext cx="1824808" cy="1068296"/>
      </dsp:txXfrm>
    </dsp:sp>
    <dsp:sp modelId="{DB772B85-8633-8346-ABE7-29E4281A8BB9}">
      <dsp:nvSpPr>
        <dsp:cNvPr id="0" name=""/>
        <dsp:cNvSpPr/>
      </dsp:nvSpPr>
      <dsp:spPr>
        <a:xfrm>
          <a:off x="3119740" y="334616"/>
          <a:ext cx="400951" cy="469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119740" y="428423"/>
        <a:ext cx="280666" cy="281423"/>
      </dsp:txXfrm>
    </dsp:sp>
    <dsp:sp modelId="{D55D3214-C092-B34F-B48C-EC5426AC877B}">
      <dsp:nvSpPr>
        <dsp:cNvPr id="0" name=""/>
        <dsp:cNvSpPr/>
      </dsp:nvSpPr>
      <dsp:spPr>
        <a:xfrm>
          <a:off x="3709819" y="1751"/>
          <a:ext cx="1891280" cy="11347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145407"/>
            <a:satOff val="-16984"/>
            <a:lumOff val="1470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000" b="1" i="0" u="none" kern="1200" dirty="0"/>
            <a:t>Transportation that can go out of Boston</a:t>
          </a:r>
          <a:endParaRPr lang="en-US" sz="2000" b="1" kern="1200" dirty="0"/>
        </a:p>
      </dsp:txBody>
      <dsp:txXfrm>
        <a:off x="3743055" y="34987"/>
        <a:ext cx="1824808" cy="1068296"/>
      </dsp:txXfrm>
    </dsp:sp>
    <dsp:sp modelId="{E10F1835-E810-2A4D-80C5-42E85349F3D5}">
      <dsp:nvSpPr>
        <dsp:cNvPr id="0" name=""/>
        <dsp:cNvSpPr/>
      </dsp:nvSpPr>
      <dsp:spPr>
        <a:xfrm>
          <a:off x="5767533" y="334616"/>
          <a:ext cx="400951" cy="469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71673"/>
            <a:satOff val="-18739"/>
            <a:lumOff val="151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767533" y="428423"/>
        <a:ext cx="280666" cy="281423"/>
      </dsp:txXfrm>
    </dsp:sp>
    <dsp:sp modelId="{DDB379F4-4E0C-9E46-AD8D-C2062C16187D}">
      <dsp:nvSpPr>
        <dsp:cNvPr id="0" name=""/>
        <dsp:cNvSpPr/>
      </dsp:nvSpPr>
      <dsp:spPr>
        <a:xfrm>
          <a:off x="6357612" y="1751"/>
          <a:ext cx="1891280" cy="11347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90815"/>
            <a:satOff val="-33969"/>
            <a:lumOff val="2941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600" b="1" i="0" u="none" kern="1200" dirty="0"/>
            <a:t>More rails of MBTA to go to safer towns and cities</a:t>
          </a:r>
          <a:endParaRPr lang="en-US" sz="1600" b="1" kern="1200" dirty="0"/>
        </a:p>
      </dsp:txBody>
      <dsp:txXfrm>
        <a:off x="6390848" y="34987"/>
        <a:ext cx="1824808" cy="1068296"/>
      </dsp:txXfrm>
    </dsp:sp>
    <dsp:sp modelId="{CBE4CBD4-FA3E-E045-BA96-1297A5C930A5}">
      <dsp:nvSpPr>
        <dsp:cNvPr id="0" name=""/>
        <dsp:cNvSpPr/>
      </dsp:nvSpPr>
      <dsp:spPr>
        <a:xfrm rot="5400000">
          <a:off x="7102777" y="1268909"/>
          <a:ext cx="400951" cy="469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43347"/>
            <a:satOff val="-37477"/>
            <a:lumOff val="303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7162542" y="1302952"/>
        <a:ext cx="281423" cy="280666"/>
      </dsp:txXfrm>
    </dsp:sp>
    <dsp:sp modelId="{B473D2DA-1674-8F4F-8F09-68B4FE1FA000}">
      <dsp:nvSpPr>
        <dsp:cNvPr id="0" name=""/>
        <dsp:cNvSpPr/>
      </dsp:nvSpPr>
      <dsp:spPr>
        <a:xfrm>
          <a:off x="6357612" y="1893031"/>
          <a:ext cx="1891280" cy="11347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36222"/>
            <a:satOff val="-50953"/>
            <a:lumOff val="4412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/>
            <a:t>Logan airport is one of the largest airports</a:t>
          </a:r>
          <a:endParaRPr lang="en-US" sz="1800" b="1" kern="1200" dirty="0"/>
        </a:p>
      </dsp:txBody>
      <dsp:txXfrm>
        <a:off x="6390848" y="1926267"/>
        <a:ext cx="1824808" cy="1068296"/>
      </dsp:txXfrm>
    </dsp:sp>
    <dsp:sp modelId="{E96A9E76-D42B-7D44-8289-C27DBDF9D5FC}">
      <dsp:nvSpPr>
        <dsp:cNvPr id="0" name=""/>
        <dsp:cNvSpPr/>
      </dsp:nvSpPr>
      <dsp:spPr>
        <a:xfrm rot="10800000">
          <a:off x="5790228" y="2225897"/>
          <a:ext cx="400951" cy="469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20"/>
            <a:satOff val="-56216"/>
            <a:lumOff val="455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910513" y="2319704"/>
        <a:ext cx="280666" cy="281423"/>
      </dsp:txXfrm>
    </dsp:sp>
    <dsp:sp modelId="{D7092A74-AF89-1F47-9E62-7FAF5D61583F}">
      <dsp:nvSpPr>
        <dsp:cNvPr id="0" name=""/>
        <dsp:cNvSpPr/>
      </dsp:nvSpPr>
      <dsp:spPr>
        <a:xfrm>
          <a:off x="3709819" y="1893031"/>
          <a:ext cx="1891280" cy="11347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36222"/>
            <a:satOff val="-50953"/>
            <a:lumOff val="4412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/>
            <a:t>There are a lot of ways to get out of Boston (MBTA and Uber, Lyft)</a:t>
          </a:r>
          <a:endParaRPr lang="en-US" sz="1600" b="1" kern="1200" dirty="0"/>
        </a:p>
      </dsp:txBody>
      <dsp:txXfrm>
        <a:off x="3743055" y="1926267"/>
        <a:ext cx="1824808" cy="1068296"/>
      </dsp:txXfrm>
    </dsp:sp>
    <dsp:sp modelId="{58628167-EE0A-D645-A792-16CF0EF93996}">
      <dsp:nvSpPr>
        <dsp:cNvPr id="0" name=""/>
        <dsp:cNvSpPr/>
      </dsp:nvSpPr>
      <dsp:spPr>
        <a:xfrm rot="10800000">
          <a:off x="3142435" y="2225897"/>
          <a:ext cx="400951" cy="469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43347"/>
            <a:satOff val="-37477"/>
            <a:lumOff val="303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262720" y="2319704"/>
        <a:ext cx="280666" cy="281423"/>
      </dsp:txXfrm>
    </dsp:sp>
    <dsp:sp modelId="{A115F83B-8F51-0E49-8227-7B7847702389}">
      <dsp:nvSpPr>
        <dsp:cNvPr id="0" name=""/>
        <dsp:cNvSpPr/>
      </dsp:nvSpPr>
      <dsp:spPr>
        <a:xfrm>
          <a:off x="1062026" y="1893031"/>
          <a:ext cx="1891280" cy="11347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90815"/>
            <a:satOff val="-33969"/>
            <a:lumOff val="2941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/>
            <a:t>MBTA more safe, trains don't go over the speed limit.</a:t>
          </a:r>
          <a:endParaRPr lang="en-US" sz="1600" b="1" kern="1200" dirty="0"/>
        </a:p>
      </dsp:txBody>
      <dsp:txXfrm>
        <a:off x="1095262" y="1926267"/>
        <a:ext cx="1824808" cy="1068296"/>
      </dsp:txXfrm>
    </dsp:sp>
    <dsp:sp modelId="{EEE08E96-640C-FE4E-A2BA-5AEC610C6E1E}">
      <dsp:nvSpPr>
        <dsp:cNvPr id="0" name=""/>
        <dsp:cNvSpPr/>
      </dsp:nvSpPr>
      <dsp:spPr>
        <a:xfrm rot="5400000">
          <a:off x="1807191" y="3160189"/>
          <a:ext cx="400951" cy="469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71673"/>
            <a:satOff val="-18739"/>
            <a:lumOff val="151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866956" y="3194232"/>
        <a:ext cx="281423" cy="280666"/>
      </dsp:txXfrm>
    </dsp:sp>
    <dsp:sp modelId="{493EBA6E-926B-E740-8CCC-4CC9B56CBF0A}">
      <dsp:nvSpPr>
        <dsp:cNvPr id="0" name=""/>
        <dsp:cNvSpPr/>
      </dsp:nvSpPr>
      <dsp:spPr>
        <a:xfrm>
          <a:off x="1062026" y="3784312"/>
          <a:ext cx="1891280" cy="11347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145407"/>
            <a:satOff val="-16984"/>
            <a:lumOff val="1470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/>
            <a:t>Make houses more stable for hurricanes</a:t>
          </a:r>
          <a:endParaRPr lang="en-US" sz="2000" b="1" kern="1200" dirty="0"/>
        </a:p>
      </dsp:txBody>
      <dsp:txXfrm>
        <a:off x="1095262" y="3817548"/>
        <a:ext cx="1824808" cy="1068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2256B-184A-8348-8D26-31F620A3D5F5}">
      <dsp:nvSpPr>
        <dsp:cNvPr id="0" name=""/>
        <dsp:cNvSpPr/>
      </dsp:nvSpPr>
      <dsp:spPr>
        <a:xfrm>
          <a:off x="2848" y="1692144"/>
          <a:ext cx="2535126" cy="10140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/>
            <a:t>sloped highways so that rain would not pool on the highways</a:t>
          </a:r>
          <a:endParaRPr lang="en-US" sz="1300" b="1" kern="1200" dirty="0"/>
        </a:p>
      </dsp:txBody>
      <dsp:txXfrm>
        <a:off x="509873" y="1692144"/>
        <a:ext cx="1521076" cy="1014050"/>
      </dsp:txXfrm>
    </dsp:sp>
    <dsp:sp modelId="{D79625B6-FC45-8B4B-8093-F6A61E97FD56}">
      <dsp:nvSpPr>
        <dsp:cNvPr id="0" name=""/>
        <dsp:cNvSpPr/>
      </dsp:nvSpPr>
      <dsp:spPr>
        <a:xfrm>
          <a:off x="2284462" y="1692144"/>
          <a:ext cx="2535126" cy="10140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203570"/>
                <a:satOff val="-23778"/>
                <a:lumOff val="20591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203570"/>
                <a:satOff val="-23778"/>
                <a:lumOff val="2059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/>
            <a:t>levees to stop the water</a:t>
          </a:r>
          <a:endParaRPr lang="en-US" sz="1300" b="1" kern="1200" dirty="0"/>
        </a:p>
      </dsp:txBody>
      <dsp:txXfrm>
        <a:off x="2791487" y="1692144"/>
        <a:ext cx="1521076" cy="1014050"/>
      </dsp:txXfrm>
    </dsp:sp>
    <dsp:sp modelId="{1A1F2E97-00FB-504E-802C-2736C821E3CB}">
      <dsp:nvSpPr>
        <dsp:cNvPr id="0" name=""/>
        <dsp:cNvSpPr/>
      </dsp:nvSpPr>
      <dsp:spPr>
        <a:xfrm>
          <a:off x="4566077" y="1692144"/>
          <a:ext cx="2535126" cy="10140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407141"/>
                <a:satOff val="-47556"/>
                <a:lumOff val="41182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407141"/>
                <a:satOff val="-47556"/>
                <a:lumOff val="411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/>
            <a:t>use parks or public spaces as emergency reservoirs</a:t>
          </a:r>
          <a:endParaRPr lang="en-US" sz="1300" b="1" kern="1200" dirty="0"/>
        </a:p>
      </dsp:txBody>
      <dsp:txXfrm>
        <a:off x="5073102" y="1692144"/>
        <a:ext cx="1521076" cy="1014050"/>
      </dsp:txXfrm>
    </dsp:sp>
    <dsp:sp modelId="{A2CC47B6-BD8A-3947-A484-2102BDDDCC21}">
      <dsp:nvSpPr>
        <dsp:cNvPr id="0" name=""/>
        <dsp:cNvSpPr/>
      </dsp:nvSpPr>
      <dsp:spPr>
        <a:xfrm>
          <a:off x="6847691" y="1692144"/>
          <a:ext cx="2535126" cy="10140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407141"/>
                <a:satOff val="-47556"/>
                <a:lumOff val="41182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407141"/>
                <a:satOff val="-47556"/>
                <a:lumOff val="411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/>
            <a:t>tunnels and cisterns to divert flood waters</a:t>
          </a:r>
          <a:endParaRPr lang="en-US" sz="1300" b="1" kern="1200" dirty="0"/>
        </a:p>
      </dsp:txBody>
      <dsp:txXfrm>
        <a:off x="7354716" y="1692144"/>
        <a:ext cx="1521076" cy="1014050"/>
      </dsp:txXfrm>
    </dsp:sp>
    <dsp:sp modelId="{FE26DD2F-2D99-8641-9F35-276C7211B84B}">
      <dsp:nvSpPr>
        <dsp:cNvPr id="0" name=""/>
        <dsp:cNvSpPr/>
      </dsp:nvSpPr>
      <dsp:spPr>
        <a:xfrm>
          <a:off x="9129305" y="1692144"/>
          <a:ext cx="2535126" cy="10140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203570"/>
                <a:satOff val="-23778"/>
                <a:lumOff val="20591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203570"/>
                <a:satOff val="-23778"/>
                <a:lumOff val="2059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/>
            <a:t>stronger building materials and stricter building codes</a:t>
          </a:r>
          <a:endParaRPr lang="en-US" sz="1300" b="1" kern="1200" dirty="0"/>
        </a:p>
      </dsp:txBody>
      <dsp:txXfrm>
        <a:off x="9636330" y="1692144"/>
        <a:ext cx="1521076" cy="1014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850B8-12C4-2C4A-B07C-16C32D046D9D}">
      <dsp:nvSpPr>
        <dsp:cNvPr id="0" name=""/>
        <dsp:cNvSpPr/>
      </dsp:nvSpPr>
      <dsp:spPr>
        <a:xfrm>
          <a:off x="189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Jordan </a:t>
          </a:r>
          <a:r>
            <a:rPr lang="en-US" sz="2600" kern="1200" dirty="0" err="1"/>
            <a:t>Macarty</a:t>
          </a:r>
          <a:endParaRPr lang="en-US" sz="2600" kern="1200" dirty="0"/>
        </a:p>
      </dsp:txBody>
      <dsp:txXfrm>
        <a:off x="1895" y="2167466"/>
        <a:ext cx="1986359" cy="2167466"/>
      </dsp:txXfrm>
    </dsp:sp>
    <dsp:sp modelId="{07DD36C9-7E18-184A-A8F6-38CF1A1AB9A4}">
      <dsp:nvSpPr>
        <dsp:cNvPr id="0" name=""/>
        <dsp:cNvSpPr/>
      </dsp:nvSpPr>
      <dsp:spPr>
        <a:xfrm>
          <a:off x="156030" y="431120"/>
          <a:ext cx="1678088" cy="159241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440A1E4-98E3-3248-810B-7AE7968C6540}">
      <dsp:nvSpPr>
        <dsp:cNvPr id="0" name=""/>
        <dsp:cNvSpPr/>
      </dsp:nvSpPr>
      <dsp:spPr>
        <a:xfrm>
          <a:off x="204784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Kailani</a:t>
          </a:r>
          <a:r>
            <a:rPr lang="en-US" sz="2600" kern="1200" dirty="0"/>
            <a:t> </a:t>
          </a:r>
          <a:r>
            <a:rPr lang="en-US" sz="2600" kern="1200" dirty="0" err="1"/>
            <a:t>Deeran</a:t>
          </a:r>
          <a:endParaRPr lang="en-US" sz="2600" kern="1200" dirty="0"/>
        </a:p>
      </dsp:txBody>
      <dsp:txXfrm>
        <a:off x="2047845" y="2167466"/>
        <a:ext cx="1986359" cy="2167466"/>
      </dsp:txXfrm>
    </dsp:sp>
    <dsp:sp modelId="{89426E8A-1D4A-1943-AD7D-035123164845}">
      <dsp:nvSpPr>
        <dsp:cNvPr id="0" name=""/>
        <dsp:cNvSpPr/>
      </dsp:nvSpPr>
      <dsp:spPr>
        <a:xfrm>
          <a:off x="2138816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B42372-F7A5-664E-9E2C-664552422222}">
      <dsp:nvSpPr>
        <dsp:cNvPr id="0" name=""/>
        <dsp:cNvSpPr/>
      </dsp:nvSpPr>
      <dsp:spPr>
        <a:xfrm>
          <a:off x="409379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Jihwan</a:t>
          </a:r>
          <a:r>
            <a:rPr lang="en-US" sz="2600" kern="1200" dirty="0"/>
            <a:t> Lee</a:t>
          </a:r>
        </a:p>
      </dsp:txBody>
      <dsp:txXfrm>
        <a:off x="4093795" y="2167466"/>
        <a:ext cx="1986359" cy="2167466"/>
      </dsp:txXfrm>
    </dsp:sp>
    <dsp:sp modelId="{B1EFB3E2-4ADA-DD47-8ACD-61747987BB8A}">
      <dsp:nvSpPr>
        <dsp:cNvPr id="0" name=""/>
        <dsp:cNvSpPr/>
      </dsp:nvSpPr>
      <dsp:spPr>
        <a:xfrm>
          <a:off x="4184767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B31404-6912-064E-A098-EFDA7681D594}">
      <dsp:nvSpPr>
        <dsp:cNvPr id="0" name=""/>
        <dsp:cNvSpPr/>
      </dsp:nvSpPr>
      <dsp:spPr>
        <a:xfrm>
          <a:off x="613974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Riya </a:t>
          </a:r>
          <a:r>
            <a:rPr lang="en-US" sz="2600" kern="1200" dirty="0" err="1"/>
            <a:t>Methratta</a:t>
          </a:r>
          <a:endParaRPr lang="en-US" sz="2600" kern="1200" dirty="0"/>
        </a:p>
      </dsp:txBody>
      <dsp:txXfrm>
        <a:off x="6139745" y="2167466"/>
        <a:ext cx="1986359" cy="2167466"/>
      </dsp:txXfrm>
    </dsp:sp>
    <dsp:sp modelId="{6127233F-3C6E-274A-8538-42C04D5A45A7}">
      <dsp:nvSpPr>
        <dsp:cNvPr id="0" name=""/>
        <dsp:cNvSpPr/>
      </dsp:nvSpPr>
      <dsp:spPr>
        <a:xfrm>
          <a:off x="6230717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000" r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AABEDB-9CBB-7A43-9EDF-E2AEEEEBAE88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850B8-12C4-2C4A-B07C-16C32D046D9D}">
      <dsp:nvSpPr>
        <dsp:cNvPr id="0" name=""/>
        <dsp:cNvSpPr/>
      </dsp:nvSpPr>
      <dsp:spPr>
        <a:xfrm>
          <a:off x="189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Kyle Denny</a:t>
          </a:r>
        </a:p>
      </dsp:txBody>
      <dsp:txXfrm>
        <a:off x="1895" y="2167466"/>
        <a:ext cx="1986359" cy="2167466"/>
      </dsp:txXfrm>
    </dsp:sp>
    <dsp:sp modelId="{07DD36C9-7E18-184A-A8F6-38CF1A1AB9A4}">
      <dsp:nvSpPr>
        <dsp:cNvPr id="0" name=""/>
        <dsp:cNvSpPr/>
      </dsp:nvSpPr>
      <dsp:spPr>
        <a:xfrm>
          <a:off x="92866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440A1E4-98E3-3248-810B-7AE7968C6540}">
      <dsp:nvSpPr>
        <dsp:cNvPr id="0" name=""/>
        <dsp:cNvSpPr/>
      </dsp:nvSpPr>
      <dsp:spPr>
        <a:xfrm>
          <a:off x="204784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Elisabeth van </a:t>
          </a:r>
          <a:r>
            <a:rPr lang="en-US" sz="2400" kern="1200" dirty="0" err="1"/>
            <a:t>Reijendam</a:t>
          </a:r>
          <a:endParaRPr lang="en-US" sz="2400" kern="1200" dirty="0"/>
        </a:p>
      </dsp:txBody>
      <dsp:txXfrm>
        <a:off x="2047845" y="2167466"/>
        <a:ext cx="1986359" cy="2167466"/>
      </dsp:txXfrm>
    </dsp:sp>
    <dsp:sp modelId="{89426E8A-1D4A-1943-AD7D-035123164845}">
      <dsp:nvSpPr>
        <dsp:cNvPr id="0" name=""/>
        <dsp:cNvSpPr/>
      </dsp:nvSpPr>
      <dsp:spPr>
        <a:xfrm>
          <a:off x="2138816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B42372-F7A5-664E-9E2C-664552422222}">
      <dsp:nvSpPr>
        <dsp:cNvPr id="0" name=""/>
        <dsp:cNvSpPr/>
      </dsp:nvSpPr>
      <dsp:spPr>
        <a:xfrm>
          <a:off x="409379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Kevin Wang</a:t>
          </a:r>
        </a:p>
      </dsp:txBody>
      <dsp:txXfrm>
        <a:off x="4093795" y="2167466"/>
        <a:ext cx="1986359" cy="2167466"/>
      </dsp:txXfrm>
    </dsp:sp>
    <dsp:sp modelId="{B1EFB3E2-4ADA-DD47-8ACD-61747987BB8A}">
      <dsp:nvSpPr>
        <dsp:cNvPr id="0" name=""/>
        <dsp:cNvSpPr/>
      </dsp:nvSpPr>
      <dsp:spPr>
        <a:xfrm>
          <a:off x="4184767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B31404-6912-064E-A098-EFDA7681D594}">
      <dsp:nvSpPr>
        <dsp:cNvPr id="0" name=""/>
        <dsp:cNvSpPr/>
      </dsp:nvSpPr>
      <dsp:spPr>
        <a:xfrm>
          <a:off x="6139745" y="0"/>
          <a:ext cx="1986359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Keira Finn</a:t>
          </a:r>
        </a:p>
      </dsp:txBody>
      <dsp:txXfrm>
        <a:off x="6139745" y="2167466"/>
        <a:ext cx="1986359" cy="2167466"/>
      </dsp:txXfrm>
    </dsp:sp>
    <dsp:sp modelId="{6127233F-3C6E-274A-8538-42C04D5A45A7}">
      <dsp:nvSpPr>
        <dsp:cNvPr id="0" name=""/>
        <dsp:cNvSpPr/>
      </dsp:nvSpPr>
      <dsp:spPr>
        <a:xfrm>
          <a:off x="6230717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AABEDB-9CBB-7A43-9EDF-E2AEEEEBAE88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2A5AC-5463-FC45-95BE-9EE2BC1345A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8C07A-2DCC-7B48-830D-DEF887C6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1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Keira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Elisabeth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Kyle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6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Jordan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Riya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Speakers: </a:t>
            </a:r>
            <a:r>
              <a:rPr lang="en-US" dirty="0" err="1"/>
              <a:t>Kailani</a:t>
            </a:r>
            <a:r>
              <a:rPr lang="en-US" dirty="0"/>
              <a:t> &amp; </a:t>
            </a:r>
            <a:r>
              <a:rPr lang="en-US" dirty="0" err="1"/>
              <a:t>Jihwan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Speakers: Kevin &amp; Elisabeth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Speakers: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8C07A-2DCC-7B48-830D-DEF887C651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9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07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0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504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5B43-3ABE-4F21-9D2D-0E2715344FC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76FC61-3FCB-40DE-A79A-25A7B150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wra.com/03sewer/html/sewdi_access.htm" TargetMode="External"/><Relationship Id="rId3" Type="http://schemas.openxmlformats.org/officeDocument/2006/relationships/diagramLayout" Target="../diagrams/layout8.xml"/><Relationship Id="rId7" Type="http://schemas.openxmlformats.org/officeDocument/2006/relationships/hyperlink" Target="https://www.mpo-mag.com/contents/view_top30/2017-07-26/3-ge-healthcare-836277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hyperlink" Target="https://www.vectorstock.com/royalty-free-vectors/meeting-engineer-operator-vectors" TargetMode="External"/><Relationship Id="rId4" Type="http://schemas.openxmlformats.org/officeDocument/2006/relationships/diagramQuickStyle" Target="../diagrams/quickStyle8.xml"/><Relationship Id="rId9" Type="http://schemas.openxmlformats.org/officeDocument/2006/relationships/hyperlink" Target="https://www.pinterest.com/pin/329044316503804637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tyofwestsacramento.org/Home/Components/News/News/1171/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https://waterworksmuseum.org/about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hyperlink" Target="https://www.bwsc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kindling.xyz/next-systems/donella-meadows-systems-think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www.wpri.com/new-england/massachusetts/boston-commuter-trolley-derails-during-morning-commu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://www.mass.gov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12195387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22" y="3585395"/>
            <a:ext cx="7078695" cy="12912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FEFFFF"/>
                </a:solidFill>
              </a:rPr>
              <a:t>SUPERCALIFRAGISLISTICEXPIALIDOCIOUS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141" y="5189400"/>
            <a:ext cx="6413955" cy="5442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EFFFF"/>
                </a:solidFill>
              </a:rPr>
              <a:t>ELISABETH, KEIRA, RIYA, KAILANI, JORDAN, KEVIN, KYLE, JIHWAN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861AE6-574B-C74B-B793-72DC7A5A1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1" b="19761"/>
          <a:stretch/>
        </p:blipFill>
        <p:spPr>
          <a:xfrm>
            <a:off x="-10667" y="-2"/>
            <a:ext cx="7530420" cy="3415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FE4FE8-847F-4C42-AF47-74FB8D13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" r="-3" b="-3"/>
          <a:stretch/>
        </p:blipFill>
        <p:spPr>
          <a:xfrm>
            <a:off x="7530421" y="-306"/>
            <a:ext cx="4658531" cy="3415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CE683F7-3C14-437D-B517-5C204FAB1D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5061568"/>
            <a:ext cx="1230970" cy="778589"/>
          </a:xfrm>
          <a:custGeom>
            <a:avLst/>
            <a:gdLst>
              <a:gd name="connsiteX0" fmla="*/ 0 w 1230970"/>
              <a:gd name="connsiteY0" fmla="*/ 0 h 778589"/>
              <a:gd name="connsiteX1" fmla="*/ 56510 w 1230970"/>
              <a:gd name="connsiteY1" fmla="*/ 0 h 778589"/>
              <a:gd name="connsiteX2" fmla="*/ 834671 w 1230970"/>
              <a:gd name="connsiteY2" fmla="*/ 0 h 778589"/>
              <a:gd name="connsiteX3" fmla="*/ 862811 w 1230970"/>
              <a:gd name="connsiteY3" fmla="*/ 9381 h 778589"/>
              <a:gd name="connsiteX4" fmla="*/ 867501 w 1230970"/>
              <a:gd name="connsiteY4" fmla="*/ 14071 h 778589"/>
              <a:gd name="connsiteX5" fmla="*/ 1223935 w 1230970"/>
              <a:gd name="connsiteY5" fmla="*/ 365843 h 778589"/>
              <a:gd name="connsiteX6" fmla="*/ 1223935 w 1230970"/>
              <a:gd name="connsiteY6" fmla="*/ 408056 h 778589"/>
              <a:gd name="connsiteX7" fmla="*/ 867501 w 1230970"/>
              <a:gd name="connsiteY7" fmla="*/ 764518 h 778589"/>
              <a:gd name="connsiteX8" fmla="*/ 862811 w 1230970"/>
              <a:gd name="connsiteY8" fmla="*/ 769209 h 778589"/>
              <a:gd name="connsiteX9" fmla="*/ 834671 w 1230970"/>
              <a:gd name="connsiteY9" fmla="*/ 778589 h 778589"/>
              <a:gd name="connsiteX10" fmla="*/ 0 w 1230970"/>
              <a:gd name="connsiteY10" fmla="*/ 778589 h 7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970" h="778589">
                <a:moveTo>
                  <a:pt x="0" y="0"/>
                </a:moveTo>
                <a:lnTo>
                  <a:pt x="56510" y="0"/>
                </a:lnTo>
                <a:cubicBezTo>
                  <a:pt x="245793" y="0"/>
                  <a:pt x="498169" y="0"/>
                  <a:pt x="834671" y="0"/>
                </a:cubicBezTo>
                <a:cubicBezTo>
                  <a:pt x="848741" y="0"/>
                  <a:pt x="858121" y="4691"/>
                  <a:pt x="862811" y="9381"/>
                </a:cubicBezTo>
                <a:cubicBezTo>
                  <a:pt x="862811" y="9381"/>
                  <a:pt x="867501" y="9381"/>
                  <a:pt x="867501" y="14071"/>
                </a:cubicBezTo>
                <a:cubicBezTo>
                  <a:pt x="867501" y="14071"/>
                  <a:pt x="867501" y="14071"/>
                  <a:pt x="1223935" y="365843"/>
                </a:cubicBezTo>
                <a:cubicBezTo>
                  <a:pt x="1233315" y="379914"/>
                  <a:pt x="1233315" y="398675"/>
                  <a:pt x="1223935" y="408056"/>
                </a:cubicBezTo>
                <a:cubicBezTo>
                  <a:pt x="1223935" y="408056"/>
                  <a:pt x="1223935" y="408056"/>
                  <a:pt x="867501" y="764518"/>
                </a:cubicBezTo>
                <a:cubicBezTo>
                  <a:pt x="867501" y="764518"/>
                  <a:pt x="862811" y="764518"/>
                  <a:pt x="862811" y="769209"/>
                </a:cubicBezTo>
                <a:cubicBezTo>
                  <a:pt x="858121" y="773899"/>
                  <a:pt x="848741" y="778589"/>
                  <a:pt x="834671" y="778589"/>
                </a:cubicBezTo>
                <a:lnTo>
                  <a:pt x="0" y="778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E4F6BA-B37D-DC42-B24F-E19EB05BA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72"/>
          <a:stretch/>
        </p:blipFill>
        <p:spPr>
          <a:xfrm>
            <a:off x="7530421" y="3429305"/>
            <a:ext cx="4658867" cy="342869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3429000"/>
            <a:ext cx="4661579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A123486-27C1-3641-BDFE-5F3E60AB0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7" y="1124340"/>
            <a:ext cx="609600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55492F-D8AA-9F43-96E7-3D39A89F63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56" y="1194303"/>
            <a:ext cx="469674" cy="4696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923CFD6-67BF-6141-A0EB-076B5DD6BE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43" y="4425716"/>
            <a:ext cx="327268" cy="3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2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5BDEC7-B699-7D4B-8789-692B7C2AF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3278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002551-8674-9E4D-9243-5C76F43DD861}"/>
              </a:ext>
            </a:extLst>
          </p:cNvPr>
          <p:cNvSpPr txBox="1"/>
          <p:nvPr/>
        </p:nvSpPr>
        <p:spPr>
          <a:xfrm>
            <a:off x="10472057" y="3429000"/>
            <a:ext cx="16110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Sources:</a:t>
            </a:r>
          </a:p>
          <a:p>
            <a:r>
              <a:rPr lang="en-US" sz="500" dirty="0">
                <a:hlinkClick r:id="rId7"/>
              </a:rPr>
              <a:t>https://www.mpo-mag.com/contents/view_top30/2017-07-26/3-ge-healthcare-836277</a:t>
            </a:r>
            <a:endParaRPr lang="en-US" sz="500" dirty="0"/>
          </a:p>
          <a:p>
            <a:endParaRPr lang="en-US" sz="500" dirty="0"/>
          </a:p>
          <a:p>
            <a:r>
              <a:rPr lang="en-US" sz="500" dirty="0">
                <a:hlinkClick r:id="rId8"/>
              </a:rPr>
              <a:t>http://www.mwra.com/03sewer/html/sewdi_access.htm</a:t>
            </a:r>
            <a:endParaRPr lang="en-US" sz="500" dirty="0"/>
          </a:p>
          <a:p>
            <a:endParaRPr lang="en-US" sz="500" dirty="0"/>
          </a:p>
          <a:p>
            <a:r>
              <a:rPr lang="en-US" sz="500" dirty="0">
                <a:hlinkClick r:id="rId9"/>
              </a:rPr>
              <a:t>https://www.pinterest.com/pin/329044316503804637/</a:t>
            </a:r>
            <a:endParaRPr lang="en-US" sz="500" dirty="0"/>
          </a:p>
          <a:p>
            <a:endParaRPr lang="en-US" sz="500" dirty="0"/>
          </a:p>
          <a:p>
            <a:r>
              <a:rPr lang="en-US" sz="500" dirty="0">
                <a:hlinkClick r:id="rId10"/>
              </a:rPr>
              <a:t>https://www.vectorstock.com/royalty-free-vectors/meeting-engineer-operator-vectors</a:t>
            </a:r>
            <a:endParaRPr lang="en-US" sz="500" dirty="0"/>
          </a:p>
          <a:p>
            <a:endParaRPr lang="en-US" sz="500" dirty="0"/>
          </a:p>
          <a:p>
            <a:endParaRPr lang="en-US" sz="500" dirty="0"/>
          </a:p>
          <a:p>
            <a:endParaRPr lang="en-US" sz="500" dirty="0"/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11467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5BDEC7-B699-7D4B-8789-692B7C2AF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3482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69D18E-CE3E-8647-BADD-32F4B4195D27}"/>
              </a:ext>
            </a:extLst>
          </p:cNvPr>
          <p:cNvSpPr txBox="1"/>
          <p:nvPr/>
        </p:nvSpPr>
        <p:spPr>
          <a:xfrm>
            <a:off x="10441459" y="3064476"/>
            <a:ext cx="1421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Sources:</a:t>
            </a:r>
          </a:p>
          <a:p>
            <a:r>
              <a:rPr lang="en-US" sz="700" dirty="0">
                <a:hlinkClick r:id="rId7"/>
              </a:rPr>
              <a:t>https://waterworksmuseum.org/about</a:t>
            </a:r>
            <a:endParaRPr lang="en-US" sz="700" dirty="0"/>
          </a:p>
          <a:p>
            <a:endParaRPr lang="en-US" sz="700" dirty="0"/>
          </a:p>
          <a:p>
            <a:r>
              <a:rPr lang="en-US" sz="700" dirty="0">
                <a:hlinkClick r:id="rId8"/>
              </a:rPr>
              <a:t>https://www.cityofwestsacramento.org/Home/Components/News/News/1171/</a:t>
            </a:r>
            <a:endParaRPr lang="en-US" sz="700" dirty="0"/>
          </a:p>
          <a:p>
            <a:endParaRPr lang="en-US" sz="700" dirty="0"/>
          </a:p>
          <a:p>
            <a:r>
              <a:rPr lang="en-US" sz="700" dirty="0">
                <a:hlinkClick r:id="rId9"/>
              </a:rPr>
              <a:t>https://www.bwsc.org</a:t>
            </a:r>
            <a:endParaRPr lang="en-US" sz="700" dirty="0"/>
          </a:p>
          <a:p>
            <a:endParaRPr lang="en-US" sz="700" dirty="0"/>
          </a:p>
          <a:p>
            <a:r>
              <a:rPr lang="en-US" sz="700" dirty="0"/>
              <a:t>https://</a:t>
            </a:r>
            <a:r>
              <a:rPr lang="en-US" sz="700" dirty="0" err="1"/>
              <a:t>www.nrdc.org</a:t>
            </a:r>
            <a:r>
              <a:rPr lang="en-US" sz="700" dirty="0"/>
              <a:t>/issues/stop-overfishing-and-restore-fisheries</a:t>
            </a:r>
          </a:p>
          <a:p>
            <a:endParaRPr lang="en-US" sz="700" dirty="0"/>
          </a:p>
          <a:p>
            <a:endParaRPr lang="en-US" sz="700" dirty="0"/>
          </a:p>
          <a:p>
            <a:endParaRPr lang="en-US" sz="700" dirty="0"/>
          </a:p>
          <a:p>
            <a:endParaRPr lang="en-US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555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98" name="Group 42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BAC4A7-1695-4041-86AD-8CA16281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7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D1A42F-8FDF-6144-A416-D6DF1E08B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688886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52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F2D691-D07C-B846-AD90-E07C44632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84615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035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7F27D1-D04B-C542-A255-E3EA36B4D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5951"/>
              </p:ext>
            </p:extLst>
          </p:nvPr>
        </p:nvGraphicFramePr>
        <p:xfrm>
          <a:off x="1112109" y="92597"/>
          <a:ext cx="10937138" cy="596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7B9E2FE4-6177-0C4E-833C-C69EB5221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41" y="3836087"/>
            <a:ext cx="44450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C4F03-72B2-4A46-A4C0-5DE2868BCC43}"/>
              </a:ext>
            </a:extLst>
          </p:cNvPr>
          <p:cNvSpPr txBox="1"/>
          <p:nvPr/>
        </p:nvSpPr>
        <p:spPr>
          <a:xfrm>
            <a:off x="5708822" y="6054811"/>
            <a:ext cx="30891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</a:t>
            </a:r>
          </a:p>
          <a:p>
            <a:r>
              <a:rPr lang="en-US" sz="1050" u="sng" dirty="0">
                <a:hlinkClick r:id="rId9"/>
              </a:rPr>
              <a:t>https://kindling.xyz/next-systems/donella-meadows-systems-thinking/</a:t>
            </a:r>
            <a:endParaRPr lang="en-US" sz="1050" dirty="0"/>
          </a:p>
          <a:p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/>
            </a:r>
            <a:br>
              <a:rPr lang="en-US" sz="1050" dirty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7159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DCBB-4C25-B947-A2B6-24E75BAE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5646"/>
            <a:ext cx="8911687" cy="1280890"/>
          </a:xfrm>
        </p:spPr>
        <p:txBody>
          <a:bodyPr/>
          <a:lstStyle/>
          <a:p>
            <a:r>
              <a:rPr lang="en-US" b="1" u="sng" dirty="0"/>
              <a:t>BOSTON &amp; HURRICANES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4B7F-A0F6-6D43-9D85-BC5D2471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46" y="1574800"/>
            <a:ext cx="8915400" cy="43598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Why is Boston at risk for hurricanes?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988541-34D9-7941-939B-EB10E6080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34086"/>
              </p:ext>
            </p:extLst>
          </p:nvPr>
        </p:nvGraphicFramePr>
        <p:xfrm>
          <a:off x="391761" y="2728198"/>
          <a:ext cx="11667281" cy="382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CF17D02F-0318-294B-83D7-FF0287DB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95" y="575646"/>
            <a:ext cx="27813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B6947-1633-7143-9231-589677D580AE}"/>
              </a:ext>
            </a:extLst>
          </p:cNvPr>
          <p:cNvSpPr txBox="1"/>
          <p:nvPr/>
        </p:nvSpPr>
        <p:spPr>
          <a:xfrm>
            <a:off x="10551843" y="1051580"/>
            <a:ext cx="127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Source:</a:t>
            </a:r>
          </a:p>
          <a:p>
            <a:r>
              <a:rPr lang="en-US" sz="400" u="sng" dirty="0">
                <a:hlinkClick r:id="rId9"/>
              </a:rPr>
              <a:t>https://www.wpri.com/new-england/massachusetts/boston-commuter-trolley-derails-during-morning-commute/</a:t>
            </a:r>
            <a:endParaRPr lang="en-US" sz="400" dirty="0"/>
          </a:p>
          <a:p>
            <a:r>
              <a:rPr lang="en-US" sz="400" dirty="0"/>
              <a:t/>
            </a:r>
            <a:br>
              <a:rPr lang="en-US" sz="400" dirty="0"/>
            </a:b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55878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DCBB-4C25-B947-A2B6-24E75BAE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72" y="543087"/>
            <a:ext cx="9178528" cy="1280890"/>
          </a:xfrm>
        </p:spPr>
        <p:txBody>
          <a:bodyPr>
            <a:normAutofit fontScale="90000"/>
          </a:bodyPr>
          <a:lstStyle/>
          <a:p>
            <a:r>
              <a:rPr lang="en-US" sz="4400" b="1" u="sng" dirty="0"/>
              <a:t>Effects on Transportation in Boston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4B7F-A0F6-6D43-9D85-BC5D2471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661" y="1723661"/>
            <a:ext cx="11667281" cy="880641"/>
          </a:xfrm>
        </p:spPr>
        <p:txBody>
          <a:bodyPr>
            <a:normAutofit/>
          </a:bodyPr>
          <a:lstStyle/>
          <a:p>
            <a:r>
              <a:rPr lang="en-US" sz="2400" dirty="0"/>
              <a:t>How might a hurricane affect transportation in Boston?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988541-34D9-7941-939B-EB10E6080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782215"/>
              </p:ext>
            </p:extLst>
          </p:nvPr>
        </p:nvGraphicFramePr>
        <p:xfrm>
          <a:off x="416474" y="1916573"/>
          <a:ext cx="11667281" cy="43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60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DCBB-4C25-B947-A2B6-24E75BAE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030" y="635683"/>
            <a:ext cx="10324618" cy="1280890"/>
          </a:xfrm>
        </p:spPr>
        <p:txBody>
          <a:bodyPr>
            <a:noAutofit/>
          </a:bodyPr>
          <a:lstStyle/>
          <a:p>
            <a:r>
              <a:rPr lang="en-US" sz="3200" b="1" u="sng" dirty="0"/>
              <a:t>Resiliency/Sustainability of Transportation in Boston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4B7F-A0F6-6D43-9D85-BC5D2471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05" y="1276128"/>
            <a:ext cx="10988447" cy="880641"/>
          </a:xfrm>
        </p:spPr>
        <p:txBody>
          <a:bodyPr>
            <a:normAutofit/>
          </a:bodyPr>
          <a:lstStyle/>
          <a:p>
            <a:r>
              <a:rPr lang="en-US" sz="2000" dirty="0"/>
              <a:t>What currently makes Boston a resilient/sustainable city in terms of transportation?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988541-34D9-7941-939B-EB10E6080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436467"/>
              </p:ext>
            </p:extLst>
          </p:nvPr>
        </p:nvGraphicFramePr>
        <p:xfrm>
          <a:off x="862482" y="1716448"/>
          <a:ext cx="9310920" cy="492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E70F37C-2FA9-C642-B333-057679B9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79" y="2107565"/>
            <a:ext cx="2186940" cy="21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8B59C-EFFB-BF4B-A132-A0DA2180BC24}"/>
              </a:ext>
            </a:extLst>
          </p:cNvPr>
          <p:cNvSpPr txBox="1"/>
          <p:nvPr/>
        </p:nvSpPr>
        <p:spPr>
          <a:xfrm>
            <a:off x="10058400" y="4478350"/>
            <a:ext cx="16805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Sources:</a:t>
            </a:r>
          </a:p>
          <a:p>
            <a:r>
              <a:rPr lang="en-US" sz="800" u="sng" dirty="0">
                <a:hlinkClick r:id="rId9"/>
              </a:rPr>
              <a:t>www.mass.gov</a:t>
            </a:r>
            <a:endParaRPr lang="en-US" sz="800" u="sng" dirty="0"/>
          </a:p>
          <a:p>
            <a:r>
              <a:rPr lang="en-US" sz="700" dirty="0" err="1"/>
              <a:t>Mbta.com</a:t>
            </a: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171279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DCBB-4C25-B947-A2B6-24E75BAE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030" y="635683"/>
            <a:ext cx="10324618" cy="1280890"/>
          </a:xfrm>
        </p:spPr>
        <p:txBody>
          <a:bodyPr>
            <a:noAutofit/>
          </a:bodyPr>
          <a:lstStyle/>
          <a:p>
            <a:r>
              <a:rPr lang="en-US" sz="3200" b="1" u="sng" dirty="0"/>
              <a:t>Resiliency/Sustainability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4B7F-A0F6-6D43-9D85-BC5D2471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76" y="1276128"/>
            <a:ext cx="10745165" cy="88064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How might resiliency/sustainability in Boston be improved in regards to TRANSPORTATION?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988541-34D9-7941-939B-EB10E6080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277525"/>
              </p:ext>
            </p:extLst>
          </p:nvPr>
        </p:nvGraphicFramePr>
        <p:xfrm>
          <a:off x="404117" y="635683"/>
          <a:ext cx="11667281" cy="43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B394F615-2EF7-6846-8FC1-3F89E97B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" y="3642123"/>
            <a:ext cx="3053410" cy="20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AF83F1E-B226-8840-BCC1-80AA07A9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95" y="3642123"/>
            <a:ext cx="2717344" cy="20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77AFD26-D3BA-B944-8C28-13772FC81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43" y="3642123"/>
            <a:ext cx="29972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B421F-9C50-8A45-BC32-79307F631EAE}"/>
              </a:ext>
            </a:extLst>
          </p:cNvPr>
          <p:cNvSpPr txBox="1"/>
          <p:nvPr/>
        </p:nvSpPr>
        <p:spPr>
          <a:xfrm>
            <a:off x="10381709" y="4666155"/>
            <a:ext cx="163203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Sources:</a:t>
            </a:r>
          </a:p>
          <a:p>
            <a:r>
              <a:rPr lang="en-US" sz="500" dirty="0"/>
              <a:t>https://</a:t>
            </a:r>
            <a:r>
              <a:rPr lang="en-US" sz="500" dirty="0" err="1"/>
              <a:t>www.nytimes.com</a:t>
            </a:r>
            <a:r>
              <a:rPr lang="en-US" sz="500" dirty="0"/>
              <a:t>/2017/10/06/climate/</a:t>
            </a:r>
            <a:r>
              <a:rPr lang="en-US" sz="500" dirty="0" err="1"/>
              <a:t>tokyo-floods.html?emc</a:t>
            </a:r>
            <a:r>
              <a:rPr lang="en-US" sz="500" dirty="0"/>
              <a:t>=edit_th_20171007&amp;nl=</a:t>
            </a:r>
            <a:r>
              <a:rPr lang="en-US" sz="500" dirty="0" err="1"/>
              <a:t>todaysheadlines&amp;nlid</a:t>
            </a:r>
            <a:r>
              <a:rPr lang="en-US" sz="500" dirty="0"/>
              <a:t>=67172636&amp;_r=0</a:t>
            </a:r>
          </a:p>
          <a:p>
            <a:r>
              <a:rPr lang="en-US" sz="500" dirty="0"/>
              <a:t/>
            </a:r>
            <a:br>
              <a:rPr lang="en-US" sz="500" dirty="0"/>
            </a:br>
            <a:r>
              <a:rPr lang="en-US" sz="500" dirty="0"/>
              <a:t/>
            </a:r>
            <a:br>
              <a:rPr lang="en-US" sz="500" dirty="0"/>
            </a:br>
            <a:r>
              <a:rPr lang="en-US" sz="500" dirty="0"/>
              <a:t>https://</a:t>
            </a:r>
            <a:r>
              <a:rPr lang="en-US" sz="500" dirty="0" err="1"/>
              <a:t>www.bing.com</a:t>
            </a:r>
            <a:r>
              <a:rPr lang="en-US" sz="500" dirty="0"/>
              <a:t>/images/</a:t>
            </a:r>
            <a:r>
              <a:rPr lang="en-US" sz="500" dirty="0" err="1"/>
              <a:t>search?view</a:t>
            </a:r>
            <a:r>
              <a:rPr lang="en-US" sz="500" dirty="0"/>
              <a:t>=detailV2&amp;id=8CA99CB66DF6439A1B4E36FDDBB8D8556514875A&amp;thid=OIP.1SypQ-s4pdXQ8noLnlBFHwHaFj&amp;mediaurl=https%3A%2F%2Fwww.wired.com%2Fwp-content%2Fuploads%2Farchive%2Fimages%2Farticle%2Fmagazine%2F1701%2Fff_dutch_delta_levees_f.jpg&amp;exph=435&amp;expw=580&amp;q=</a:t>
            </a:r>
            <a:r>
              <a:rPr lang="en-US" sz="500" dirty="0" err="1"/>
              <a:t>netherlands+levees&amp;selectedindex</a:t>
            </a:r>
            <a:r>
              <a:rPr lang="en-US" sz="500" dirty="0"/>
              <a:t>=6&amp;ajaxhist=0&amp;vt=0&amp;eim=1,2,6</a:t>
            </a:r>
          </a:p>
          <a:p>
            <a:r>
              <a:rPr lang="en-US" sz="500" dirty="0"/>
              <a:t/>
            </a:r>
            <a:br>
              <a:rPr lang="en-US" sz="500" dirty="0"/>
            </a:br>
            <a:r>
              <a:rPr lang="en-US" sz="500" dirty="0"/>
              <a:t/>
            </a:r>
            <a:br>
              <a:rPr lang="en-US" sz="500" dirty="0"/>
            </a:br>
            <a:r>
              <a:rPr lang="en-US" sz="500" dirty="0"/>
              <a:t>https://</a:t>
            </a:r>
            <a:r>
              <a:rPr lang="en-US" sz="500" dirty="0" err="1"/>
              <a:t>www.bing.com</a:t>
            </a:r>
            <a:r>
              <a:rPr lang="en-US" sz="500" dirty="0"/>
              <a:t>/images/</a:t>
            </a:r>
            <a:r>
              <a:rPr lang="en-US" sz="500" dirty="0" err="1"/>
              <a:t>search?q</a:t>
            </a:r>
            <a:r>
              <a:rPr lang="en-US" sz="500" dirty="0"/>
              <a:t>=</a:t>
            </a:r>
            <a:r>
              <a:rPr lang="en-US" sz="500" dirty="0" err="1"/>
              <a:t>tokyo+typhoon+tunnels&amp;form</a:t>
            </a:r>
            <a:r>
              <a:rPr lang="en-US" sz="500" dirty="0"/>
              <a:t>=HDRSC2&amp;first=1&amp;cw=1129&amp;ch=946</a:t>
            </a:r>
          </a:p>
          <a:p>
            <a:r>
              <a:rPr lang="en-US" sz="500" dirty="0"/>
              <a:t/>
            </a:r>
            <a:br>
              <a:rPr lang="en-US" sz="500" dirty="0"/>
            </a:b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02639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74A9F-7FF0-BB41-80EF-644B1C18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u="sng" dirty="0">
                <a:solidFill>
                  <a:srgbClr val="FEFFFF"/>
                </a:solidFill>
              </a:rPr>
              <a:t>NUSSP - Takeaways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17A57640-5D43-44F1-86B4-B75BB74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85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539</Words>
  <Application>Microsoft Office PowerPoint</Application>
  <PresentationFormat>Widescreen</PresentationFormat>
  <Paragraphs>105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SUPERCALIFRAGISLISTICEXPIALIDOCIOUS</vt:lpstr>
      <vt:lpstr>PowerPoint Presentation</vt:lpstr>
      <vt:lpstr>PowerPoint Presentation</vt:lpstr>
      <vt:lpstr>PowerPoint Presentation</vt:lpstr>
      <vt:lpstr>BOSTON &amp; HURRICANES</vt:lpstr>
      <vt:lpstr>Effects on Transportation in Boston</vt:lpstr>
      <vt:lpstr>Resiliency/Sustainability of Transportation in Boston</vt:lpstr>
      <vt:lpstr>Resiliency/Sustainability Improvements</vt:lpstr>
      <vt:lpstr>NUSSP - Takeaways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SUPERCALIFRAGISLISTICEXPIALIDOCIOUS</dc:title>
  <dc:creator>Angerica Camit Fitzmaurice</dc:creator>
  <cp:lastModifiedBy>Alexa Salvato</cp:lastModifiedBy>
  <cp:revision>16</cp:revision>
  <dcterms:created xsi:type="dcterms:W3CDTF">2019-07-19T01:19:07Z</dcterms:created>
  <dcterms:modified xsi:type="dcterms:W3CDTF">2019-07-19T14:51:25Z</dcterms:modified>
</cp:coreProperties>
</file>