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Fira Sans Extra Condensed Medium" panose="020B0604020202020204" charset="0"/>
      <p:regular r:id="rId14"/>
      <p:bold r:id="rId15"/>
      <p:italic r:id="rId16"/>
      <p:boldItalic r:id="rId17"/>
    </p:embeddedFont>
    <p:embeddedFont>
      <p:font typeface="Lato" panose="020F0502020204030203" pitchFamily="34" charset="0"/>
      <p:regular r:id="rId18"/>
      <p:bold r:id="rId19"/>
      <p:italic r:id="rId20"/>
      <p:boldItalic r:id="rId21"/>
    </p:embeddedFont>
    <p:embeddedFont>
      <p:font typeface="Raleway" pitchFamily="2" charset="0"/>
      <p:regular r:id="rId22"/>
      <p:bold r:id="rId23"/>
      <p:italic r:id="rId24"/>
      <p:boldItalic r:id="rId25"/>
    </p:embeddedFont>
    <p:embeddedFont>
      <p:font typeface="Roboto" panose="02000000000000000000" pitchFamily="2" charset="0"/>
      <p:regular r:id="rId26"/>
      <p:bold r:id="rId27"/>
      <p:italic r:id="rId28"/>
      <p:boldItalic r:id="rId29"/>
    </p:embeddedFont>
    <p:embeddedFont>
      <p:font typeface="Roboto Condensed" panose="02000000000000000000" pitchFamily="2" charset="0"/>
      <p:regular r:id="rId30"/>
      <p:bold r:id="rId31"/>
      <p:italic r:id="rId32"/>
      <p:boldItalic r:id="rId33"/>
    </p:embeddedFont>
    <p:embeddedFont>
      <p:font typeface="Roboto Condensed Light" panose="02000000000000000000" pitchFamily="2" charset="0"/>
      <p:regular r:id="rId34"/>
      <p:bold r:id="rId35"/>
      <p:italic r:id="rId36"/>
      <p:boldItalic r:id="rId37"/>
    </p:embeddedFont>
    <p:embeddedFont>
      <p:font typeface="Squada One" panose="020B0604020202020204" charset="0"/>
      <p:regular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6" d="100"/>
          <a:sy n="146" d="100"/>
        </p:scale>
        <p:origin x="43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presProps" Target="presProps.xml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font" Target="fonts/font24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font" Target="fonts/font23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font" Target="fonts/font2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font" Target="fonts/font2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What is Magneteofuctional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g1e4970ca8bd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3" name="Google Shape;783;g1e4970ca8bd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g25d5d35880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1" name="Google Shape;791;g25d5d35880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1e4970ca8b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1e4970ca8bd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25a5fa0f24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25a5fa0f24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25bf47d2d1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25bf47d2d1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1e4970ca8bd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1e4970ca8bd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25b632c19fc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8" name="Google Shape;708;g25b632c19fc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1e4970ca8bd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1" name="Google Shape;721;g1e4970ca8bd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58 gradient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25a7cd36bcf_2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Google Shape;740;g25a7cd36bcf_2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2311c56729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2311c56729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hyperlink" Target="http://bit.ly/2TtBDfr" TargetMode="Externa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freepik.es/foto-gratis/macho-angulo-casco-realidad-virtual_7133530.htm" TargetMode="External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5400012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11;p2"/>
          <p:cNvSpPr txBox="1"/>
          <p:nvPr/>
        </p:nvSpPr>
        <p:spPr>
          <a:xfrm flipH="1">
            <a:off x="1375550" y="3092475"/>
            <a:ext cx="639300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rgbClr val="FFFFFF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3" y="-399756"/>
            <a:ext cx="9144000" cy="436938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457200" y="2932650"/>
            <a:ext cx="8229600" cy="51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Squada One"/>
              <a:buNone/>
              <a:defRPr sz="3000"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Squada One"/>
              <a:buNone/>
              <a:defRPr sz="3000"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Squada One"/>
              <a:buNone/>
              <a:defRPr sz="3000"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Squada One"/>
              <a:buNone/>
              <a:defRPr sz="3000"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Squada One"/>
              <a:buNone/>
              <a:defRPr sz="3000"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Squada One"/>
              <a:buNone/>
              <a:defRPr sz="3000"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Squada One"/>
              <a:buNone/>
              <a:defRPr sz="3000"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Squada One"/>
              <a:buNone/>
              <a:defRPr sz="3000"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457275" y="3192525"/>
            <a:ext cx="82296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title" hasCustomPrompt="1"/>
          </p:nvPr>
        </p:nvSpPr>
        <p:spPr>
          <a:xfrm>
            <a:off x="539999" y="1400065"/>
            <a:ext cx="8064000" cy="178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400"/>
              <a:buFont typeface="Fira Sans Extra Condensed Medium"/>
              <a:buNone/>
              <a:defRPr sz="5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400"/>
              <a:buFont typeface="Fira Sans Extra Condensed Medium"/>
              <a:buNone/>
              <a:defRPr sz="5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400"/>
              <a:buFont typeface="Fira Sans Extra Condensed Medium"/>
              <a:buNone/>
              <a:defRPr sz="5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400"/>
              <a:buFont typeface="Fira Sans Extra Condensed Medium"/>
              <a:buNone/>
              <a:defRPr sz="5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400"/>
              <a:buFont typeface="Fira Sans Extra Condensed Medium"/>
              <a:buNone/>
              <a:defRPr sz="5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400"/>
              <a:buFont typeface="Fira Sans Extra Condensed Medium"/>
              <a:buNone/>
              <a:defRPr sz="5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400"/>
              <a:buFont typeface="Fira Sans Extra Condensed Medium"/>
              <a:buNone/>
              <a:defRPr sz="5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400"/>
              <a:buFont typeface="Fira Sans Extra Condensed Medium"/>
              <a:buNone/>
              <a:defRPr sz="5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4" name="Google Shape;74;p11"/>
          <p:cNvSpPr txBox="1">
            <a:spLocks noGrp="1"/>
          </p:cNvSpPr>
          <p:nvPr>
            <p:ph type="subTitle" idx="1"/>
          </p:nvPr>
        </p:nvSpPr>
        <p:spPr>
          <a:xfrm>
            <a:off x="537375" y="3235240"/>
            <a:ext cx="8066700" cy="3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75" name="Google Shape;7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945663" y="-346987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0" y="3414791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104897" y="-695083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945663" y="3773854"/>
            <a:ext cx="2300675" cy="207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6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ctrTitle"/>
          </p:nvPr>
        </p:nvSpPr>
        <p:spPr>
          <a:xfrm>
            <a:off x="1690457" y="2052406"/>
            <a:ext cx="2629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1"/>
          </p:nvPr>
        </p:nvSpPr>
        <p:spPr>
          <a:xfrm>
            <a:off x="2051807" y="2538657"/>
            <a:ext cx="19065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ctrTitle" idx="2"/>
          </p:nvPr>
        </p:nvSpPr>
        <p:spPr>
          <a:xfrm>
            <a:off x="1690457" y="3599531"/>
            <a:ext cx="2629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3"/>
          </p:nvPr>
        </p:nvSpPr>
        <p:spPr>
          <a:xfrm>
            <a:off x="2051807" y="4048600"/>
            <a:ext cx="19065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ctrTitle" idx="4"/>
          </p:nvPr>
        </p:nvSpPr>
        <p:spPr>
          <a:xfrm>
            <a:off x="4824357" y="2052406"/>
            <a:ext cx="2629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5"/>
          </p:nvPr>
        </p:nvSpPr>
        <p:spPr>
          <a:xfrm>
            <a:off x="5185707" y="2538657"/>
            <a:ext cx="19065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ctrTitle" idx="6"/>
          </p:nvPr>
        </p:nvSpPr>
        <p:spPr>
          <a:xfrm>
            <a:off x="4824357" y="3599531"/>
            <a:ext cx="2629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7"/>
          </p:nvPr>
        </p:nvSpPr>
        <p:spPr>
          <a:xfrm>
            <a:off x="5185707" y="4048600"/>
            <a:ext cx="19065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ctrTitle" idx="8"/>
          </p:nvPr>
        </p:nvSpPr>
        <p:spPr>
          <a:xfrm>
            <a:off x="1122278" y="401450"/>
            <a:ext cx="68994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 idx="9" hasCustomPrompt="1"/>
          </p:nvPr>
        </p:nvSpPr>
        <p:spPr>
          <a:xfrm>
            <a:off x="2128157" y="1555631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2" name="Google Shape;92;p13"/>
          <p:cNvSpPr txBox="1">
            <a:spLocks noGrp="1"/>
          </p:cNvSpPr>
          <p:nvPr>
            <p:ph type="title" idx="13" hasCustomPrompt="1"/>
          </p:nvPr>
        </p:nvSpPr>
        <p:spPr>
          <a:xfrm>
            <a:off x="2128157" y="3074022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p13"/>
          <p:cNvSpPr txBox="1">
            <a:spLocks noGrp="1"/>
          </p:cNvSpPr>
          <p:nvPr>
            <p:ph type="title" idx="14" hasCustomPrompt="1"/>
          </p:nvPr>
        </p:nvSpPr>
        <p:spPr>
          <a:xfrm>
            <a:off x="5262057" y="1555631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4" name="Google Shape;94;p13"/>
          <p:cNvSpPr txBox="1">
            <a:spLocks noGrp="1"/>
          </p:cNvSpPr>
          <p:nvPr>
            <p:ph type="title" idx="15" hasCustomPrompt="1"/>
          </p:nvPr>
        </p:nvSpPr>
        <p:spPr>
          <a:xfrm>
            <a:off x="5262057" y="3074022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5" name="Google Shape;95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2">
  <p:cSld name="CUSTOM_36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ctrTitle"/>
          </p:nvPr>
        </p:nvSpPr>
        <p:spPr>
          <a:xfrm>
            <a:off x="657228" y="1778585"/>
            <a:ext cx="1959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657228" y="2252441"/>
            <a:ext cx="19593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ctrTitle" idx="2"/>
          </p:nvPr>
        </p:nvSpPr>
        <p:spPr>
          <a:xfrm>
            <a:off x="693636" y="3580934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subTitle" idx="3"/>
          </p:nvPr>
        </p:nvSpPr>
        <p:spPr>
          <a:xfrm>
            <a:off x="693636" y="4036206"/>
            <a:ext cx="19065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ctrTitle" idx="4"/>
          </p:nvPr>
        </p:nvSpPr>
        <p:spPr>
          <a:xfrm>
            <a:off x="3207532" y="1784778"/>
            <a:ext cx="1799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subTitle" idx="5"/>
          </p:nvPr>
        </p:nvSpPr>
        <p:spPr>
          <a:xfrm>
            <a:off x="3188332" y="2252437"/>
            <a:ext cx="18381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ctrTitle" idx="6"/>
          </p:nvPr>
        </p:nvSpPr>
        <p:spPr>
          <a:xfrm>
            <a:off x="3233530" y="3580934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subTitle" idx="7"/>
          </p:nvPr>
        </p:nvSpPr>
        <p:spPr>
          <a:xfrm>
            <a:off x="3157180" y="4036206"/>
            <a:ext cx="19065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ctrTitle" idx="8"/>
          </p:nvPr>
        </p:nvSpPr>
        <p:spPr>
          <a:xfrm>
            <a:off x="579450" y="401450"/>
            <a:ext cx="45930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title" idx="9" hasCustomPrompt="1"/>
          </p:nvPr>
        </p:nvSpPr>
        <p:spPr>
          <a:xfrm>
            <a:off x="683628" y="1358010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07" name="Google Shape;107;p14"/>
          <p:cNvSpPr txBox="1">
            <a:spLocks noGrp="1"/>
          </p:cNvSpPr>
          <p:nvPr>
            <p:ph type="title" idx="13" hasCustomPrompt="1"/>
          </p:nvPr>
        </p:nvSpPr>
        <p:spPr>
          <a:xfrm>
            <a:off x="693636" y="3141768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08" name="Google Shape;108;p14"/>
          <p:cNvSpPr txBox="1">
            <a:spLocks noGrp="1"/>
          </p:cNvSpPr>
          <p:nvPr>
            <p:ph type="title" idx="14" hasCustomPrompt="1"/>
          </p:nvPr>
        </p:nvSpPr>
        <p:spPr>
          <a:xfrm>
            <a:off x="3180682" y="1370400"/>
            <a:ext cx="18534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4"/>
          <p:cNvSpPr txBox="1">
            <a:spLocks noGrp="1"/>
          </p:cNvSpPr>
          <p:nvPr>
            <p:ph type="title" idx="15" hasCustomPrompt="1"/>
          </p:nvPr>
        </p:nvSpPr>
        <p:spPr>
          <a:xfrm>
            <a:off x="3233530" y="3141774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pic>
        <p:nvPicPr>
          <p:cNvPr id="110" name="Google Shape;11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5341276" y="2195283"/>
            <a:ext cx="3802725" cy="343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5341276" y="-482985"/>
            <a:ext cx="3802725" cy="343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4"/>
          <p:cNvSpPr/>
          <p:nvPr/>
        </p:nvSpPr>
        <p:spPr>
          <a:xfrm>
            <a:off x="3042082" y="1263875"/>
            <a:ext cx="2130600" cy="16611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4"/>
          <p:cNvSpPr/>
          <p:nvPr/>
        </p:nvSpPr>
        <p:spPr>
          <a:xfrm>
            <a:off x="581586" y="3037375"/>
            <a:ext cx="2130600" cy="16611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4"/>
          <p:cNvSpPr/>
          <p:nvPr/>
        </p:nvSpPr>
        <p:spPr>
          <a:xfrm>
            <a:off x="579457" y="1263875"/>
            <a:ext cx="2130600" cy="16611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4"/>
          <p:cNvSpPr/>
          <p:nvPr/>
        </p:nvSpPr>
        <p:spPr>
          <a:xfrm>
            <a:off x="3045130" y="3037375"/>
            <a:ext cx="2130600" cy="16611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CUSTOM_8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 txBox="1">
            <a:spLocks noGrp="1"/>
          </p:cNvSpPr>
          <p:nvPr>
            <p:ph type="subTitle" idx="1"/>
          </p:nvPr>
        </p:nvSpPr>
        <p:spPr>
          <a:xfrm>
            <a:off x="2722955" y="3329200"/>
            <a:ext cx="36981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000"/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ctrTitle"/>
          </p:nvPr>
        </p:nvSpPr>
        <p:spPr>
          <a:xfrm>
            <a:off x="1710150" y="1328125"/>
            <a:ext cx="5723700" cy="186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3400"/>
              </a:spcBef>
              <a:spcAft>
                <a:spcPts val="0"/>
              </a:spcAft>
              <a:buSzPts val="36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120" name="Google Shape;120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079774" y="-405667"/>
            <a:ext cx="3802725" cy="343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5988976" y="2112358"/>
            <a:ext cx="3802725" cy="343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CUSTOM_32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"/>
          <p:cNvSpPr txBox="1">
            <a:spLocks noGrp="1"/>
          </p:cNvSpPr>
          <p:nvPr>
            <p:ph type="subTitle" idx="1"/>
          </p:nvPr>
        </p:nvSpPr>
        <p:spPr>
          <a:xfrm>
            <a:off x="4511650" y="3131900"/>
            <a:ext cx="37179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000"/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ctrTitle"/>
          </p:nvPr>
        </p:nvSpPr>
        <p:spPr>
          <a:xfrm>
            <a:off x="4511650" y="1054625"/>
            <a:ext cx="3717900" cy="186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3400"/>
              </a:spcBef>
              <a:spcAft>
                <a:spcPts val="0"/>
              </a:spcAft>
              <a:buSzPts val="36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126" name="Google Shape;126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176" y="-501681"/>
            <a:ext cx="3802725" cy="343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10" y="2213744"/>
            <a:ext cx="3802725" cy="343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1">
  <p:cSld name="CUSTOM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176" y="-501681"/>
            <a:ext cx="3802725" cy="343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10" y="2213744"/>
            <a:ext cx="3802725" cy="343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5325110" y="-501568"/>
            <a:ext cx="3802725" cy="343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5341276" y="2213857"/>
            <a:ext cx="3802725" cy="343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7"/>
          <p:cNvSpPr txBox="1">
            <a:spLocks noGrp="1"/>
          </p:cNvSpPr>
          <p:nvPr>
            <p:ph type="ctrTitle"/>
          </p:nvPr>
        </p:nvSpPr>
        <p:spPr>
          <a:xfrm>
            <a:off x="2422500" y="2348625"/>
            <a:ext cx="4299000" cy="6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title" idx="2" hasCustomPrompt="1"/>
          </p:nvPr>
        </p:nvSpPr>
        <p:spPr>
          <a:xfrm>
            <a:off x="2422500" y="1296000"/>
            <a:ext cx="4299000" cy="10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6" name="Google Shape;136;p17"/>
          <p:cNvSpPr txBox="1">
            <a:spLocks noGrp="1"/>
          </p:cNvSpPr>
          <p:nvPr>
            <p:ph type="subTitle" idx="1"/>
          </p:nvPr>
        </p:nvSpPr>
        <p:spPr>
          <a:xfrm>
            <a:off x="2422500" y="2893425"/>
            <a:ext cx="42990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2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 txBox="1">
            <a:spLocks noGrp="1"/>
          </p:cNvSpPr>
          <p:nvPr>
            <p:ph type="subTitle" idx="1"/>
          </p:nvPr>
        </p:nvSpPr>
        <p:spPr>
          <a:xfrm>
            <a:off x="3143300" y="1928850"/>
            <a:ext cx="2857500" cy="5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ctrTitle"/>
          </p:nvPr>
        </p:nvSpPr>
        <p:spPr>
          <a:xfrm flipH="1">
            <a:off x="2876000" y="709650"/>
            <a:ext cx="3392100" cy="8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9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141" name="Google Shape;141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5341288" y="2866980"/>
            <a:ext cx="3802725" cy="343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2" y="2868654"/>
            <a:ext cx="3802725" cy="343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3421663" y="3648350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21663" y="-580750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9"/>
          <p:cNvSpPr txBox="1">
            <a:spLocks noGrp="1"/>
          </p:cNvSpPr>
          <p:nvPr>
            <p:ph type="ctrTitle"/>
          </p:nvPr>
        </p:nvSpPr>
        <p:spPr>
          <a:xfrm flipH="1">
            <a:off x="2359650" y="1400650"/>
            <a:ext cx="4424700" cy="9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8" name="Google Shape;148;p19"/>
          <p:cNvSpPr txBox="1">
            <a:spLocks noGrp="1"/>
          </p:cNvSpPr>
          <p:nvPr>
            <p:ph type="subTitle" idx="1"/>
          </p:nvPr>
        </p:nvSpPr>
        <p:spPr>
          <a:xfrm>
            <a:off x="2378700" y="2530005"/>
            <a:ext cx="4386600" cy="9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49" name="Google Shape;149;p1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39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0"/>
          <p:cNvSpPr txBox="1">
            <a:spLocks noGrp="1"/>
          </p:cNvSpPr>
          <p:nvPr>
            <p:ph type="subTitle" idx="1"/>
          </p:nvPr>
        </p:nvSpPr>
        <p:spPr>
          <a:xfrm>
            <a:off x="1398700" y="2910300"/>
            <a:ext cx="3486000" cy="17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2" name="Google Shape;152;p20"/>
          <p:cNvSpPr txBox="1">
            <a:spLocks noGrp="1"/>
          </p:cNvSpPr>
          <p:nvPr>
            <p:ph type="ctrTitle"/>
          </p:nvPr>
        </p:nvSpPr>
        <p:spPr>
          <a:xfrm flipH="1">
            <a:off x="1372450" y="1886100"/>
            <a:ext cx="34860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5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153" name="Google Shape;153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5334325" y="1725475"/>
            <a:ext cx="3802725" cy="343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4297175" y="2355550"/>
            <a:ext cx="4299000" cy="65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4297175" y="1317160"/>
            <a:ext cx="4299000" cy="10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4297175" y="2900355"/>
            <a:ext cx="42990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20" name="Google Shape;2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176" y="-501681"/>
            <a:ext cx="3802725" cy="343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10" y="2213744"/>
            <a:ext cx="3802725" cy="343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10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/>
          <p:cNvSpPr txBox="1">
            <a:spLocks noGrp="1"/>
          </p:cNvSpPr>
          <p:nvPr>
            <p:ph type="ctrTitle"/>
          </p:nvPr>
        </p:nvSpPr>
        <p:spPr>
          <a:xfrm>
            <a:off x="5225420" y="1852550"/>
            <a:ext cx="29652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7" name="Google Shape;157;p21"/>
          <p:cNvSpPr txBox="1">
            <a:spLocks noGrp="1"/>
          </p:cNvSpPr>
          <p:nvPr>
            <p:ph type="subTitle" idx="1"/>
          </p:nvPr>
        </p:nvSpPr>
        <p:spPr>
          <a:xfrm>
            <a:off x="5242550" y="2648825"/>
            <a:ext cx="2930700" cy="12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58" name="Google Shape;158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112650" y="3448750"/>
            <a:ext cx="3802725" cy="343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2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 txBox="1">
            <a:spLocks noGrp="1"/>
          </p:cNvSpPr>
          <p:nvPr>
            <p:ph type="subTitle" idx="1"/>
          </p:nvPr>
        </p:nvSpPr>
        <p:spPr>
          <a:xfrm>
            <a:off x="4838200" y="1496605"/>
            <a:ext cx="3242700" cy="7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2" name="Google Shape;162;p22"/>
          <p:cNvSpPr txBox="1">
            <a:spLocks noGrp="1"/>
          </p:cNvSpPr>
          <p:nvPr>
            <p:ph type="subTitle" idx="2"/>
          </p:nvPr>
        </p:nvSpPr>
        <p:spPr>
          <a:xfrm>
            <a:off x="4838200" y="3792973"/>
            <a:ext cx="3242700" cy="7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3" name="Google Shape;163;p22"/>
          <p:cNvSpPr txBox="1">
            <a:spLocks noGrp="1"/>
          </p:cNvSpPr>
          <p:nvPr>
            <p:ph type="ctrTitle"/>
          </p:nvPr>
        </p:nvSpPr>
        <p:spPr>
          <a:xfrm flipH="1">
            <a:off x="457275" y="1931475"/>
            <a:ext cx="2875200" cy="12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4" name="Google Shape;164;p22"/>
          <p:cNvSpPr txBox="1">
            <a:spLocks noGrp="1"/>
          </p:cNvSpPr>
          <p:nvPr>
            <p:ph type="ctrTitle" idx="3"/>
          </p:nvPr>
        </p:nvSpPr>
        <p:spPr>
          <a:xfrm>
            <a:off x="4838200" y="1336535"/>
            <a:ext cx="3242700" cy="26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5" name="Google Shape;165;p22"/>
          <p:cNvSpPr txBox="1">
            <a:spLocks noGrp="1"/>
          </p:cNvSpPr>
          <p:nvPr>
            <p:ph type="ctrTitle" idx="4"/>
          </p:nvPr>
        </p:nvSpPr>
        <p:spPr>
          <a:xfrm>
            <a:off x="4838200" y="3626911"/>
            <a:ext cx="3242700" cy="26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66" name="Google Shape;166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4675" y="-533400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14675" y="3549775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2"/>
          <p:cNvSpPr/>
          <p:nvPr/>
        </p:nvSpPr>
        <p:spPr>
          <a:xfrm>
            <a:off x="4226350" y="2752750"/>
            <a:ext cx="4470600" cy="19434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2"/>
          <p:cNvSpPr/>
          <p:nvPr/>
        </p:nvSpPr>
        <p:spPr>
          <a:xfrm>
            <a:off x="4226350" y="441872"/>
            <a:ext cx="4470600" cy="19434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 text 5">
  <p:cSld name="CUSTOM_4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"/>
          <p:cNvSpPr txBox="1">
            <a:spLocks noGrp="1"/>
          </p:cNvSpPr>
          <p:nvPr>
            <p:ph type="subTitle" idx="1"/>
          </p:nvPr>
        </p:nvSpPr>
        <p:spPr>
          <a:xfrm>
            <a:off x="4390050" y="2938200"/>
            <a:ext cx="3405000" cy="17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3" name="Google Shape;173;p23"/>
          <p:cNvSpPr txBox="1">
            <a:spLocks noGrp="1"/>
          </p:cNvSpPr>
          <p:nvPr>
            <p:ph type="ctrTitle"/>
          </p:nvPr>
        </p:nvSpPr>
        <p:spPr>
          <a:xfrm flipH="1">
            <a:off x="4114500" y="2004895"/>
            <a:ext cx="3956100" cy="7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174" name="Google Shape;174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823501" y="-1143550"/>
            <a:ext cx="4655626" cy="420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311459" y="2523800"/>
            <a:ext cx="3802725" cy="343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43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 txBox="1">
            <a:spLocks noGrp="1"/>
          </p:cNvSpPr>
          <p:nvPr>
            <p:ph type="ctrTitle"/>
          </p:nvPr>
        </p:nvSpPr>
        <p:spPr>
          <a:xfrm>
            <a:off x="457200" y="517918"/>
            <a:ext cx="82296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9" name="Google Shape;179;p24"/>
          <p:cNvSpPr txBox="1">
            <a:spLocks noGrp="1"/>
          </p:cNvSpPr>
          <p:nvPr>
            <p:ph type="ctrTitle" idx="2"/>
          </p:nvPr>
        </p:nvSpPr>
        <p:spPr>
          <a:xfrm>
            <a:off x="2750155" y="1492066"/>
            <a:ext cx="1570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0" name="Google Shape;180;p24"/>
          <p:cNvSpPr txBox="1">
            <a:spLocks noGrp="1"/>
          </p:cNvSpPr>
          <p:nvPr>
            <p:ph type="subTitle" idx="1"/>
          </p:nvPr>
        </p:nvSpPr>
        <p:spPr>
          <a:xfrm>
            <a:off x="2750119" y="2192634"/>
            <a:ext cx="1570200" cy="3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81" name="Google Shape;181;p24"/>
          <p:cNvSpPr txBox="1">
            <a:spLocks noGrp="1"/>
          </p:cNvSpPr>
          <p:nvPr>
            <p:ph type="ctrTitle" idx="3"/>
          </p:nvPr>
        </p:nvSpPr>
        <p:spPr>
          <a:xfrm>
            <a:off x="4800201" y="1497325"/>
            <a:ext cx="1570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2" name="Google Shape;182;p24"/>
          <p:cNvSpPr txBox="1">
            <a:spLocks noGrp="1"/>
          </p:cNvSpPr>
          <p:nvPr>
            <p:ph type="subTitle" idx="4"/>
          </p:nvPr>
        </p:nvSpPr>
        <p:spPr>
          <a:xfrm>
            <a:off x="4800165" y="2192634"/>
            <a:ext cx="1570200" cy="3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83" name="Google Shape;183;p24"/>
          <p:cNvSpPr txBox="1">
            <a:spLocks noGrp="1"/>
          </p:cNvSpPr>
          <p:nvPr>
            <p:ph type="ctrTitle" idx="5"/>
          </p:nvPr>
        </p:nvSpPr>
        <p:spPr>
          <a:xfrm>
            <a:off x="3794948" y="3219050"/>
            <a:ext cx="1570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4" name="Google Shape;184;p24"/>
          <p:cNvSpPr txBox="1">
            <a:spLocks noGrp="1"/>
          </p:cNvSpPr>
          <p:nvPr>
            <p:ph type="subTitle" idx="6"/>
          </p:nvPr>
        </p:nvSpPr>
        <p:spPr>
          <a:xfrm>
            <a:off x="3753025" y="3910976"/>
            <a:ext cx="1653900" cy="3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85" name="Google Shape;185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843225" y="0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4"/>
          <p:cNvSpPr/>
          <p:nvPr/>
        </p:nvSpPr>
        <p:spPr>
          <a:xfrm rot="5400000">
            <a:off x="2534502" y="1090938"/>
            <a:ext cx="2001410" cy="1795550"/>
          </a:xfrm>
          <a:prstGeom prst="flowChartPreparation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4"/>
          <p:cNvSpPr/>
          <p:nvPr/>
        </p:nvSpPr>
        <p:spPr>
          <a:xfrm rot="5400000">
            <a:off x="3566117" y="2781995"/>
            <a:ext cx="2001410" cy="1795550"/>
          </a:xfrm>
          <a:prstGeom prst="flowChartPreparation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4"/>
          <p:cNvSpPr/>
          <p:nvPr/>
        </p:nvSpPr>
        <p:spPr>
          <a:xfrm rot="5400000">
            <a:off x="4584549" y="1090938"/>
            <a:ext cx="2001410" cy="1795550"/>
          </a:xfrm>
          <a:prstGeom prst="flowChartPreparation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9" name="Google Shape;189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262630" y="2659235"/>
            <a:ext cx="2928524" cy="2642399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31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5"/>
          <p:cNvSpPr txBox="1">
            <a:spLocks noGrp="1"/>
          </p:cNvSpPr>
          <p:nvPr>
            <p:ph type="ctrTitle"/>
          </p:nvPr>
        </p:nvSpPr>
        <p:spPr>
          <a:xfrm>
            <a:off x="457200" y="517918"/>
            <a:ext cx="82296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93" name="Google Shape;193;p25"/>
          <p:cNvSpPr txBox="1">
            <a:spLocks noGrp="1"/>
          </p:cNvSpPr>
          <p:nvPr>
            <p:ph type="ctrTitle" idx="2"/>
          </p:nvPr>
        </p:nvSpPr>
        <p:spPr>
          <a:xfrm>
            <a:off x="3716190" y="2062575"/>
            <a:ext cx="1570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4" name="Google Shape;194;p25"/>
          <p:cNvSpPr txBox="1">
            <a:spLocks noGrp="1"/>
          </p:cNvSpPr>
          <p:nvPr>
            <p:ph type="subTitle" idx="1"/>
          </p:nvPr>
        </p:nvSpPr>
        <p:spPr>
          <a:xfrm>
            <a:off x="3716190" y="2765019"/>
            <a:ext cx="1570200" cy="3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5"/>
          <p:cNvSpPr txBox="1">
            <a:spLocks noGrp="1"/>
          </p:cNvSpPr>
          <p:nvPr>
            <p:ph type="ctrTitle" idx="3"/>
          </p:nvPr>
        </p:nvSpPr>
        <p:spPr>
          <a:xfrm>
            <a:off x="5910940" y="2066326"/>
            <a:ext cx="1570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6" name="Google Shape;196;p25"/>
          <p:cNvSpPr txBox="1">
            <a:spLocks noGrp="1"/>
          </p:cNvSpPr>
          <p:nvPr>
            <p:ph type="subTitle" idx="4"/>
          </p:nvPr>
        </p:nvSpPr>
        <p:spPr>
          <a:xfrm>
            <a:off x="5910940" y="2866007"/>
            <a:ext cx="1570200" cy="3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25"/>
          <p:cNvSpPr txBox="1">
            <a:spLocks noGrp="1"/>
          </p:cNvSpPr>
          <p:nvPr>
            <p:ph type="ctrTitle" idx="5"/>
          </p:nvPr>
        </p:nvSpPr>
        <p:spPr>
          <a:xfrm>
            <a:off x="1521440" y="2062585"/>
            <a:ext cx="1570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8" name="Google Shape;198;p25"/>
          <p:cNvSpPr txBox="1">
            <a:spLocks noGrp="1"/>
          </p:cNvSpPr>
          <p:nvPr>
            <p:ph type="subTitle" idx="6"/>
          </p:nvPr>
        </p:nvSpPr>
        <p:spPr>
          <a:xfrm>
            <a:off x="1479590" y="2765029"/>
            <a:ext cx="1653900" cy="3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99" name="Google Shape;199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3138825" y="3806025"/>
            <a:ext cx="2957125" cy="2668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339551" y="-408250"/>
            <a:ext cx="2494901" cy="2251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944449" y="-571400"/>
            <a:ext cx="2494901" cy="2251126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5"/>
          <p:cNvSpPr/>
          <p:nvPr/>
        </p:nvSpPr>
        <p:spPr>
          <a:xfrm>
            <a:off x="5653690" y="1619951"/>
            <a:ext cx="2084700" cy="19086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5"/>
          <p:cNvSpPr/>
          <p:nvPr/>
        </p:nvSpPr>
        <p:spPr>
          <a:xfrm>
            <a:off x="5843140" y="1793451"/>
            <a:ext cx="1705800" cy="15615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5"/>
          <p:cNvSpPr/>
          <p:nvPr/>
        </p:nvSpPr>
        <p:spPr>
          <a:xfrm>
            <a:off x="3458940" y="1619951"/>
            <a:ext cx="2084700" cy="19086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5"/>
          <p:cNvSpPr/>
          <p:nvPr/>
        </p:nvSpPr>
        <p:spPr>
          <a:xfrm>
            <a:off x="3648390" y="1793451"/>
            <a:ext cx="1705800" cy="15615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5"/>
          <p:cNvSpPr/>
          <p:nvPr/>
        </p:nvSpPr>
        <p:spPr>
          <a:xfrm>
            <a:off x="1264190" y="1619951"/>
            <a:ext cx="2084700" cy="19086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5"/>
          <p:cNvSpPr/>
          <p:nvPr/>
        </p:nvSpPr>
        <p:spPr>
          <a:xfrm>
            <a:off x="1453700" y="1793451"/>
            <a:ext cx="1705800" cy="15615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CUSTOM_37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6"/>
          <p:cNvSpPr txBox="1">
            <a:spLocks noGrp="1"/>
          </p:cNvSpPr>
          <p:nvPr>
            <p:ph type="ctrTitle"/>
          </p:nvPr>
        </p:nvSpPr>
        <p:spPr>
          <a:xfrm>
            <a:off x="457200" y="517918"/>
            <a:ext cx="82296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11" name="Google Shape;211;p26"/>
          <p:cNvSpPr txBox="1">
            <a:spLocks noGrp="1"/>
          </p:cNvSpPr>
          <p:nvPr>
            <p:ph type="ctrTitle" idx="2"/>
          </p:nvPr>
        </p:nvSpPr>
        <p:spPr>
          <a:xfrm>
            <a:off x="3675800" y="1638900"/>
            <a:ext cx="1841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2" name="Google Shape;212;p26"/>
          <p:cNvSpPr txBox="1">
            <a:spLocks noGrp="1"/>
          </p:cNvSpPr>
          <p:nvPr>
            <p:ph type="subTitle" idx="1"/>
          </p:nvPr>
        </p:nvSpPr>
        <p:spPr>
          <a:xfrm>
            <a:off x="3675813" y="2100350"/>
            <a:ext cx="18414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3" name="Google Shape;213;p26"/>
          <p:cNvSpPr txBox="1">
            <a:spLocks noGrp="1"/>
          </p:cNvSpPr>
          <p:nvPr>
            <p:ph type="ctrTitle" idx="3"/>
          </p:nvPr>
        </p:nvSpPr>
        <p:spPr>
          <a:xfrm>
            <a:off x="5921301" y="1628801"/>
            <a:ext cx="1818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4" name="Google Shape;214;p26"/>
          <p:cNvSpPr txBox="1">
            <a:spLocks noGrp="1"/>
          </p:cNvSpPr>
          <p:nvPr>
            <p:ph type="subTitle" idx="4"/>
          </p:nvPr>
        </p:nvSpPr>
        <p:spPr>
          <a:xfrm>
            <a:off x="5898455" y="2074101"/>
            <a:ext cx="18414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5" name="Google Shape;215;p26"/>
          <p:cNvSpPr txBox="1">
            <a:spLocks noGrp="1"/>
          </p:cNvSpPr>
          <p:nvPr>
            <p:ph type="ctrTitle" idx="5"/>
          </p:nvPr>
        </p:nvSpPr>
        <p:spPr>
          <a:xfrm>
            <a:off x="1413972" y="1638900"/>
            <a:ext cx="1888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6" name="Google Shape;216;p26"/>
          <p:cNvSpPr txBox="1">
            <a:spLocks noGrp="1"/>
          </p:cNvSpPr>
          <p:nvPr>
            <p:ph type="subTitle" idx="6"/>
          </p:nvPr>
        </p:nvSpPr>
        <p:spPr>
          <a:xfrm>
            <a:off x="1416400" y="2100350"/>
            <a:ext cx="18831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217" name="Google Shape;217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339551" y="-408250"/>
            <a:ext cx="2494901" cy="2251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944449" y="-571400"/>
            <a:ext cx="2494901" cy="2251126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6"/>
          <p:cNvSpPr txBox="1">
            <a:spLocks noGrp="1"/>
          </p:cNvSpPr>
          <p:nvPr>
            <p:ph type="ctrTitle" idx="7"/>
          </p:nvPr>
        </p:nvSpPr>
        <p:spPr>
          <a:xfrm>
            <a:off x="5920295" y="3212913"/>
            <a:ext cx="1841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20" name="Google Shape;220;p26"/>
          <p:cNvSpPr txBox="1">
            <a:spLocks noGrp="1"/>
          </p:cNvSpPr>
          <p:nvPr>
            <p:ph type="subTitle" idx="8"/>
          </p:nvPr>
        </p:nvSpPr>
        <p:spPr>
          <a:xfrm>
            <a:off x="5920252" y="3658212"/>
            <a:ext cx="18414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21" name="Google Shape;221;p26"/>
          <p:cNvSpPr txBox="1">
            <a:spLocks noGrp="1"/>
          </p:cNvSpPr>
          <p:nvPr>
            <p:ph type="ctrTitle" idx="9"/>
          </p:nvPr>
        </p:nvSpPr>
        <p:spPr>
          <a:xfrm>
            <a:off x="1413969" y="3212913"/>
            <a:ext cx="1841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22" name="Google Shape;222;p26"/>
          <p:cNvSpPr txBox="1">
            <a:spLocks noGrp="1"/>
          </p:cNvSpPr>
          <p:nvPr>
            <p:ph type="subTitle" idx="13"/>
          </p:nvPr>
        </p:nvSpPr>
        <p:spPr>
          <a:xfrm>
            <a:off x="1413926" y="3658212"/>
            <a:ext cx="18414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23" name="Google Shape;223;p26"/>
          <p:cNvSpPr txBox="1">
            <a:spLocks noGrp="1"/>
          </p:cNvSpPr>
          <p:nvPr>
            <p:ph type="ctrTitle" idx="14"/>
          </p:nvPr>
        </p:nvSpPr>
        <p:spPr>
          <a:xfrm>
            <a:off x="3675843" y="3212913"/>
            <a:ext cx="1841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24" name="Google Shape;224;p26"/>
          <p:cNvSpPr txBox="1">
            <a:spLocks noGrp="1"/>
          </p:cNvSpPr>
          <p:nvPr>
            <p:ph type="subTitle" idx="15"/>
          </p:nvPr>
        </p:nvSpPr>
        <p:spPr>
          <a:xfrm>
            <a:off x="3675800" y="3658212"/>
            <a:ext cx="18414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25" name="Google Shape;225;p26"/>
          <p:cNvSpPr/>
          <p:nvPr/>
        </p:nvSpPr>
        <p:spPr>
          <a:xfrm>
            <a:off x="1366875" y="1705800"/>
            <a:ext cx="1982400" cy="11568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6"/>
          <p:cNvSpPr/>
          <p:nvPr/>
        </p:nvSpPr>
        <p:spPr>
          <a:xfrm>
            <a:off x="3607775" y="1705801"/>
            <a:ext cx="1982400" cy="11568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6"/>
          <p:cNvSpPr/>
          <p:nvPr/>
        </p:nvSpPr>
        <p:spPr>
          <a:xfrm>
            <a:off x="3607775" y="3263701"/>
            <a:ext cx="1982400" cy="11568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6"/>
          <p:cNvSpPr/>
          <p:nvPr/>
        </p:nvSpPr>
        <p:spPr>
          <a:xfrm>
            <a:off x="5848675" y="1705801"/>
            <a:ext cx="1982400" cy="11568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6"/>
          <p:cNvSpPr/>
          <p:nvPr/>
        </p:nvSpPr>
        <p:spPr>
          <a:xfrm>
            <a:off x="5848675" y="3263701"/>
            <a:ext cx="1982400" cy="11568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6"/>
          <p:cNvSpPr/>
          <p:nvPr/>
        </p:nvSpPr>
        <p:spPr>
          <a:xfrm>
            <a:off x="1366875" y="3263700"/>
            <a:ext cx="1982400" cy="11568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40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7"/>
          <p:cNvSpPr txBox="1">
            <a:spLocks noGrp="1"/>
          </p:cNvSpPr>
          <p:nvPr>
            <p:ph type="ctrTitle"/>
          </p:nvPr>
        </p:nvSpPr>
        <p:spPr>
          <a:xfrm>
            <a:off x="1242600" y="1830975"/>
            <a:ext cx="66588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34" name="Google Shape;234;p27"/>
          <p:cNvSpPr txBox="1">
            <a:spLocks noGrp="1"/>
          </p:cNvSpPr>
          <p:nvPr>
            <p:ph type="subTitle" idx="1"/>
          </p:nvPr>
        </p:nvSpPr>
        <p:spPr>
          <a:xfrm>
            <a:off x="3106675" y="2632418"/>
            <a:ext cx="2930700" cy="12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cxnSp>
        <p:nvCxnSpPr>
          <p:cNvPr id="235" name="Google Shape;235;p27"/>
          <p:cNvCxnSpPr/>
          <p:nvPr/>
        </p:nvCxnSpPr>
        <p:spPr>
          <a:xfrm>
            <a:off x="3681150" y="2571750"/>
            <a:ext cx="17979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36" name="Google Shape;236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0" y="-962131"/>
            <a:ext cx="3802725" cy="343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5334325" y="2668625"/>
            <a:ext cx="3802725" cy="343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CUSTOM_11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8"/>
          <p:cNvSpPr txBox="1">
            <a:spLocks noGrp="1"/>
          </p:cNvSpPr>
          <p:nvPr>
            <p:ph type="ctrTitle"/>
          </p:nvPr>
        </p:nvSpPr>
        <p:spPr>
          <a:xfrm>
            <a:off x="1250675" y="1851425"/>
            <a:ext cx="66588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41" name="Google Shape;241;p28"/>
          <p:cNvSpPr txBox="1">
            <a:spLocks noGrp="1"/>
          </p:cNvSpPr>
          <p:nvPr>
            <p:ph type="subTitle" idx="1"/>
          </p:nvPr>
        </p:nvSpPr>
        <p:spPr>
          <a:xfrm>
            <a:off x="3114750" y="2640476"/>
            <a:ext cx="2930700" cy="6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cxnSp>
        <p:nvCxnSpPr>
          <p:cNvPr id="242" name="Google Shape;242;p28"/>
          <p:cNvCxnSpPr/>
          <p:nvPr/>
        </p:nvCxnSpPr>
        <p:spPr>
          <a:xfrm>
            <a:off x="3681150" y="2571750"/>
            <a:ext cx="17979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43" name="Google Shape;243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100" y="2134944"/>
            <a:ext cx="3802725" cy="343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5341285" y="-200131"/>
            <a:ext cx="3802725" cy="343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CUSTOM_12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9"/>
          <p:cNvSpPr txBox="1">
            <a:spLocks noGrp="1"/>
          </p:cNvSpPr>
          <p:nvPr>
            <p:ph type="ctrTitle"/>
          </p:nvPr>
        </p:nvSpPr>
        <p:spPr>
          <a:xfrm>
            <a:off x="1250675" y="2994425"/>
            <a:ext cx="66588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48" name="Google Shape;248;p29"/>
          <p:cNvSpPr txBox="1">
            <a:spLocks noGrp="1"/>
          </p:cNvSpPr>
          <p:nvPr>
            <p:ph type="subTitle" idx="1"/>
          </p:nvPr>
        </p:nvSpPr>
        <p:spPr>
          <a:xfrm>
            <a:off x="3114750" y="3631076"/>
            <a:ext cx="2930700" cy="6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249" name="Google Shape;249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5341286" y="0"/>
            <a:ext cx="3802725" cy="343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50" y="0"/>
            <a:ext cx="3802725" cy="343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44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0"/>
          <p:cNvSpPr txBox="1">
            <a:spLocks noGrp="1"/>
          </p:cNvSpPr>
          <p:nvPr>
            <p:ph type="title"/>
          </p:nvPr>
        </p:nvSpPr>
        <p:spPr>
          <a:xfrm>
            <a:off x="457200" y="453668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254" name="Google Shape;254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843225" y="6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0"/>
          <p:cNvSpPr txBox="1">
            <a:spLocks noGrp="1"/>
          </p:cNvSpPr>
          <p:nvPr>
            <p:ph type="subTitle" idx="1"/>
          </p:nvPr>
        </p:nvSpPr>
        <p:spPr>
          <a:xfrm>
            <a:off x="1638300" y="3524733"/>
            <a:ext cx="1381200" cy="8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30"/>
          <p:cNvSpPr txBox="1">
            <a:spLocks noGrp="1"/>
          </p:cNvSpPr>
          <p:nvPr>
            <p:ph type="subTitle" idx="2"/>
          </p:nvPr>
        </p:nvSpPr>
        <p:spPr>
          <a:xfrm>
            <a:off x="3104700" y="3514233"/>
            <a:ext cx="1397100" cy="8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30"/>
          <p:cNvSpPr txBox="1">
            <a:spLocks noGrp="1"/>
          </p:cNvSpPr>
          <p:nvPr>
            <p:ph type="subTitle" idx="3"/>
          </p:nvPr>
        </p:nvSpPr>
        <p:spPr>
          <a:xfrm>
            <a:off x="4571100" y="3511408"/>
            <a:ext cx="1381200" cy="8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30"/>
          <p:cNvSpPr txBox="1">
            <a:spLocks noGrp="1"/>
          </p:cNvSpPr>
          <p:nvPr>
            <p:ph type="subTitle" idx="4"/>
          </p:nvPr>
        </p:nvSpPr>
        <p:spPr>
          <a:xfrm>
            <a:off x="6023400" y="3529870"/>
            <a:ext cx="1397100" cy="8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30"/>
          <p:cNvSpPr txBox="1">
            <a:spLocks noGrp="1"/>
          </p:cNvSpPr>
          <p:nvPr>
            <p:ph type="subTitle" idx="5"/>
          </p:nvPr>
        </p:nvSpPr>
        <p:spPr>
          <a:xfrm>
            <a:off x="1638300" y="3196233"/>
            <a:ext cx="13971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260" name="Google Shape;260;p30"/>
          <p:cNvSpPr txBox="1">
            <a:spLocks noGrp="1"/>
          </p:cNvSpPr>
          <p:nvPr>
            <p:ph type="subTitle" idx="6"/>
          </p:nvPr>
        </p:nvSpPr>
        <p:spPr>
          <a:xfrm>
            <a:off x="3104700" y="3196233"/>
            <a:ext cx="13812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261" name="Google Shape;261;p30"/>
          <p:cNvSpPr txBox="1">
            <a:spLocks noGrp="1"/>
          </p:cNvSpPr>
          <p:nvPr>
            <p:ph type="subTitle" idx="7"/>
          </p:nvPr>
        </p:nvSpPr>
        <p:spPr>
          <a:xfrm>
            <a:off x="4571999" y="3196233"/>
            <a:ext cx="13812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262" name="Google Shape;262;p30"/>
          <p:cNvSpPr txBox="1">
            <a:spLocks noGrp="1"/>
          </p:cNvSpPr>
          <p:nvPr>
            <p:ph type="subTitle" idx="8"/>
          </p:nvPr>
        </p:nvSpPr>
        <p:spPr>
          <a:xfrm>
            <a:off x="6037498" y="3196233"/>
            <a:ext cx="13812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263" name="Google Shape;263;p3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" name="Google Shape;2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80849" y="-923890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7251655" y="3988100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 txBox="1">
            <a:spLocks noGrp="1"/>
          </p:cNvSpPr>
          <p:nvPr>
            <p:ph type="ctrTitle"/>
          </p:nvPr>
        </p:nvSpPr>
        <p:spPr>
          <a:xfrm flipH="1">
            <a:off x="502200" y="445025"/>
            <a:ext cx="8184600" cy="67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ubTitle" idx="1"/>
          </p:nvPr>
        </p:nvSpPr>
        <p:spPr>
          <a:xfrm>
            <a:off x="1255350" y="1454625"/>
            <a:ext cx="6633300" cy="324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45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1"/>
          <p:cNvSpPr txBox="1">
            <a:spLocks noGrp="1"/>
          </p:cNvSpPr>
          <p:nvPr>
            <p:ph type="ctrTitle"/>
          </p:nvPr>
        </p:nvSpPr>
        <p:spPr>
          <a:xfrm flipH="1">
            <a:off x="457200" y="449368"/>
            <a:ext cx="82296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266" name="Google Shape;266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843313" y="-695298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12" y="-695298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31"/>
          <p:cNvSpPr txBox="1">
            <a:spLocks noGrp="1"/>
          </p:cNvSpPr>
          <p:nvPr>
            <p:ph type="subTitle" idx="1"/>
          </p:nvPr>
        </p:nvSpPr>
        <p:spPr>
          <a:xfrm>
            <a:off x="540000" y="3527280"/>
            <a:ext cx="1381200" cy="8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31"/>
          <p:cNvSpPr txBox="1">
            <a:spLocks noGrp="1"/>
          </p:cNvSpPr>
          <p:nvPr>
            <p:ph type="subTitle" idx="2"/>
          </p:nvPr>
        </p:nvSpPr>
        <p:spPr>
          <a:xfrm>
            <a:off x="2741438" y="2077288"/>
            <a:ext cx="1397100" cy="8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31"/>
          <p:cNvSpPr txBox="1">
            <a:spLocks noGrp="1"/>
          </p:cNvSpPr>
          <p:nvPr>
            <p:ph type="subTitle" idx="3"/>
          </p:nvPr>
        </p:nvSpPr>
        <p:spPr>
          <a:xfrm>
            <a:off x="5033512" y="3516526"/>
            <a:ext cx="1381200" cy="8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31"/>
          <p:cNvSpPr txBox="1">
            <a:spLocks noGrp="1"/>
          </p:cNvSpPr>
          <p:nvPr>
            <p:ph type="subTitle" idx="4"/>
          </p:nvPr>
        </p:nvSpPr>
        <p:spPr>
          <a:xfrm>
            <a:off x="7214825" y="2077856"/>
            <a:ext cx="1397100" cy="8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31"/>
          <p:cNvSpPr txBox="1">
            <a:spLocks noGrp="1"/>
          </p:cNvSpPr>
          <p:nvPr>
            <p:ph type="subTitle" idx="5"/>
          </p:nvPr>
        </p:nvSpPr>
        <p:spPr>
          <a:xfrm>
            <a:off x="532050" y="3198780"/>
            <a:ext cx="13971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273" name="Google Shape;273;p31"/>
          <p:cNvSpPr txBox="1">
            <a:spLocks noGrp="1"/>
          </p:cNvSpPr>
          <p:nvPr>
            <p:ph type="subTitle" idx="6"/>
          </p:nvPr>
        </p:nvSpPr>
        <p:spPr>
          <a:xfrm>
            <a:off x="2749388" y="1759288"/>
            <a:ext cx="13812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274" name="Google Shape;274;p31"/>
          <p:cNvSpPr txBox="1">
            <a:spLocks noGrp="1"/>
          </p:cNvSpPr>
          <p:nvPr>
            <p:ph type="subTitle" idx="7"/>
          </p:nvPr>
        </p:nvSpPr>
        <p:spPr>
          <a:xfrm>
            <a:off x="5033512" y="3201351"/>
            <a:ext cx="13812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275" name="Google Shape;275;p31"/>
          <p:cNvSpPr txBox="1">
            <a:spLocks noGrp="1"/>
          </p:cNvSpPr>
          <p:nvPr>
            <p:ph type="subTitle" idx="8"/>
          </p:nvPr>
        </p:nvSpPr>
        <p:spPr>
          <a:xfrm>
            <a:off x="7222775" y="1765255"/>
            <a:ext cx="13812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276" name="Google Shape;276;p31"/>
          <p:cNvSpPr/>
          <p:nvPr/>
        </p:nvSpPr>
        <p:spPr>
          <a:xfrm>
            <a:off x="2774288" y="2968200"/>
            <a:ext cx="1331400" cy="12609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31"/>
          <p:cNvSpPr/>
          <p:nvPr/>
        </p:nvSpPr>
        <p:spPr>
          <a:xfrm>
            <a:off x="5058412" y="1896175"/>
            <a:ext cx="1331400" cy="12609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1"/>
          <p:cNvSpPr/>
          <p:nvPr/>
        </p:nvSpPr>
        <p:spPr>
          <a:xfrm>
            <a:off x="7247675" y="2968200"/>
            <a:ext cx="1331400" cy="12609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31"/>
          <p:cNvSpPr/>
          <p:nvPr/>
        </p:nvSpPr>
        <p:spPr>
          <a:xfrm>
            <a:off x="564900" y="1896175"/>
            <a:ext cx="1331400" cy="12609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3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3">
  <p:cSld name="CUSTOM_46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2"/>
          <p:cNvSpPr txBox="1">
            <a:spLocks noGrp="1"/>
          </p:cNvSpPr>
          <p:nvPr>
            <p:ph type="ctrTitle"/>
          </p:nvPr>
        </p:nvSpPr>
        <p:spPr>
          <a:xfrm flipH="1">
            <a:off x="457200" y="449368"/>
            <a:ext cx="82296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283" name="Google Shape;28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843313" y="-695298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12" y="-695298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2"/>
          <p:cNvSpPr txBox="1">
            <a:spLocks noGrp="1"/>
          </p:cNvSpPr>
          <p:nvPr>
            <p:ph type="subTitle" idx="1"/>
          </p:nvPr>
        </p:nvSpPr>
        <p:spPr>
          <a:xfrm>
            <a:off x="871700" y="2932300"/>
            <a:ext cx="1365600" cy="8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32"/>
          <p:cNvSpPr txBox="1">
            <a:spLocks noGrp="1"/>
          </p:cNvSpPr>
          <p:nvPr>
            <p:ph type="subTitle" idx="2"/>
          </p:nvPr>
        </p:nvSpPr>
        <p:spPr>
          <a:xfrm>
            <a:off x="2957400" y="2914675"/>
            <a:ext cx="1397100" cy="8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32"/>
          <p:cNvSpPr txBox="1">
            <a:spLocks noGrp="1"/>
          </p:cNvSpPr>
          <p:nvPr>
            <p:ph type="subTitle" idx="3"/>
          </p:nvPr>
        </p:nvSpPr>
        <p:spPr>
          <a:xfrm>
            <a:off x="5026550" y="2911563"/>
            <a:ext cx="1381200" cy="8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32"/>
          <p:cNvSpPr txBox="1">
            <a:spLocks noGrp="1"/>
          </p:cNvSpPr>
          <p:nvPr>
            <p:ph type="subTitle" idx="4"/>
          </p:nvPr>
        </p:nvSpPr>
        <p:spPr>
          <a:xfrm>
            <a:off x="7080700" y="2906381"/>
            <a:ext cx="1397100" cy="8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32"/>
          <p:cNvSpPr txBox="1">
            <a:spLocks noGrp="1"/>
          </p:cNvSpPr>
          <p:nvPr>
            <p:ph type="subTitle" idx="5"/>
          </p:nvPr>
        </p:nvSpPr>
        <p:spPr>
          <a:xfrm>
            <a:off x="871700" y="2603800"/>
            <a:ext cx="13812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290" name="Google Shape;290;p32"/>
          <p:cNvSpPr txBox="1">
            <a:spLocks noGrp="1"/>
          </p:cNvSpPr>
          <p:nvPr>
            <p:ph type="subTitle" idx="6"/>
          </p:nvPr>
        </p:nvSpPr>
        <p:spPr>
          <a:xfrm>
            <a:off x="2957400" y="2596675"/>
            <a:ext cx="13812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291" name="Google Shape;291;p32"/>
          <p:cNvSpPr txBox="1">
            <a:spLocks noGrp="1"/>
          </p:cNvSpPr>
          <p:nvPr>
            <p:ph type="subTitle" idx="7"/>
          </p:nvPr>
        </p:nvSpPr>
        <p:spPr>
          <a:xfrm>
            <a:off x="5027449" y="2596388"/>
            <a:ext cx="13812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292" name="Google Shape;292;p32"/>
          <p:cNvSpPr txBox="1">
            <a:spLocks noGrp="1"/>
          </p:cNvSpPr>
          <p:nvPr>
            <p:ph type="subTitle" idx="8"/>
          </p:nvPr>
        </p:nvSpPr>
        <p:spPr>
          <a:xfrm>
            <a:off x="7094798" y="2593780"/>
            <a:ext cx="13812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293" name="Google Shape;293;p32"/>
          <p:cNvSpPr/>
          <p:nvPr/>
        </p:nvSpPr>
        <p:spPr>
          <a:xfrm>
            <a:off x="4824854" y="1809750"/>
            <a:ext cx="1771800" cy="20004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32"/>
          <p:cNvSpPr/>
          <p:nvPr/>
        </p:nvSpPr>
        <p:spPr>
          <a:xfrm>
            <a:off x="676400" y="1809750"/>
            <a:ext cx="1771800" cy="20004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32"/>
          <p:cNvSpPr/>
          <p:nvPr/>
        </p:nvSpPr>
        <p:spPr>
          <a:xfrm>
            <a:off x="2762097" y="1809750"/>
            <a:ext cx="1771800" cy="20004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32"/>
          <p:cNvSpPr/>
          <p:nvPr/>
        </p:nvSpPr>
        <p:spPr>
          <a:xfrm>
            <a:off x="6885386" y="1809750"/>
            <a:ext cx="1771800" cy="20004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32"/>
          <p:cNvSpPr/>
          <p:nvPr/>
        </p:nvSpPr>
        <p:spPr>
          <a:xfrm>
            <a:off x="457200" y="1669026"/>
            <a:ext cx="767128" cy="663708"/>
          </a:xfrm>
          <a:custGeom>
            <a:avLst/>
            <a:gdLst/>
            <a:ahLst/>
            <a:cxnLst/>
            <a:rect l="l" t="t" r="r" b="b"/>
            <a:pathLst>
              <a:path w="32007" h="27692" extrusionOk="0">
                <a:moveTo>
                  <a:pt x="8016" y="0"/>
                </a:moveTo>
                <a:lnTo>
                  <a:pt x="0" y="13846"/>
                </a:lnTo>
                <a:lnTo>
                  <a:pt x="8016" y="27692"/>
                </a:lnTo>
                <a:lnTo>
                  <a:pt x="23990" y="27692"/>
                </a:lnTo>
                <a:lnTo>
                  <a:pt x="32006" y="13846"/>
                </a:lnTo>
                <a:lnTo>
                  <a:pt x="2399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32"/>
          <p:cNvSpPr/>
          <p:nvPr/>
        </p:nvSpPr>
        <p:spPr>
          <a:xfrm>
            <a:off x="2548551" y="1671756"/>
            <a:ext cx="767128" cy="663708"/>
          </a:xfrm>
          <a:custGeom>
            <a:avLst/>
            <a:gdLst/>
            <a:ahLst/>
            <a:cxnLst/>
            <a:rect l="l" t="t" r="r" b="b"/>
            <a:pathLst>
              <a:path w="32007" h="27692" extrusionOk="0">
                <a:moveTo>
                  <a:pt x="8016" y="0"/>
                </a:moveTo>
                <a:lnTo>
                  <a:pt x="0" y="13846"/>
                </a:lnTo>
                <a:lnTo>
                  <a:pt x="8016" y="27692"/>
                </a:lnTo>
                <a:lnTo>
                  <a:pt x="23990" y="27692"/>
                </a:lnTo>
                <a:lnTo>
                  <a:pt x="32006" y="13846"/>
                </a:lnTo>
                <a:lnTo>
                  <a:pt x="2399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32"/>
          <p:cNvSpPr/>
          <p:nvPr/>
        </p:nvSpPr>
        <p:spPr>
          <a:xfrm>
            <a:off x="4618345" y="1663035"/>
            <a:ext cx="767128" cy="663708"/>
          </a:xfrm>
          <a:custGeom>
            <a:avLst/>
            <a:gdLst/>
            <a:ahLst/>
            <a:cxnLst/>
            <a:rect l="l" t="t" r="r" b="b"/>
            <a:pathLst>
              <a:path w="32007" h="27692" extrusionOk="0">
                <a:moveTo>
                  <a:pt x="8016" y="0"/>
                </a:moveTo>
                <a:lnTo>
                  <a:pt x="0" y="13846"/>
                </a:lnTo>
                <a:lnTo>
                  <a:pt x="8016" y="27692"/>
                </a:lnTo>
                <a:lnTo>
                  <a:pt x="23990" y="27692"/>
                </a:lnTo>
                <a:lnTo>
                  <a:pt x="32006" y="13846"/>
                </a:lnTo>
                <a:lnTo>
                  <a:pt x="2399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32"/>
          <p:cNvSpPr/>
          <p:nvPr/>
        </p:nvSpPr>
        <p:spPr>
          <a:xfrm>
            <a:off x="6684933" y="1667766"/>
            <a:ext cx="767128" cy="663708"/>
          </a:xfrm>
          <a:custGeom>
            <a:avLst/>
            <a:gdLst/>
            <a:ahLst/>
            <a:cxnLst/>
            <a:rect l="l" t="t" r="r" b="b"/>
            <a:pathLst>
              <a:path w="32007" h="27692" extrusionOk="0">
                <a:moveTo>
                  <a:pt x="8016" y="0"/>
                </a:moveTo>
                <a:lnTo>
                  <a:pt x="0" y="13846"/>
                </a:lnTo>
                <a:lnTo>
                  <a:pt x="8016" y="27692"/>
                </a:lnTo>
                <a:lnTo>
                  <a:pt x="23990" y="27692"/>
                </a:lnTo>
                <a:lnTo>
                  <a:pt x="32006" y="13846"/>
                </a:lnTo>
                <a:lnTo>
                  <a:pt x="2399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3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4">
  <p:cSld name="CUSTOM_47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2440291" y="3761485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394051" y="3761485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33"/>
          <p:cNvSpPr txBox="1">
            <a:spLocks noGrp="1"/>
          </p:cNvSpPr>
          <p:nvPr>
            <p:ph type="ctrTitle"/>
          </p:nvPr>
        </p:nvSpPr>
        <p:spPr>
          <a:xfrm flipH="1">
            <a:off x="540000" y="452237"/>
            <a:ext cx="80640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6" name="Google Shape;306;p33"/>
          <p:cNvSpPr txBox="1">
            <a:spLocks noGrp="1"/>
          </p:cNvSpPr>
          <p:nvPr>
            <p:ph type="subTitle" idx="1"/>
          </p:nvPr>
        </p:nvSpPr>
        <p:spPr>
          <a:xfrm>
            <a:off x="905500" y="2764675"/>
            <a:ext cx="1438500" cy="6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33"/>
          <p:cNvSpPr txBox="1">
            <a:spLocks noGrp="1"/>
          </p:cNvSpPr>
          <p:nvPr>
            <p:ph type="subTitle" idx="2"/>
          </p:nvPr>
        </p:nvSpPr>
        <p:spPr>
          <a:xfrm>
            <a:off x="2896725" y="2761596"/>
            <a:ext cx="1397100" cy="6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33"/>
          <p:cNvSpPr txBox="1">
            <a:spLocks noGrp="1"/>
          </p:cNvSpPr>
          <p:nvPr>
            <p:ph type="subTitle" idx="3"/>
          </p:nvPr>
        </p:nvSpPr>
        <p:spPr>
          <a:xfrm>
            <a:off x="4879150" y="2761049"/>
            <a:ext cx="1381200" cy="6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33"/>
          <p:cNvSpPr txBox="1">
            <a:spLocks noGrp="1"/>
          </p:cNvSpPr>
          <p:nvPr>
            <p:ph type="subTitle" idx="4"/>
          </p:nvPr>
        </p:nvSpPr>
        <p:spPr>
          <a:xfrm>
            <a:off x="6833675" y="2760900"/>
            <a:ext cx="1397100" cy="6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33"/>
          <p:cNvSpPr txBox="1">
            <a:spLocks noGrp="1"/>
          </p:cNvSpPr>
          <p:nvPr>
            <p:ph type="subTitle" idx="5"/>
          </p:nvPr>
        </p:nvSpPr>
        <p:spPr>
          <a:xfrm>
            <a:off x="926600" y="2449250"/>
            <a:ext cx="14385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311" name="Google Shape;311;p33"/>
          <p:cNvSpPr txBox="1">
            <a:spLocks noGrp="1"/>
          </p:cNvSpPr>
          <p:nvPr>
            <p:ph type="subTitle" idx="6"/>
          </p:nvPr>
        </p:nvSpPr>
        <p:spPr>
          <a:xfrm>
            <a:off x="2896724" y="2443588"/>
            <a:ext cx="13812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312" name="Google Shape;312;p33"/>
          <p:cNvSpPr txBox="1">
            <a:spLocks noGrp="1"/>
          </p:cNvSpPr>
          <p:nvPr>
            <p:ph type="subTitle" idx="7"/>
          </p:nvPr>
        </p:nvSpPr>
        <p:spPr>
          <a:xfrm>
            <a:off x="4880055" y="2445872"/>
            <a:ext cx="13812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313" name="Google Shape;313;p33"/>
          <p:cNvSpPr txBox="1">
            <a:spLocks noGrp="1"/>
          </p:cNvSpPr>
          <p:nvPr>
            <p:ph type="subTitle" idx="8"/>
          </p:nvPr>
        </p:nvSpPr>
        <p:spPr>
          <a:xfrm>
            <a:off x="6847773" y="2448299"/>
            <a:ext cx="13812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314" name="Google Shape;314;p3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CUSTOM_48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4"/>
          <p:cNvSpPr txBox="1">
            <a:spLocks noGrp="1"/>
          </p:cNvSpPr>
          <p:nvPr>
            <p:ph type="ctrTitle"/>
          </p:nvPr>
        </p:nvSpPr>
        <p:spPr>
          <a:xfrm flipH="1">
            <a:off x="540000" y="448619"/>
            <a:ext cx="80640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317" name="Google Shape;317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34"/>
          <p:cNvSpPr txBox="1">
            <a:spLocks noGrp="1"/>
          </p:cNvSpPr>
          <p:nvPr>
            <p:ph type="subTitle" idx="1"/>
          </p:nvPr>
        </p:nvSpPr>
        <p:spPr>
          <a:xfrm>
            <a:off x="1526019" y="2570265"/>
            <a:ext cx="1812900" cy="6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34"/>
          <p:cNvSpPr txBox="1">
            <a:spLocks noGrp="1"/>
          </p:cNvSpPr>
          <p:nvPr>
            <p:ph type="subTitle" idx="2"/>
          </p:nvPr>
        </p:nvSpPr>
        <p:spPr>
          <a:xfrm>
            <a:off x="3635401" y="2570272"/>
            <a:ext cx="1873200" cy="6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34"/>
          <p:cNvSpPr txBox="1">
            <a:spLocks noGrp="1"/>
          </p:cNvSpPr>
          <p:nvPr>
            <p:ph type="subTitle" idx="3"/>
          </p:nvPr>
        </p:nvSpPr>
        <p:spPr>
          <a:xfrm>
            <a:off x="5797968" y="2559605"/>
            <a:ext cx="1850700" cy="6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34"/>
          <p:cNvSpPr txBox="1">
            <a:spLocks noGrp="1"/>
          </p:cNvSpPr>
          <p:nvPr>
            <p:ph type="subTitle" idx="4"/>
          </p:nvPr>
        </p:nvSpPr>
        <p:spPr>
          <a:xfrm>
            <a:off x="1526019" y="3166668"/>
            <a:ext cx="1812900" cy="46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322" name="Google Shape;322;p34"/>
          <p:cNvSpPr txBox="1">
            <a:spLocks noGrp="1"/>
          </p:cNvSpPr>
          <p:nvPr>
            <p:ph type="subTitle" idx="5"/>
          </p:nvPr>
        </p:nvSpPr>
        <p:spPr>
          <a:xfrm>
            <a:off x="3646051" y="3166668"/>
            <a:ext cx="1851900" cy="46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323" name="Google Shape;323;p34"/>
          <p:cNvSpPr txBox="1">
            <a:spLocks noGrp="1"/>
          </p:cNvSpPr>
          <p:nvPr>
            <p:ph type="subTitle" idx="6"/>
          </p:nvPr>
        </p:nvSpPr>
        <p:spPr>
          <a:xfrm>
            <a:off x="5797968" y="3170098"/>
            <a:ext cx="1850700" cy="46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324" name="Google Shape;324;p34"/>
          <p:cNvSpPr/>
          <p:nvPr/>
        </p:nvSpPr>
        <p:spPr>
          <a:xfrm rot="5400000">
            <a:off x="1077063" y="1815559"/>
            <a:ext cx="2710575" cy="2139650"/>
          </a:xfrm>
          <a:prstGeom prst="flowChartPreparation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34"/>
          <p:cNvSpPr/>
          <p:nvPr/>
        </p:nvSpPr>
        <p:spPr>
          <a:xfrm rot="5400000">
            <a:off x="3216713" y="1815559"/>
            <a:ext cx="2710575" cy="2139650"/>
          </a:xfrm>
          <a:prstGeom prst="flowChartPreparation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34"/>
          <p:cNvSpPr/>
          <p:nvPr/>
        </p:nvSpPr>
        <p:spPr>
          <a:xfrm rot="5400000">
            <a:off x="5356363" y="1815559"/>
            <a:ext cx="2710575" cy="2139650"/>
          </a:xfrm>
          <a:prstGeom prst="flowChartPreparation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3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4">
  <p:cSld name="CUSTOM_49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25279" y="-469300"/>
            <a:ext cx="3071650" cy="2771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605746" y="-468167"/>
            <a:ext cx="3071650" cy="2771549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35"/>
          <p:cNvSpPr txBox="1">
            <a:spLocks noGrp="1"/>
          </p:cNvSpPr>
          <p:nvPr>
            <p:ph type="ctrTitle"/>
          </p:nvPr>
        </p:nvSpPr>
        <p:spPr>
          <a:xfrm flipH="1">
            <a:off x="457200" y="452225"/>
            <a:ext cx="82296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2" name="Google Shape;332;p35"/>
          <p:cNvSpPr txBox="1">
            <a:spLocks noGrp="1"/>
          </p:cNvSpPr>
          <p:nvPr>
            <p:ph type="subTitle" idx="1"/>
          </p:nvPr>
        </p:nvSpPr>
        <p:spPr>
          <a:xfrm>
            <a:off x="560206" y="2951258"/>
            <a:ext cx="2386500" cy="6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35"/>
          <p:cNvSpPr txBox="1">
            <a:spLocks noGrp="1"/>
          </p:cNvSpPr>
          <p:nvPr>
            <p:ph type="subTitle" idx="2"/>
          </p:nvPr>
        </p:nvSpPr>
        <p:spPr>
          <a:xfrm>
            <a:off x="3390622" y="2951265"/>
            <a:ext cx="2380500" cy="6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35"/>
          <p:cNvSpPr txBox="1">
            <a:spLocks noGrp="1"/>
          </p:cNvSpPr>
          <p:nvPr>
            <p:ph type="subTitle" idx="3"/>
          </p:nvPr>
        </p:nvSpPr>
        <p:spPr>
          <a:xfrm>
            <a:off x="6232531" y="2953683"/>
            <a:ext cx="2367000" cy="6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35"/>
          <p:cNvSpPr txBox="1">
            <a:spLocks noGrp="1"/>
          </p:cNvSpPr>
          <p:nvPr>
            <p:ph type="subTitle" idx="4"/>
          </p:nvPr>
        </p:nvSpPr>
        <p:spPr>
          <a:xfrm>
            <a:off x="560200" y="3571274"/>
            <a:ext cx="2386500" cy="3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336" name="Google Shape;336;p35"/>
          <p:cNvSpPr txBox="1">
            <a:spLocks noGrp="1"/>
          </p:cNvSpPr>
          <p:nvPr>
            <p:ph type="subTitle" idx="5"/>
          </p:nvPr>
        </p:nvSpPr>
        <p:spPr>
          <a:xfrm>
            <a:off x="3404151" y="3571274"/>
            <a:ext cx="2353500" cy="3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337" name="Google Shape;337;p35"/>
          <p:cNvSpPr txBox="1">
            <a:spLocks noGrp="1"/>
          </p:cNvSpPr>
          <p:nvPr>
            <p:ph type="subTitle" idx="6"/>
          </p:nvPr>
        </p:nvSpPr>
        <p:spPr>
          <a:xfrm>
            <a:off x="6232531" y="3561605"/>
            <a:ext cx="23670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338" name="Google Shape;338;p35"/>
          <p:cNvSpPr txBox="1">
            <a:spLocks noGrp="1"/>
          </p:cNvSpPr>
          <p:nvPr>
            <p:ph type="subTitle" idx="7"/>
          </p:nvPr>
        </p:nvSpPr>
        <p:spPr>
          <a:xfrm>
            <a:off x="540000" y="2580087"/>
            <a:ext cx="23865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339" name="Google Shape;339;p35"/>
          <p:cNvSpPr txBox="1">
            <a:spLocks noGrp="1"/>
          </p:cNvSpPr>
          <p:nvPr>
            <p:ph type="subTitle" idx="8"/>
          </p:nvPr>
        </p:nvSpPr>
        <p:spPr>
          <a:xfrm>
            <a:off x="3384649" y="2580087"/>
            <a:ext cx="23535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340" name="Google Shape;340;p35"/>
          <p:cNvSpPr txBox="1">
            <a:spLocks noGrp="1"/>
          </p:cNvSpPr>
          <p:nvPr>
            <p:ph type="subTitle" idx="9"/>
          </p:nvPr>
        </p:nvSpPr>
        <p:spPr>
          <a:xfrm>
            <a:off x="6212900" y="2583512"/>
            <a:ext cx="23670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341" name="Google Shape;341;p35"/>
          <p:cNvSpPr/>
          <p:nvPr/>
        </p:nvSpPr>
        <p:spPr>
          <a:xfrm>
            <a:off x="6120000" y="2551773"/>
            <a:ext cx="2560200" cy="10677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35"/>
          <p:cNvSpPr/>
          <p:nvPr/>
        </p:nvSpPr>
        <p:spPr>
          <a:xfrm>
            <a:off x="3291900" y="2551782"/>
            <a:ext cx="2560200" cy="10677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35"/>
          <p:cNvSpPr/>
          <p:nvPr/>
        </p:nvSpPr>
        <p:spPr>
          <a:xfrm>
            <a:off x="463800" y="2551773"/>
            <a:ext cx="2560200" cy="10677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35"/>
          <p:cNvSpPr txBox="1"/>
          <p:nvPr/>
        </p:nvSpPr>
        <p:spPr>
          <a:xfrm>
            <a:off x="6123563" y="3619448"/>
            <a:ext cx="2553300" cy="3456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6760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345" name="Google Shape;345;p35"/>
          <p:cNvSpPr txBox="1"/>
          <p:nvPr/>
        </p:nvSpPr>
        <p:spPr>
          <a:xfrm>
            <a:off x="467363" y="3619448"/>
            <a:ext cx="2553300" cy="3456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6760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346" name="Google Shape;346;p35"/>
          <p:cNvSpPr txBox="1"/>
          <p:nvPr/>
        </p:nvSpPr>
        <p:spPr>
          <a:xfrm>
            <a:off x="3295463" y="3619454"/>
            <a:ext cx="2553300" cy="34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6760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347" name="Google Shape;347;p3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3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6"/>
          <p:cNvSpPr txBox="1">
            <a:spLocks noGrp="1"/>
          </p:cNvSpPr>
          <p:nvPr>
            <p:ph type="ctrTitle"/>
          </p:nvPr>
        </p:nvSpPr>
        <p:spPr>
          <a:xfrm flipH="1">
            <a:off x="457200" y="449368"/>
            <a:ext cx="82296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350" name="Google Shape;350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843313" y="-695298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12" y="-695298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3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4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7"/>
          <p:cNvSpPr txBox="1">
            <a:spLocks noGrp="1"/>
          </p:cNvSpPr>
          <p:nvPr>
            <p:ph type="ctrTitle"/>
          </p:nvPr>
        </p:nvSpPr>
        <p:spPr>
          <a:xfrm flipH="1">
            <a:off x="457200" y="444387"/>
            <a:ext cx="82296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355" name="Google Shape;355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3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6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25279" y="-316900"/>
            <a:ext cx="3071650" cy="2771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605746" y="-315767"/>
            <a:ext cx="3071650" cy="2771549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38"/>
          <p:cNvSpPr txBox="1">
            <a:spLocks noGrp="1"/>
          </p:cNvSpPr>
          <p:nvPr>
            <p:ph type="ctrTitle"/>
          </p:nvPr>
        </p:nvSpPr>
        <p:spPr>
          <a:xfrm flipH="1">
            <a:off x="540000" y="441718"/>
            <a:ext cx="80640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1" name="Google Shape;361;p3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CUSTOM_50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843225" y="6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39"/>
          <p:cNvSpPr txBox="1">
            <a:spLocks noGrp="1"/>
          </p:cNvSpPr>
          <p:nvPr>
            <p:ph type="ctrTitle"/>
          </p:nvPr>
        </p:nvSpPr>
        <p:spPr>
          <a:xfrm flipH="1">
            <a:off x="457200" y="452237"/>
            <a:ext cx="82296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5" name="Google Shape;365;p39"/>
          <p:cNvSpPr txBox="1">
            <a:spLocks noGrp="1"/>
          </p:cNvSpPr>
          <p:nvPr>
            <p:ph type="subTitle" idx="1"/>
          </p:nvPr>
        </p:nvSpPr>
        <p:spPr>
          <a:xfrm>
            <a:off x="1203833" y="2719326"/>
            <a:ext cx="2240100" cy="6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39"/>
          <p:cNvSpPr txBox="1">
            <a:spLocks noGrp="1"/>
          </p:cNvSpPr>
          <p:nvPr>
            <p:ph type="subTitle" idx="2"/>
          </p:nvPr>
        </p:nvSpPr>
        <p:spPr>
          <a:xfrm>
            <a:off x="4766489" y="3583682"/>
            <a:ext cx="2299200" cy="6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39"/>
          <p:cNvSpPr txBox="1">
            <a:spLocks noGrp="1"/>
          </p:cNvSpPr>
          <p:nvPr>
            <p:ph type="subTitle" idx="3"/>
          </p:nvPr>
        </p:nvSpPr>
        <p:spPr>
          <a:xfrm>
            <a:off x="4772499" y="1802770"/>
            <a:ext cx="2299200" cy="6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39"/>
          <p:cNvSpPr txBox="1">
            <a:spLocks noGrp="1"/>
          </p:cNvSpPr>
          <p:nvPr>
            <p:ph type="subTitle" idx="4"/>
          </p:nvPr>
        </p:nvSpPr>
        <p:spPr>
          <a:xfrm>
            <a:off x="1203833" y="2196338"/>
            <a:ext cx="22401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369" name="Google Shape;369;p39"/>
          <p:cNvSpPr txBox="1">
            <a:spLocks noGrp="1"/>
          </p:cNvSpPr>
          <p:nvPr>
            <p:ph type="subTitle" idx="5"/>
          </p:nvPr>
        </p:nvSpPr>
        <p:spPr>
          <a:xfrm>
            <a:off x="4798042" y="3079150"/>
            <a:ext cx="22731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370" name="Google Shape;370;p39"/>
          <p:cNvSpPr txBox="1">
            <a:spLocks noGrp="1"/>
          </p:cNvSpPr>
          <p:nvPr>
            <p:ph type="subTitle" idx="6"/>
          </p:nvPr>
        </p:nvSpPr>
        <p:spPr>
          <a:xfrm>
            <a:off x="4772499" y="1272083"/>
            <a:ext cx="22992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371" name="Google Shape;371;p3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6">
  <p:cSld name="CUSTOM_51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0"/>
          <p:cNvSpPr txBox="1">
            <a:spLocks noGrp="1"/>
          </p:cNvSpPr>
          <p:nvPr>
            <p:ph type="ctrTitle"/>
          </p:nvPr>
        </p:nvSpPr>
        <p:spPr>
          <a:xfrm flipH="1">
            <a:off x="457200" y="437047"/>
            <a:ext cx="82296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374" name="Google Shape;374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2440291" y="3913885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394051" y="3913885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540059" y="-586073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6724" y="-590242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40"/>
          <p:cNvSpPr txBox="1">
            <a:spLocks noGrp="1"/>
          </p:cNvSpPr>
          <p:nvPr>
            <p:ph type="subTitle" idx="1"/>
          </p:nvPr>
        </p:nvSpPr>
        <p:spPr>
          <a:xfrm>
            <a:off x="672350" y="1887930"/>
            <a:ext cx="1956600" cy="6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" name="Google Shape;379;p40"/>
          <p:cNvSpPr txBox="1">
            <a:spLocks noGrp="1"/>
          </p:cNvSpPr>
          <p:nvPr>
            <p:ph type="subTitle" idx="2"/>
          </p:nvPr>
        </p:nvSpPr>
        <p:spPr>
          <a:xfrm>
            <a:off x="3580500" y="3409864"/>
            <a:ext cx="1956600" cy="6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40"/>
          <p:cNvSpPr txBox="1">
            <a:spLocks noGrp="1"/>
          </p:cNvSpPr>
          <p:nvPr>
            <p:ph type="subTitle" idx="3"/>
          </p:nvPr>
        </p:nvSpPr>
        <p:spPr>
          <a:xfrm>
            <a:off x="6515100" y="1895625"/>
            <a:ext cx="1934400" cy="6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40"/>
          <p:cNvSpPr txBox="1">
            <a:spLocks noGrp="1"/>
          </p:cNvSpPr>
          <p:nvPr>
            <p:ph type="subTitle" idx="4"/>
          </p:nvPr>
        </p:nvSpPr>
        <p:spPr>
          <a:xfrm>
            <a:off x="683450" y="1561974"/>
            <a:ext cx="19344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382" name="Google Shape;382;p40"/>
          <p:cNvSpPr txBox="1">
            <a:spLocks noGrp="1"/>
          </p:cNvSpPr>
          <p:nvPr>
            <p:ph type="subTitle" idx="5"/>
          </p:nvPr>
        </p:nvSpPr>
        <p:spPr>
          <a:xfrm>
            <a:off x="3591600" y="3070826"/>
            <a:ext cx="19344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383" name="Google Shape;383;p40"/>
          <p:cNvSpPr txBox="1">
            <a:spLocks noGrp="1"/>
          </p:cNvSpPr>
          <p:nvPr>
            <p:ph type="subTitle" idx="6"/>
          </p:nvPr>
        </p:nvSpPr>
        <p:spPr>
          <a:xfrm>
            <a:off x="6515100" y="1561974"/>
            <a:ext cx="19344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384" name="Google Shape;384;p4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1"/>
          </p:nvPr>
        </p:nvSpPr>
        <p:spPr>
          <a:xfrm>
            <a:off x="2336850" y="2792565"/>
            <a:ext cx="2085600" cy="11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2"/>
          </p:nvPr>
        </p:nvSpPr>
        <p:spPr>
          <a:xfrm>
            <a:off x="4721650" y="2781757"/>
            <a:ext cx="2085600" cy="11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ctrTitle"/>
          </p:nvPr>
        </p:nvSpPr>
        <p:spPr>
          <a:xfrm flipH="1">
            <a:off x="4721600" y="462755"/>
            <a:ext cx="3673200" cy="13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ctrTitle" idx="3"/>
          </p:nvPr>
        </p:nvSpPr>
        <p:spPr>
          <a:xfrm>
            <a:off x="2229313" y="2629926"/>
            <a:ext cx="2300700" cy="26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ctrTitle" idx="4"/>
          </p:nvPr>
        </p:nvSpPr>
        <p:spPr>
          <a:xfrm>
            <a:off x="4572000" y="2629926"/>
            <a:ext cx="2384700" cy="26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35" name="Google Shape;35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5"/>
          <p:cNvSpPr/>
          <p:nvPr/>
        </p:nvSpPr>
        <p:spPr>
          <a:xfrm rot="5400000">
            <a:off x="2050488" y="1999184"/>
            <a:ext cx="2658200" cy="2384800"/>
          </a:xfrm>
          <a:prstGeom prst="flowChartPreparation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 rot="5400000">
            <a:off x="4435288" y="1999174"/>
            <a:ext cx="2658200" cy="2384800"/>
          </a:xfrm>
          <a:prstGeom prst="flowChartPreparation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7">
  <p:cSld name="CUSTOM_52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1"/>
          <p:cNvSpPr txBox="1">
            <a:spLocks noGrp="1"/>
          </p:cNvSpPr>
          <p:nvPr>
            <p:ph type="ctrTitle"/>
          </p:nvPr>
        </p:nvSpPr>
        <p:spPr>
          <a:xfrm flipH="1">
            <a:off x="457200" y="437050"/>
            <a:ext cx="82296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387" name="Google Shape;387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41"/>
          <p:cNvSpPr txBox="1">
            <a:spLocks noGrp="1"/>
          </p:cNvSpPr>
          <p:nvPr>
            <p:ph type="subTitle" idx="1"/>
          </p:nvPr>
        </p:nvSpPr>
        <p:spPr>
          <a:xfrm>
            <a:off x="1700600" y="2921393"/>
            <a:ext cx="1395300" cy="6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41"/>
          <p:cNvSpPr txBox="1">
            <a:spLocks noGrp="1"/>
          </p:cNvSpPr>
          <p:nvPr>
            <p:ph type="subTitle" idx="2"/>
          </p:nvPr>
        </p:nvSpPr>
        <p:spPr>
          <a:xfrm>
            <a:off x="1553500" y="2529762"/>
            <a:ext cx="16431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390" name="Google Shape;390;p41"/>
          <p:cNvSpPr txBox="1">
            <a:spLocks noGrp="1"/>
          </p:cNvSpPr>
          <p:nvPr>
            <p:ph type="subTitle" idx="3"/>
          </p:nvPr>
        </p:nvSpPr>
        <p:spPr>
          <a:xfrm>
            <a:off x="1691000" y="2027255"/>
            <a:ext cx="13953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391" name="Google Shape;391;p41"/>
          <p:cNvSpPr txBox="1">
            <a:spLocks noGrp="1"/>
          </p:cNvSpPr>
          <p:nvPr>
            <p:ph type="subTitle" idx="4"/>
          </p:nvPr>
        </p:nvSpPr>
        <p:spPr>
          <a:xfrm>
            <a:off x="5929000" y="2926550"/>
            <a:ext cx="1643100" cy="6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41"/>
          <p:cNvSpPr txBox="1">
            <a:spLocks noGrp="1"/>
          </p:cNvSpPr>
          <p:nvPr>
            <p:ph type="subTitle" idx="5"/>
          </p:nvPr>
        </p:nvSpPr>
        <p:spPr>
          <a:xfrm>
            <a:off x="5905750" y="2518950"/>
            <a:ext cx="16896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393" name="Google Shape;393;p41"/>
          <p:cNvSpPr txBox="1">
            <a:spLocks noGrp="1"/>
          </p:cNvSpPr>
          <p:nvPr>
            <p:ph type="subTitle" idx="6"/>
          </p:nvPr>
        </p:nvSpPr>
        <p:spPr>
          <a:xfrm>
            <a:off x="6001300" y="2032688"/>
            <a:ext cx="14985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394" name="Google Shape;394;p41"/>
          <p:cNvSpPr txBox="1">
            <a:spLocks noGrp="1"/>
          </p:cNvSpPr>
          <p:nvPr>
            <p:ph type="subTitle" idx="7"/>
          </p:nvPr>
        </p:nvSpPr>
        <p:spPr>
          <a:xfrm>
            <a:off x="3768500" y="3407943"/>
            <a:ext cx="1606800" cy="6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41"/>
          <p:cNvSpPr txBox="1">
            <a:spLocks noGrp="1"/>
          </p:cNvSpPr>
          <p:nvPr>
            <p:ph type="subTitle" idx="8"/>
          </p:nvPr>
        </p:nvSpPr>
        <p:spPr>
          <a:xfrm>
            <a:off x="3604790" y="3039918"/>
            <a:ext cx="19344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396" name="Google Shape;396;p41"/>
          <p:cNvSpPr txBox="1">
            <a:spLocks noGrp="1"/>
          </p:cNvSpPr>
          <p:nvPr>
            <p:ph type="subTitle" idx="9"/>
          </p:nvPr>
        </p:nvSpPr>
        <p:spPr>
          <a:xfrm>
            <a:off x="3604790" y="2529480"/>
            <a:ext cx="19344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397" name="Google Shape;397;p41"/>
          <p:cNvSpPr/>
          <p:nvPr/>
        </p:nvSpPr>
        <p:spPr>
          <a:xfrm>
            <a:off x="3577850" y="1722475"/>
            <a:ext cx="1988100" cy="2905200"/>
          </a:xfrm>
          <a:prstGeom prst="rect">
            <a:avLst/>
          </a:prstGeom>
          <a:solidFill>
            <a:srgbClr val="FFFFFF">
              <a:alpha val="1192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       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98" name="Google Shape;398;p41"/>
          <p:cNvSpPr/>
          <p:nvPr/>
        </p:nvSpPr>
        <p:spPr>
          <a:xfrm>
            <a:off x="5756500" y="1177900"/>
            <a:ext cx="1988100" cy="2905200"/>
          </a:xfrm>
          <a:prstGeom prst="rect">
            <a:avLst/>
          </a:prstGeom>
          <a:solidFill>
            <a:srgbClr val="FFFFFF">
              <a:alpha val="1192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       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99" name="Google Shape;399;p41"/>
          <p:cNvSpPr/>
          <p:nvPr/>
        </p:nvSpPr>
        <p:spPr>
          <a:xfrm>
            <a:off x="1399400" y="1177900"/>
            <a:ext cx="1988100" cy="2905200"/>
          </a:xfrm>
          <a:prstGeom prst="rect">
            <a:avLst/>
          </a:prstGeom>
          <a:solidFill>
            <a:srgbClr val="FFFFFF">
              <a:alpha val="1192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       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400" name="Google Shape;400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843125" y="0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4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8">
  <p:cSld name="CUSTOM_54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2"/>
          <p:cNvSpPr txBox="1">
            <a:spLocks noGrp="1"/>
          </p:cNvSpPr>
          <p:nvPr>
            <p:ph type="subTitle" idx="1"/>
          </p:nvPr>
        </p:nvSpPr>
        <p:spPr>
          <a:xfrm>
            <a:off x="974900" y="3744804"/>
            <a:ext cx="2157000" cy="6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42"/>
          <p:cNvSpPr txBox="1">
            <a:spLocks noGrp="1"/>
          </p:cNvSpPr>
          <p:nvPr>
            <p:ph type="subTitle" idx="2"/>
          </p:nvPr>
        </p:nvSpPr>
        <p:spPr>
          <a:xfrm>
            <a:off x="3554325" y="3744826"/>
            <a:ext cx="2144700" cy="6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42"/>
          <p:cNvSpPr txBox="1">
            <a:spLocks noGrp="1"/>
          </p:cNvSpPr>
          <p:nvPr>
            <p:ph type="subTitle" idx="3"/>
          </p:nvPr>
        </p:nvSpPr>
        <p:spPr>
          <a:xfrm>
            <a:off x="6002400" y="3747226"/>
            <a:ext cx="2144700" cy="6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42"/>
          <p:cNvSpPr txBox="1">
            <a:spLocks noGrp="1"/>
          </p:cNvSpPr>
          <p:nvPr>
            <p:ph type="subTitle" idx="4"/>
          </p:nvPr>
        </p:nvSpPr>
        <p:spPr>
          <a:xfrm>
            <a:off x="965900" y="3428412"/>
            <a:ext cx="21750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407" name="Google Shape;407;p42"/>
          <p:cNvSpPr txBox="1">
            <a:spLocks noGrp="1"/>
          </p:cNvSpPr>
          <p:nvPr>
            <p:ph type="subTitle" idx="5"/>
          </p:nvPr>
        </p:nvSpPr>
        <p:spPr>
          <a:xfrm>
            <a:off x="3566479" y="3439312"/>
            <a:ext cx="21447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408" name="Google Shape;408;p42"/>
          <p:cNvSpPr txBox="1">
            <a:spLocks noGrp="1"/>
          </p:cNvSpPr>
          <p:nvPr>
            <p:ph type="subTitle" idx="6"/>
          </p:nvPr>
        </p:nvSpPr>
        <p:spPr>
          <a:xfrm>
            <a:off x="5987250" y="3439300"/>
            <a:ext cx="21750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pic>
        <p:nvPicPr>
          <p:cNvPr id="409" name="Google Shape;409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28600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843325" y="-228600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0" y="3997725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843325" y="3997725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42"/>
          <p:cNvSpPr txBox="1">
            <a:spLocks noGrp="1"/>
          </p:cNvSpPr>
          <p:nvPr>
            <p:ph type="ctrTitle"/>
          </p:nvPr>
        </p:nvSpPr>
        <p:spPr>
          <a:xfrm flipH="1">
            <a:off x="457200" y="445025"/>
            <a:ext cx="82296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14" name="Google Shape;414;p4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4">
  <p:cSld name="CUSTOM_17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p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843225" y="6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43"/>
          <p:cNvSpPr txBox="1">
            <a:spLocks noGrp="1"/>
          </p:cNvSpPr>
          <p:nvPr>
            <p:ph type="ctrTitle"/>
          </p:nvPr>
        </p:nvSpPr>
        <p:spPr>
          <a:xfrm flipH="1">
            <a:off x="457200" y="452237"/>
            <a:ext cx="82296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418" name="Google Shape;418;p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8926" y="4150897"/>
            <a:ext cx="1414025" cy="127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7967964" y="4293802"/>
            <a:ext cx="1414025" cy="1275850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4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18"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Google Shape;423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762551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843325" y="3762551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0" y="-38650"/>
            <a:ext cx="3300524" cy="297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5843475" y="0"/>
            <a:ext cx="3300524" cy="2978075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44"/>
          <p:cNvSpPr txBox="1">
            <a:spLocks noGrp="1"/>
          </p:cNvSpPr>
          <p:nvPr>
            <p:ph type="ctrTitle"/>
          </p:nvPr>
        </p:nvSpPr>
        <p:spPr>
          <a:xfrm flipH="1">
            <a:off x="540000" y="452237"/>
            <a:ext cx="80640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8" name="Google Shape;428;p4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6">
  <p:cSld name="CUSTOM_19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Google Shape;430;p4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71524" y="-514075"/>
            <a:ext cx="2933449" cy="264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4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972867" y="-514075"/>
            <a:ext cx="2933449" cy="264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4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0" y="3997725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4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843325" y="3997725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45"/>
          <p:cNvSpPr txBox="1">
            <a:spLocks noGrp="1"/>
          </p:cNvSpPr>
          <p:nvPr>
            <p:ph type="ctrTitle"/>
          </p:nvPr>
        </p:nvSpPr>
        <p:spPr>
          <a:xfrm flipH="1">
            <a:off x="540000" y="452237"/>
            <a:ext cx="80640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35" name="Google Shape;435;p4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5">
  <p:cSld name="CUSTOM_23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46"/>
          <p:cNvSpPr txBox="1">
            <a:spLocks noGrp="1"/>
          </p:cNvSpPr>
          <p:nvPr>
            <p:ph type="ctrTitle"/>
          </p:nvPr>
        </p:nvSpPr>
        <p:spPr>
          <a:xfrm flipH="1">
            <a:off x="457200" y="452237"/>
            <a:ext cx="82296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38" name="Google Shape;438;p46"/>
          <p:cNvSpPr txBox="1">
            <a:spLocks noGrp="1"/>
          </p:cNvSpPr>
          <p:nvPr>
            <p:ph type="ctrTitle" idx="2"/>
          </p:nvPr>
        </p:nvSpPr>
        <p:spPr>
          <a:xfrm>
            <a:off x="1690457" y="1900424"/>
            <a:ext cx="2629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39" name="Google Shape;439;p46"/>
          <p:cNvSpPr txBox="1">
            <a:spLocks noGrp="1"/>
          </p:cNvSpPr>
          <p:nvPr>
            <p:ph type="subTitle" idx="1"/>
          </p:nvPr>
        </p:nvSpPr>
        <p:spPr>
          <a:xfrm>
            <a:off x="2051807" y="2369775"/>
            <a:ext cx="19065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40" name="Google Shape;440;p46"/>
          <p:cNvSpPr txBox="1">
            <a:spLocks noGrp="1"/>
          </p:cNvSpPr>
          <p:nvPr>
            <p:ph type="ctrTitle" idx="3"/>
          </p:nvPr>
        </p:nvSpPr>
        <p:spPr>
          <a:xfrm>
            <a:off x="1690457" y="3405003"/>
            <a:ext cx="2629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41" name="Google Shape;441;p46"/>
          <p:cNvSpPr txBox="1">
            <a:spLocks noGrp="1"/>
          </p:cNvSpPr>
          <p:nvPr>
            <p:ph type="subTitle" idx="4"/>
          </p:nvPr>
        </p:nvSpPr>
        <p:spPr>
          <a:xfrm>
            <a:off x="2051807" y="3871725"/>
            <a:ext cx="19065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42" name="Google Shape;442;p46"/>
          <p:cNvSpPr txBox="1">
            <a:spLocks noGrp="1"/>
          </p:cNvSpPr>
          <p:nvPr>
            <p:ph type="ctrTitle" idx="5"/>
          </p:nvPr>
        </p:nvSpPr>
        <p:spPr>
          <a:xfrm>
            <a:off x="4824357" y="1900424"/>
            <a:ext cx="2629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43" name="Google Shape;443;p46"/>
          <p:cNvSpPr txBox="1">
            <a:spLocks noGrp="1"/>
          </p:cNvSpPr>
          <p:nvPr>
            <p:ph type="subTitle" idx="6"/>
          </p:nvPr>
        </p:nvSpPr>
        <p:spPr>
          <a:xfrm>
            <a:off x="5185707" y="2369775"/>
            <a:ext cx="19065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44" name="Google Shape;444;p46"/>
          <p:cNvSpPr txBox="1">
            <a:spLocks noGrp="1"/>
          </p:cNvSpPr>
          <p:nvPr>
            <p:ph type="ctrTitle" idx="7"/>
          </p:nvPr>
        </p:nvSpPr>
        <p:spPr>
          <a:xfrm>
            <a:off x="4824357" y="3405003"/>
            <a:ext cx="2629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45" name="Google Shape;445;p46"/>
          <p:cNvSpPr txBox="1">
            <a:spLocks noGrp="1"/>
          </p:cNvSpPr>
          <p:nvPr>
            <p:ph type="subTitle" idx="8"/>
          </p:nvPr>
        </p:nvSpPr>
        <p:spPr>
          <a:xfrm>
            <a:off x="5185707" y="3871725"/>
            <a:ext cx="19065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cxnSp>
        <p:nvCxnSpPr>
          <p:cNvPr id="446" name="Google Shape;446;p46"/>
          <p:cNvCxnSpPr/>
          <p:nvPr/>
        </p:nvCxnSpPr>
        <p:spPr>
          <a:xfrm>
            <a:off x="2273400" y="2110663"/>
            <a:ext cx="4597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7" name="Google Shape;447;p46"/>
          <p:cNvCxnSpPr/>
          <p:nvPr/>
        </p:nvCxnSpPr>
        <p:spPr>
          <a:xfrm>
            <a:off x="2273400" y="3627438"/>
            <a:ext cx="4597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48" name="Google Shape;448;p4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 flipH="1">
            <a:off x="6941050" y="-576048"/>
            <a:ext cx="2754276" cy="248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4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-134550" y="-576388"/>
            <a:ext cx="2754276" cy="248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4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-144075" y="3612343"/>
            <a:ext cx="2754276" cy="248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4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 flipH="1">
            <a:off x="6931525" y="3621493"/>
            <a:ext cx="2754276" cy="2485175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4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6">
  <p:cSld name="CUSTOM_24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47"/>
          <p:cNvSpPr txBox="1">
            <a:spLocks noGrp="1"/>
          </p:cNvSpPr>
          <p:nvPr>
            <p:ph type="ctrTitle"/>
          </p:nvPr>
        </p:nvSpPr>
        <p:spPr>
          <a:xfrm flipH="1">
            <a:off x="540000" y="452237"/>
            <a:ext cx="80640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5" name="Google Shape;455;p47"/>
          <p:cNvSpPr txBox="1">
            <a:spLocks noGrp="1"/>
          </p:cNvSpPr>
          <p:nvPr>
            <p:ph type="ctrTitle" idx="2"/>
          </p:nvPr>
        </p:nvSpPr>
        <p:spPr>
          <a:xfrm>
            <a:off x="229439" y="2376009"/>
            <a:ext cx="2629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56" name="Google Shape;456;p47"/>
          <p:cNvSpPr txBox="1">
            <a:spLocks noGrp="1"/>
          </p:cNvSpPr>
          <p:nvPr>
            <p:ph type="subTitle" idx="1"/>
          </p:nvPr>
        </p:nvSpPr>
        <p:spPr>
          <a:xfrm>
            <a:off x="590789" y="2837472"/>
            <a:ext cx="19065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57" name="Google Shape;457;p47"/>
          <p:cNvSpPr txBox="1">
            <a:spLocks noGrp="1"/>
          </p:cNvSpPr>
          <p:nvPr>
            <p:ph type="ctrTitle" idx="3"/>
          </p:nvPr>
        </p:nvSpPr>
        <p:spPr>
          <a:xfrm>
            <a:off x="2243273" y="2381109"/>
            <a:ext cx="2629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58" name="Google Shape;458;p47"/>
          <p:cNvSpPr txBox="1">
            <a:spLocks noGrp="1"/>
          </p:cNvSpPr>
          <p:nvPr>
            <p:ph type="subTitle" idx="4"/>
          </p:nvPr>
        </p:nvSpPr>
        <p:spPr>
          <a:xfrm>
            <a:off x="2604623" y="2842572"/>
            <a:ext cx="19065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59" name="Google Shape;459;p47"/>
          <p:cNvSpPr txBox="1">
            <a:spLocks noGrp="1"/>
          </p:cNvSpPr>
          <p:nvPr>
            <p:ph type="ctrTitle" idx="5"/>
          </p:nvPr>
        </p:nvSpPr>
        <p:spPr>
          <a:xfrm>
            <a:off x="4285903" y="2386506"/>
            <a:ext cx="2629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60" name="Google Shape;460;p47"/>
          <p:cNvSpPr txBox="1">
            <a:spLocks noGrp="1"/>
          </p:cNvSpPr>
          <p:nvPr>
            <p:ph type="subTitle" idx="6"/>
          </p:nvPr>
        </p:nvSpPr>
        <p:spPr>
          <a:xfrm>
            <a:off x="4647253" y="2847969"/>
            <a:ext cx="19065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61" name="Google Shape;461;p47"/>
          <p:cNvSpPr txBox="1">
            <a:spLocks noGrp="1"/>
          </p:cNvSpPr>
          <p:nvPr>
            <p:ph type="ctrTitle" idx="7"/>
          </p:nvPr>
        </p:nvSpPr>
        <p:spPr>
          <a:xfrm>
            <a:off x="6290426" y="2391606"/>
            <a:ext cx="2629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62" name="Google Shape;462;p47"/>
          <p:cNvSpPr txBox="1">
            <a:spLocks noGrp="1"/>
          </p:cNvSpPr>
          <p:nvPr>
            <p:ph type="subTitle" idx="8"/>
          </p:nvPr>
        </p:nvSpPr>
        <p:spPr>
          <a:xfrm>
            <a:off x="6651776" y="2853069"/>
            <a:ext cx="19065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463" name="Google Shape;463;p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7071825" y="-581130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208780" y="3638875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852804" y="3644024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" y="-581412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47"/>
          <p:cNvSpPr/>
          <p:nvPr/>
        </p:nvSpPr>
        <p:spPr>
          <a:xfrm>
            <a:off x="5173671" y="1733509"/>
            <a:ext cx="853640" cy="738728"/>
          </a:xfrm>
          <a:custGeom>
            <a:avLst/>
            <a:gdLst/>
            <a:ahLst/>
            <a:cxnLst/>
            <a:rect l="l" t="t" r="r" b="b"/>
            <a:pathLst>
              <a:path w="9834" h="8508" extrusionOk="0">
                <a:moveTo>
                  <a:pt x="2425" y="1"/>
                </a:moveTo>
                <a:lnTo>
                  <a:pt x="1" y="4254"/>
                </a:lnTo>
                <a:lnTo>
                  <a:pt x="458" y="5077"/>
                </a:lnTo>
                <a:lnTo>
                  <a:pt x="2425" y="8507"/>
                </a:lnTo>
                <a:lnTo>
                  <a:pt x="7364" y="8507"/>
                </a:lnTo>
                <a:lnTo>
                  <a:pt x="9330" y="5077"/>
                </a:lnTo>
                <a:lnTo>
                  <a:pt x="9833" y="4254"/>
                </a:lnTo>
                <a:lnTo>
                  <a:pt x="7364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47"/>
          <p:cNvSpPr/>
          <p:nvPr/>
        </p:nvSpPr>
        <p:spPr>
          <a:xfrm>
            <a:off x="3131041" y="1723025"/>
            <a:ext cx="853640" cy="738728"/>
          </a:xfrm>
          <a:custGeom>
            <a:avLst/>
            <a:gdLst/>
            <a:ahLst/>
            <a:cxnLst/>
            <a:rect l="l" t="t" r="r" b="b"/>
            <a:pathLst>
              <a:path w="9834" h="8508" extrusionOk="0">
                <a:moveTo>
                  <a:pt x="2425" y="1"/>
                </a:moveTo>
                <a:lnTo>
                  <a:pt x="1" y="4254"/>
                </a:lnTo>
                <a:lnTo>
                  <a:pt x="458" y="5077"/>
                </a:lnTo>
                <a:lnTo>
                  <a:pt x="2425" y="8507"/>
                </a:lnTo>
                <a:lnTo>
                  <a:pt x="7364" y="8507"/>
                </a:lnTo>
                <a:lnTo>
                  <a:pt x="9330" y="5077"/>
                </a:lnTo>
                <a:lnTo>
                  <a:pt x="9833" y="4254"/>
                </a:lnTo>
                <a:lnTo>
                  <a:pt x="7364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47"/>
          <p:cNvSpPr/>
          <p:nvPr/>
        </p:nvSpPr>
        <p:spPr>
          <a:xfrm>
            <a:off x="7178193" y="1733522"/>
            <a:ext cx="853640" cy="738728"/>
          </a:xfrm>
          <a:custGeom>
            <a:avLst/>
            <a:gdLst/>
            <a:ahLst/>
            <a:cxnLst/>
            <a:rect l="l" t="t" r="r" b="b"/>
            <a:pathLst>
              <a:path w="9834" h="8508" extrusionOk="0">
                <a:moveTo>
                  <a:pt x="2425" y="1"/>
                </a:moveTo>
                <a:lnTo>
                  <a:pt x="1" y="4254"/>
                </a:lnTo>
                <a:lnTo>
                  <a:pt x="458" y="5077"/>
                </a:lnTo>
                <a:lnTo>
                  <a:pt x="2425" y="8507"/>
                </a:lnTo>
                <a:lnTo>
                  <a:pt x="7364" y="8507"/>
                </a:lnTo>
                <a:lnTo>
                  <a:pt x="9330" y="5077"/>
                </a:lnTo>
                <a:lnTo>
                  <a:pt x="9833" y="4254"/>
                </a:lnTo>
                <a:lnTo>
                  <a:pt x="7364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47"/>
          <p:cNvSpPr/>
          <p:nvPr/>
        </p:nvSpPr>
        <p:spPr>
          <a:xfrm>
            <a:off x="1117206" y="1723013"/>
            <a:ext cx="853640" cy="738728"/>
          </a:xfrm>
          <a:custGeom>
            <a:avLst/>
            <a:gdLst/>
            <a:ahLst/>
            <a:cxnLst/>
            <a:rect l="l" t="t" r="r" b="b"/>
            <a:pathLst>
              <a:path w="9834" h="8508" extrusionOk="0">
                <a:moveTo>
                  <a:pt x="2425" y="1"/>
                </a:moveTo>
                <a:lnTo>
                  <a:pt x="1" y="4254"/>
                </a:lnTo>
                <a:lnTo>
                  <a:pt x="458" y="5077"/>
                </a:lnTo>
                <a:lnTo>
                  <a:pt x="2425" y="8507"/>
                </a:lnTo>
                <a:lnTo>
                  <a:pt x="7364" y="8507"/>
                </a:lnTo>
                <a:lnTo>
                  <a:pt x="9330" y="5077"/>
                </a:lnTo>
                <a:lnTo>
                  <a:pt x="9833" y="4254"/>
                </a:lnTo>
                <a:lnTo>
                  <a:pt x="7364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4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55"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48"/>
          <p:cNvSpPr txBox="1">
            <a:spLocks noGrp="1"/>
          </p:cNvSpPr>
          <p:nvPr>
            <p:ph type="ctrTitle"/>
          </p:nvPr>
        </p:nvSpPr>
        <p:spPr>
          <a:xfrm flipH="1">
            <a:off x="540000" y="452026"/>
            <a:ext cx="80640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74" name="Google Shape;474;p48"/>
          <p:cNvSpPr txBox="1">
            <a:spLocks noGrp="1"/>
          </p:cNvSpPr>
          <p:nvPr>
            <p:ph type="subTitle" idx="1"/>
          </p:nvPr>
        </p:nvSpPr>
        <p:spPr>
          <a:xfrm>
            <a:off x="772100" y="1791299"/>
            <a:ext cx="20136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475" name="Google Shape;475;p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7071825" y="-581130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208780" y="3638875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852804" y="3644024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" y="-581412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48"/>
          <p:cNvSpPr txBox="1">
            <a:spLocks noGrp="1"/>
          </p:cNvSpPr>
          <p:nvPr>
            <p:ph type="title" idx="2" hasCustomPrompt="1"/>
          </p:nvPr>
        </p:nvSpPr>
        <p:spPr>
          <a:xfrm>
            <a:off x="772100" y="1481125"/>
            <a:ext cx="2013600" cy="453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80" name="Google Shape;480;p48"/>
          <p:cNvSpPr txBox="1">
            <a:spLocks noGrp="1"/>
          </p:cNvSpPr>
          <p:nvPr>
            <p:ph type="subTitle" idx="3"/>
          </p:nvPr>
        </p:nvSpPr>
        <p:spPr>
          <a:xfrm>
            <a:off x="763375" y="2854584"/>
            <a:ext cx="20136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81" name="Google Shape;481;p48"/>
          <p:cNvSpPr txBox="1">
            <a:spLocks noGrp="1"/>
          </p:cNvSpPr>
          <p:nvPr>
            <p:ph type="title" idx="4" hasCustomPrompt="1"/>
          </p:nvPr>
        </p:nvSpPr>
        <p:spPr>
          <a:xfrm>
            <a:off x="763375" y="2549389"/>
            <a:ext cx="2013600" cy="453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82" name="Google Shape;482;p48"/>
          <p:cNvSpPr txBox="1">
            <a:spLocks noGrp="1"/>
          </p:cNvSpPr>
          <p:nvPr>
            <p:ph type="subTitle" idx="5"/>
          </p:nvPr>
        </p:nvSpPr>
        <p:spPr>
          <a:xfrm>
            <a:off x="6369350" y="1791299"/>
            <a:ext cx="20136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83" name="Google Shape;483;p48"/>
          <p:cNvSpPr txBox="1">
            <a:spLocks noGrp="1"/>
          </p:cNvSpPr>
          <p:nvPr>
            <p:ph type="title" idx="6" hasCustomPrompt="1"/>
          </p:nvPr>
        </p:nvSpPr>
        <p:spPr>
          <a:xfrm>
            <a:off x="6369300" y="1481125"/>
            <a:ext cx="2013600" cy="453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84" name="Google Shape;484;p48"/>
          <p:cNvSpPr txBox="1">
            <a:spLocks noGrp="1"/>
          </p:cNvSpPr>
          <p:nvPr>
            <p:ph type="subTitle" idx="7"/>
          </p:nvPr>
        </p:nvSpPr>
        <p:spPr>
          <a:xfrm>
            <a:off x="6369300" y="2849652"/>
            <a:ext cx="20136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85" name="Google Shape;485;p48"/>
          <p:cNvSpPr txBox="1">
            <a:spLocks noGrp="1"/>
          </p:cNvSpPr>
          <p:nvPr>
            <p:ph type="title" idx="8" hasCustomPrompt="1"/>
          </p:nvPr>
        </p:nvSpPr>
        <p:spPr>
          <a:xfrm>
            <a:off x="6369300" y="2549402"/>
            <a:ext cx="2013600" cy="453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86" name="Google Shape;486;p4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CUSTOM_56"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49"/>
          <p:cNvSpPr txBox="1">
            <a:spLocks noGrp="1"/>
          </p:cNvSpPr>
          <p:nvPr>
            <p:ph type="ctrTitle"/>
          </p:nvPr>
        </p:nvSpPr>
        <p:spPr>
          <a:xfrm flipH="1">
            <a:off x="540000" y="452237"/>
            <a:ext cx="80640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9" name="Google Shape;489;p49"/>
          <p:cNvSpPr txBox="1">
            <a:spLocks noGrp="1"/>
          </p:cNvSpPr>
          <p:nvPr>
            <p:ph type="subTitle" idx="1"/>
          </p:nvPr>
        </p:nvSpPr>
        <p:spPr>
          <a:xfrm>
            <a:off x="1132000" y="3432862"/>
            <a:ext cx="1874100" cy="3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490" name="Google Shape;490;p4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" y="-581412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p49"/>
          <p:cNvSpPr txBox="1">
            <a:spLocks noGrp="1"/>
          </p:cNvSpPr>
          <p:nvPr>
            <p:ph type="title" idx="2" hasCustomPrompt="1"/>
          </p:nvPr>
        </p:nvSpPr>
        <p:spPr>
          <a:xfrm>
            <a:off x="3725850" y="2029263"/>
            <a:ext cx="1515900" cy="453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92" name="Google Shape;492;p49"/>
          <p:cNvSpPr txBox="1">
            <a:spLocks noGrp="1"/>
          </p:cNvSpPr>
          <p:nvPr>
            <p:ph type="title" idx="3" hasCustomPrompt="1"/>
          </p:nvPr>
        </p:nvSpPr>
        <p:spPr>
          <a:xfrm>
            <a:off x="3022450" y="3601675"/>
            <a:ext cx="1407300" cy="453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93" name="Google Shape;493;p49"/>
          <p:cNvSpPr txBox="1">
            <a:spLocks noGrp="1"/>
          </p:cNvSpPr>
          <p:nvPr>
            <p:ph type="title" idx="4" hasCustomPrompt="1"/>
          </p:nvPr>
        </p:nvSpPr>
        <p:spPr>
          <a:xfrm>
            <a:off x="4565843" y="3408687"/>
            <a:ext cx="685800" cy="453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94" name="Google Shape;494;p49"/>
          <p:cNvSpPr txBox="1">
            <a:spLocks noGrp="1"/>
          </p:cNvSpPr>
          <p:nvPr>
            <p:ph type="subTitle" idx="5"/>
          </p:nvPr>
        </p:nvSpPr>
        <p:spPr>
          <a:xfrm>
            <a:off x="5445069" y="1751762"/>
            <a:ext cx="1868700" cy="3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95" name="Google Shape;495;p49"/>
          <p:cNvSpPr txBox="1">
            <a:spLocks noGrp="1"/>
          </p:cNvSpPr>
          <p:nvPr>
            <p:ph type="subTitle" idx="6"/>
          </p:nvPr>
        </p:nvSpPr>
        <p:spPr>
          <a:xfrm>
            <a:off x="5326225" y="3441195"/>
            <a:ext cx="1874100" cy="3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96" name="Google Shape;496;p49"/>
          <p:cNvSpPr txBox="1">
            <a:spLocks noGrp="1"/>
          </p:cNvSpPr>
          <p:nvPr>
            <p:ph type="subTitle" idx="7"/>
          </p:nvPr>
        </p:nvSpPr>
        <p:spPr>
          <a:xfrm>
            <a:off x="5439558" y="1986687"/>
            <a:ext cx="1868700" cy="67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97" name="Google Shape;497;p49"/>
          <p:cNvSpPr txBox="1">
            <a:spLocks noGrp="1"/>
          </p:cNvSpPr>
          <p:nvPr>
            <p:ph type="subTitle" idx="8"/>
          </p:nvPr>
        </p:nvSpPr>
        <p:spPr>
          <a:xfrm>
            <a:off x="5328925" y="3808995"/>
            <a:ext cx="1868700" cy="56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98" name="Google Shape;498;p49"/>
          <p:cNvSpPr txBox="1">
            <a:spLocks noGrp="1"/>
          </p:cNvSpPr>
          <p:nvPr>
            <p:ph type="subTitle" idx="9"/>
          </p:nvPr>
        </p:nvSpPr>
        <p:spPr>
          <a:xfrm>
            <a:off x="1132000" y="3592190"/>
            <a:ext cx="1874100" cy="7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99" name="Google Shape;499;p4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CUSTOM_25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Google Shape;501;p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51926" y="-847134"/>
            <a:ext cx="3136825" cy="283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559554" y="-846583"/>
            <a:ext cx="3136825" cy="283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552472" y="2791087"/>
            <a:ext cx="3136825" cy="283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549518" y="2790536"/>
            <a:ext cx="3136825" cy="2830350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50"/>
          <p:cNvSpPr txBox="1">
            <a:spLocks noGrp="1"/>
          </p:cNvSpPr>
          <p:nvPr>
            <p:ph type="ctrTitle"/>
          </p:nvPr>
        </p:nvSpPr>
        <p:spPr>
          <a:xfrm flipH="1">
            <a:off x="540000" y="452237"/>
            <a:ext cx="80640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06" name="Google Shape;506;p5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ctrTitle"/>
          </p:nvPr>
        </p:nvSpPr>
        <p:spPr>
          <a:xfrm flipH="1">
            <a:off x="540000" y="452237"/>
            <a:ext cx="80640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41" name="Google Shape;4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2300675" cy="207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8">
  <p:cSld name="CUSTOM_26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" name="Google Shape;508;p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843225" y="-914119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0" y="3991490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p51"/>
          <p:cNvSpPr txBox="1">
            <a:spLocks noGrp="1"/>
          </p:cNvSpPr>
          <p:nvPr>
            <p:ph type="ctrTitle"/>
          </p:nvPr>
        </p:nvSpPr>
        <p:spPr>
          <a:xfrm flipH="1">
            <a:off x="540000" y="452237"/>
            <a:ext cx="80640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11" name="Google Shape;511;p5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2">
  <p:cSld name="CUSTOM_57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2"/>
          <p:cNvSpPr txBox="1">
            <a:spLocks noGrp="1"/>
          </p:cNvSpPr>
          <p:nvPr>
            <p:ph type="title" hasCustomPrompt="1"/>
          </p:nvPr>
        </p:nvSpPr>
        <p:spPr>
          <a:xfrm>
            <a:off x="416676" y="1400075"/>
            <a:ext cx="6014400" cy="178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400"/>
              <a:buFont typeface="Fira Sans Extra Condensed Medium"/>
              <a:buNone/>
              <a:defRPr sz="5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400"/>
              <a:buFont typeface="Fira Sans Extra Condensed Medium"/>
              <a:buNone/>
              <a:defRPr sz="5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400"/>
              <a:buFont typeface="Fira Sans Extra Condensed Medium"/>
              <a:buNone/>
              <a:defRPr sz="5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400"/>
              <a:buFont typeface="Fira Sans Extra Condensed Medium"/>
              <a:buNone/>
              <a:defRPr sz="5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400"/>
              <a:buFont typeface="Fira Sans Extra Condensed Medium"/>
              <a:buNone/>
              <a:defRPr sz="5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400"/>
              <a:buFont typeface="Fira Sans Extra Condensed Medium"/>
              <a:buNone/>
              <a:defRPr sz="5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400"/>
              <a:buFont typeface="Fira Sans Extra Condensed Medium"/>
              <a:buNone/>
              <a:defRPr sz="5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400"/>
              <a:buFont typeface="Fira Sans Extra Condensed Medium"/>
              <a:buNone/>
              <a:defRPr sz="5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14" name="Google Shape;514;p52"/>
          <p:cNvSpPr txBox="1">
            <a:spLocks noGrp="1"/>
          </p:cNvSpPr>
          <p:nvPr>
            <p:ph type="subTitle" idx="1"/>
          </p:nvPr>
        </p:nvSpPr>
        <p:spPr>
          <a:xfrm>
            <a:off x="540000" y="3159050"/>
            <a:ext cx="6016500" cy="3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15" name="Google Shape;515;p5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43325" y="-12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5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6843315" y="3067592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52"/>
          <p:cNvSpPr/>
          <p:nvPr/>
        </p:nvSpPr>
        <p:spPr>
          <a:xfrm rot="5400000">
            <a:off x="1688625" y="-740500"/>
            <a:ext cx="3179100" cy="65565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5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9">
  <p:cSld name="CUSTOM_58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53"/>
          <p:cNvSpPr txBox="1">
            <a:spLocks noGrp="1"/>
          </p:cNvSpPr>
          <p:nvPr>
            <p:ph type="ctrTitle"/>
          </p:nvPr>
        </p:nvSpPr>
        <p:spPr>
          <a:xfrm flipH="1">
            <a:off x="457200" y="452237"/>
            <a:ext cx="82296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521" name="Google Shape;521;p5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Google Shape;522;p53"/>
          <p:cNvSpPr txBox="1">
            <a:spLocks noGrp="1"/>
          </p:cNvSpPr>
          <p:nvPr>
            <p:ph type="subTitle" idx="1"/>
          </p:nvPr>
        </p:nvSpPr>
        <p:spPr>
          <a:xfrm>
            <a:off x="1758182" y="4055692"/>
            <a:ext cx="1217700" cy="6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3" name="Google Shape;523;p53"/>
          <p:cNvSpPr txBox="1">
            <a:spLocks noGrp="1"/>
          </p:cNvSpPr>
          <p:nvPr>
            <p:ph type="subTitle" idx="2"/>
          </p:nvPr>
        </p:nvSpPr>
        <p:spPr>
          <a:xfrm>
            <a:off x="3939062" y="4070880"/>
            <a:ext cx="1262400" cy="6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4" name="Google Shape;524;p53"/>
          <p:cNvSpPr txBox="1">
            <a:spLocks noGrp="1"/>
          </p:cNvSpPr>
          <p:nvPr>
            <p:ph type="subTitle" idx="3"/>
          </p:nvPr>
        </p:nvSpPr>
        <p:spPr>
          <a:xfrm>
            <a:off x="6187500" y="4069687"/>
            <a:ext cx="1262400" cy="6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53"/>
          <p:cNvSpPr txBox="1">
            <a:spLocks noGrp="1"/>
          </p:cNvSpPr>
          <p:nvPr>
            <p:ph type="subTitle" idx="4"/>
          </p:nvPr>
        </p:nvSpPr>
        <p:spPr>
          <a:xfrm>
            <a:off x="1743882" y="3729155"/>
            <a:ext cx="12177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526" name="Google Shape;526;p53"/>
          <p:cNvSpPr txBox="1">
            <a:spLocks noGrp="1"/>
          </p:cNvSpPr>
          <p:nvPr>
            <p:ph type="subTitle" idx="5"/>
          </p:nvPr>
        </p:nvSpPr>
        <p:spPr>
          <a:xfrm>
            <a:off x="3939062" y="3733800"/>
            <a:ext cx="12624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527" name="Google Shape;527;p53"/>
          <p:cNvSpPr txBox="1">
            <a:spLocks noGrp="1"/>
          </p:cNvSpPr>
          <p:nvPr>
            <p:ph type="subTitle" idx="6"/>
          </p:nvPr>
        </p:nvSpPr>
        <p:spPr>
          <a:xfrm>
            <a:off x="6187600" y="3733632"/>
            <a:ext cx="12624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528" name="Google Shape;528;p5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0">
  <p:cSld name="CUSTOM_59"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Google Shape;530;p5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2440291" y="3761485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5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394051" y="3761485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Google Shape;532;p54"/>
          <p:cNvSpPr txBox="1">
            <a:spLocks noGrp="1"/>
          </p:cNvSpPr>
          <p:nvPr>
            <p:ph type="ctrTitle"/>
          </p:nvPr>
        </p:nvSpPr>
        <p:spPr>
          <a:xfrm flipH="1">
            <a:off x="540000" y="452237"/>
            <a:ext cx="80640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3" name="Google Shape;533;p54"/>
          <p:cNvSpPr txBox="1">
            <a:spLocks noGrp="1"/>
          </p:cNvSpPr>
          <p:nvPr>
            <p:ph type="subTitle" idx="1"/>
          </p:nvPr>
        </p:nvSpPr>
        <p:spPr>
          <a:xfrm>
            <a:off x="768200" y="2833363"/>
            <a:ext cx="1431900" cy="6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4" name="Google Shape;534;p54"/>
          <p:cNvSpPr txBox="1">
            <a:spLocks noGrp="1"/>
          </p:cNvSpPr>
          <p:nvPr>
            <p:ph type="subTitle" idx="2"/>
          </p:nvPr>
        </p:nvSpPr>
        <p:spPr>
          <a:xfrm>
            <a:off x="3833745" y="2843907"/>
            <a:ext cx="1431900" cy="6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5" name="Google Shape;535;p54"/>
          <p:cNvSpPr txBox="1">
            <a:spLocks noGrp="1"/>
          </p:cNvSpPr>
          <p:nvPr>
            <p:ph type="subTitle" idx="3"/>
          </p:nvPr>
        </p:nvSpPr>
        <p:spPr>
          <a:xfrm>
            <a:off x="6910975" y="2835788"/>
            <a:ext cx="1431900" cy="6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6" name="Google Shape;536;p54"/>
          <p:cNvSpPr txBox="1">
            <a:spLocks noGrp="1"/>
          </p:cNvSpPr>
          <p:nvPr>
            <p:ph type="subTitle" idx="4"/>
          </p:nvPr>
        </p:nvSpPr>
        <p:spPr>
          <a:xfrm>
            <a:off x="768200" y="2472707"/>
            <a:ext cx="1431900" cy="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537" name="Google Shape;537;p54"/>
          <p:cNvSpPr txBox="1">
            <a:spLocks noGrp="1"/>
          </p:cNvSpPr>
          <p:nvPr>
            <p:ph type="subTitle" idx="5"/>
          </p:nvPr>
        </p:nvSpPr>
        <p:spPr>
          <a:xfrm>
            <a:off x="3833875" y="2472725"/>
            <a:ext cx="14319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538" name="Google Shape;538;p54"/>
          <p:cNvSpPr txBox="1">
            <a:spLocks noGrp="1"/>
          </p:cNvSpPr>
          <p:nvPr>
            <p:ph type="subTitle" idx="6"/>
          </p:nvPr>
        </p:nvSpPr>
        <p:spPr>
          <a:xfrm>
            <a:off x="6911111" y="2476132"/>
            <a:ext cx="14319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539" name="Google Shape;539;p54"/>
          <p:cNvSpPr/>
          <p:nvPr/>
        </p:nvSpPr>
        <p:spPr>
          <a:xfrm rot="5400000">
            <a:off x="287567" y="1686614"/>
            <a:ext cx="2394897" cy="2075867"/>
          </a:xfrm>
          <a:custGeom>
            <a:avLst/>
            <a:gdLst/>
            <a:ahLst/>
            <a:cxnLst/>
            <a:rect l="l" t="t" r="r" b="b"/>
            <a:pathLst>
              <a:path w="31949" h="27693" extrusionOk="0">
                <a:moveTo>
                  <a:pt x="7959" y="1"/>
                </a:moveTo>
                <a:lnTo>
                  <a:pt x="1" y="13846"/>
                </a:lnTo>
                <a:lnTo>
                  <a:pt x="7959" y="27692"/>
                </a:lnTo>
                <a:lnTo>
                  <a:pt x="23991" y="27692"/>
                </a:lnTo>
                <a:lnTo>
                  <a:pt x="31949" y="13846"/>
                </a:lnTo>
                <a:lnTo>
                  <a:pt x="23991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54"/>
          <p:cNvSpPr/>
          <p:nvPr/>
        </p:nvSpPr>
        <p:spPr>
          <a:xfrm rot="5400000">
            <a:off x="1194834" y="1350189"/>
            <a:ext cx="578916" cy="501797"/>
          </a:xfrm>
          <a:custGeom>
            <a:avLst/>
            <a:gdLst/>
            <a:ahLst/>
            <a:cxnLst/>
            <a:rect l="l" t="t" r="r" b="b"/>
            <a:pathLst>
              <a:path w="31949" h="27693" extrusionOk="0">
                <a:moveTo>
                  <a:pt x="7959" y="1"/>
                </a:moveTo>
                <a:lnTo>
                  <a:pt x="1" y="13846"/>
                </a:lnTo>
                <a:lnTo>
                  <a:pt x="7959" y="27692"/>
                </a:lnTo>
                <a:lnTo>
                  <a:pt x="23991" y="27692"/>
                </a:lnTo>
                <a:lnTo>
                  <a:pt x="31949" y="13846"/>
                </a:lnTo>
                <a:lnTo>
                  <a:pt x="23991" y="1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54"/>
          <p:cNvSpPr/>
          <p:nvPr/>
        </p:nvSpPr>
        <p:spPr>
          <a:xfrm rot="5400000">
            <a:off x="3385220" y="1686614"/>
            <a:ext cx="2394897" cy="2075867"/>
          </a:xfrm>
          <a:custGeom>
            <a:avLst/>
            <a:gdLst/>
            <a:ahLst/>
            <a:cxnLst/>
            <a:rect l="l" t="t" r="r" b="b"/>
            <a:pathLst>
              <a:path w="31949" h="27693" extrusionOk="0">
                <a:moveTo>
                  <a:pt x="7959" y="1"/>
                </a:moveTo>
                <a:lnTo>
                  <a:pt x="1" y="13846"/>
                </a:lnTo>
                <a:lnTo>
                  <a:pt x="7959" y="27692"/>
                </a:lnTo>
                <a:lnTo>
                  <a:pt x="23991" y="27692"/>
                </a:lnTo>
                <a:lnTo>
                  <a:pt x="31949" y="13846"/>
                </a:lnTo>
                <a:lnTo>
                  <a:pt x="23991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54"/>
          <p:cNvSpPr/>
          <p:nvPr/>
        </p:nvSpPr>
        <p:spPr>
          <a:xfrm rot="5400000">
            <a:off x="6415442" y="1686614"/>
            <a:ext cx="2394897" cy="2075867"/>
          </a:xfrm>
          <a:custGeom>
            <a:avLst/>
            <a:gdLst/>
            <a:ahLst/>
            <a:cxnLst/>
            <a:rect l="l" t="t" r="r" b="b"/>
            <a:pathLst>
              <a:path w="31949" h="27693" extrusionOk="0">
                <a:moveTo>
                  <a:pt x="7959" y="1"/>
                </a:moveTo>
                <a:lnTo>
                  <a:pt x="1" y="13846"/>
                </a:lnTo>
                <a:lnTo>
                  <a:pt x="7959" y="27692"/>
                </a:lnTo>
                <a:lnTo>
                  <a:pt x="23991" y="27692"/>
                </a:lnTo>
                <a:lnTo>
                  <a:pt x="31949" y="13846"/>
                </a:lnTo>
                <a:lnTo>
                  <a:pt x="23991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54"/>
          <p:cNvSpPr/>
          <p:nvPr/>
        </p:nvSpPr>
        <p:spPr>
          <a:xfrm rot="5400000">
            <a:off x="7328448" y="1350201"/>
            <a:ext cx="578916" cy="501797"/>
          </a:xfrm>
          <a:custGeom>
            <a:avLst/>
            <a:gdLst/>
            <a:ahLst/>
            <a:cxnLst/>
            <a:rect l="l" t="t" r="r" b="b"/>
            <a:pathLst>
              <a:path w="31949" h="27693" extrusionOk="0">
                <a:moveTo>
                  <a:pt x="7959" y="1"/>
                </a:moveTo>
                <a:lnTo>
                  <a:pt x="1" y="13846"/>
                </a:lnTo>
                <a:lnTo>
                  <a:pt x="7959" y="27692"/>
                </a:lnTo>
                <a:lnTo>
                  <a:pt x="23991" y="27692"/>
                </a:lnTo>
                <a:lnTo>
                  <a:pt x="31949" y="13846"/>
                </a:lnTo>
                <a:lnTo>
                  <a:pt x="23991" y="1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54"/>
          <p:cNvSpPr/>
          <p:nvPr/>
        </p:nvSpPr>
        <p:spPr>
          <a:xfrm rot="5400000">
            <a:off x="4290136" y="1350201"/>
            <a:ext cx="578916" cy="501797"/>
          </a:xfrm>
          <a:custGeom>
            <a:avLst/>
            <a:gdLst/>
            <a:ahLst/>
            <a:cxnLst/>
            <a:rect l="l" t="t" r="r" b="b"/>
            <a:pathLst>
              <a:path w="31949" h="27693" extrusionOk="0">
                <a:moveTo>
                  <a:pt x="7959" y="1"/>
                </a:moveTo>
                <a:lnTo>
                  <a:pt x="1" y="13846"/>
                </a:lnTo>
                <a:lnTo>
                  <a:pt x="7959" y="27692"/>
                </a:lnTo>
                <a:lnTo>
                  <a:pt x="23991" y="27692"/>
                </a:lnTo>
                <a:lnTo>
                  <a:pt x="31949" y="13846"/>
                </a:lnTo>
                <a:lnTo>
                  <a:pt x="23991" y="1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45" name="Google Shape;545;p5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1810644" y="-1661952"/>
            <a:ext cx="3711324" cy="3348725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5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7">
  <p:cSld name="CUSTOM_60"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" name="Google Shape;548;p5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843225" y="6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55"/>
          <p:cNvSpPr txBox="1">
            <a:spLocks noGrp="1"/>
          </p:cNvSpPr>
          <p:nvPr>
            <p:ph type="ctrTitle"/>
          </p:nvPr>
        </p:nvSpPr>
        <p:spPr>
          <a:xfrm flipH="1">
            <a:off x="457200" y="452237"/>
            <a:ext cx="82296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50" name="Google Shape;550;p55"/>
          <p:cNvSpPr txBox="1">
            <a:spLocks noGrp="1"/>
          </p:cNvSpPr>
          <p:nvPr>
            <p:ph type="ctrTitle" idx="2"/>
          </p:nvPr>
        </p:nvSpPr>
        <p:spPr>
          <a:xfrm>
            <a:off x="2393800" y="3851557"/>
            <a:ext cx="1231200" cy="36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51" name="Google Shape;551;p55"/>
          <p:cNvSpPr txBox="1">
            <a:spLocks noGrp="1"/>
          </p:cNvSpPr>
          <p:nvPr>
            <p:ph type="subTitle" idx="1"/>
          </p:nvPr>
        </p:nvSpPr>
        <p:spPr>
          <a:xfrm>
            <a:off x="2393800" y="4112538"/>
            <a:ext cx="12312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52" name="Google Shape;552;p55"/>
          <p:cNvSpPr txBox="1">
            <a:spLocks noGrp="1"/>
          </p:cNvSpPr>
          <p:nvPr>
            <p:ph type="ctrTitle" idx="3"/>
          </p:nvPr>
        </p:nvSpPr>
        <p:spPr>
          <a:xfrm>
            <a:off x="4454450" y="3859775"/>
            <a:ext cx="1231200" cy="36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53" name="Google Shape;553;p55"/>
          <p:cNvSpPr txBox="1">
            <a:spLocks noGrp="1"/>
          </p:cNvSpPr>
          <p:nvPr>
            <p:ph type="subTitle" idx="4"/>
          </p:nvPr>
        </p:nvSpPr>
        <p:spPr>
          <a:xfrm>
            <a:off x="4454600" y="4111838"/>
            <a:ext cx="12312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54" name="Google Shape;554;p55"/>
          <p:cNvSpPr txBox="1">
            <a:spLocks noGrp="1"/>
          </p:cNvSpPr>
          <p:nvPr>
            <p:ph type="ctrTitle" idx="5"/>
          </p:nvPr>
        </p:nvSpPr>
        <p:spPr>
          <a:xfrm>
            <a:off x="3443775" y="1362901"/>
            <a:ext cx="1231200" cy="36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55" name="Google Shape;555;p55"/>
          <p:cNvSpPr txBox="1">
            <a:spLocks noGrp="1"/>
          </p:cNvSpPr>
          <p:nvPr>
            <p:ph type="subTitle" idx="6"/>
          </p:nvPr>
        </p:nvSpPr>
        <p:spPr>
          <a:xfrm>
            <a:off x="3443626" y="1656449"/>
            <a:ext cx="12312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56" name="Google Shape;556;p55"/>
          <p:cNvSpPr txBox="1">
            <a:spLocks noGrp="1"/>
          </p:cNvSpPr>
          <p:nvPr>
            <p:ph type="ctrTitle" idx="7"/>
          </p:nvPr>
        </p:nvSpPr>
        <p:spPr>
          <a:xfrm>
            <a:off x="5498425" y="1361363"/>
            <a:ext cx="1231200" cy="36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57" name="Google Shape;557;p55"/>
          <p:cNvSpPr txBox="1">
            <a:spLocks noGrp="1"/>
          </p:cNvSpPr>
          <p:nvPr>
            <p:ph type="subTitle" idx="8"/>
          </p:nvPr>
        </p:nvSpPr>
        <p:spPr>
          <a:xfrm>
            <a:off x="5498325" y="1654912"/>
            <a:ext cx="12312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58" name="Google Shape;558;p5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 1">
  <p:cSld name="CUSTOM_61"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0" name="Google Shape;560;p5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28600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5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843325" y="-228600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p56"/>
          <p:cNvSpPr txBox="1">
            <a:spLocks noGrp="1"/>
          </p:cNvSpPr>
          <p:nvPr>
            <p:ph type="ctrTitle"/>
          </p:nvPr>
        </p:nvSpPr>
        <p:spPr>
          <a:xfrm flipH="1">
            <a:off x="622800" y="454555"/>
            <a:ext cx="80640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63" name="Google Shape;563;p56"/>
          <p:cNvSpPr txBox="1">
            <a:spLocks noGrp="1"/>
          </p:cNvSpPr>
          <p:nvPr>
            <p:ph type="subTitle" idx="1"/>
          </p:nvPr>
        </p:nvSpPr>
        <p:spPr>
          <a:xfrm>
            <a:off x="1573144" y="1489382"/>
            <a:ext cx="1555800" cy="6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4" name="Google Shape;564;p56"/>
          <p:cNvSpPr txBox="1">
            <a:spLocks noGrp="1"/>
          </p:cNvSpPr>
          <p:nvPr>
            <p:ph type="subTitle" idx="2"/>
          </p:nvPr>
        </p:nvSpPr>
        <p:spPr>
          <a:xfrm>
            <a:off x="3787682" y="1491020"/>
            <a:ext cx="1555800" cy="6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5" name="Google Shape;565;p56"/>
          <p:cNvSpPr txBox="1">
            <a:spLocks noGrp="1"/>
          </p:cNvSpPr>
          <p:nvPr>
            <p:ph type="subTitle" idx="3"/>
          </p:nvPr>
        </p:nvSpPr>
        <p:spPr>
          <a:xfrm>
            <a:off x="6064122" y="1493420"/>
            <a:ext cx="1555800" cy="6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6" name="Google Shape;566;p56"/>
          <p:cNvSpPr txBox="1">
            <a:spLocks noGrp="1"/>
          </p:cNvSpPr>
          <p:nvPr>
            <p:ph type="subTitle" idx="4"/>
          </p:nvPr>
        </p:nvSpPr>
        <p:spPr>
          <a:xfrm>
            <a:off x="1573145" y="1060472"/>
            <a:ext cx="1555800" cy="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567" name="Google Shape;567;p56"/>
          <p:cNvSpPr txBox="1">
            <a:spLocks noGrp="1"/>
          </p:cNvSpPr>
          <p:nvPr>
            <p:ph type="subTitle" idx="5"/>
          </p:nvPr>
        </p:nvSpPr>
        <p:spPr>
          <a:xfrm>
            <a:off x="3787824" y="1072622"/>
            <a:ext cx="15558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568" name="Google Shape;568;p56"/>
          <p:cNvSpPr txBox="1">
            <a:spLocks noGrp="1"/>
          </p:cNvSpPr>
          <p:nvPr>
            <p:ph type="subTitle" idx="6"/>
          </p:nvPr>
        </p:nvSpPr>
        <p:spPr>
          <a:xfrm>
            <a:off x="6064270" y="1065510"/>
            <a:ext cx="15558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569" name="Google Shape;569;p56"/>
          <p:cNvSpPr txBox="1">
            <a:spLocks noGrp="1"/>
          </p:cNvSpPr>
          <p:nvPr>
            <p:ph type="subTitle" idx="7"/>
          </p:nvPr>
        </p:nvSpPr>
        <p:spPr>
          <a:xfrm>
            <a:off x="2692432" y="4157457"/>
            <a:ext cx="1555800" cy="6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0" name="Google Shape;570;p56"/>
          <p:cNvSpPr txBox="1">
            <a:spLocks noGrp="1"/>
          </p:cNvSpPr>
          <p:nvPr>
            <p:ph type="subTitle" idx="8"/>
          </p:nvPr>
        </p:nvSpPr>
        <p:spPr>
          <a:xfrm>
            <a:off x="4906147" y="4138965"/>
            <a:ext cx="1555800" cy="6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1" name="Google Shape;571;p56"/>
          <p:cNvSpPr txBox="1">
            <a:spLocks noGrp="1"/>
          </p:cNvSpPr>
          <p:nvPr>
            <p:ph type="subTitle" idx="9"/>
          </p:nvPr>
        </p:nvSpPr>
        <p:spPr>
          <a:xfrm>
            <a:off x="2692574" y="3773185"/>
            <a:ext cx="15558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572" name="Google Shape;572;p56"/>
          <p:cNvSpPr txBox="1">
            <a:spLocks noGrp="1"/>
          </p:cNvSpPr>
          <p:nvPr>
            <p:ph type="subTitle" idx="13"/>
          </p:nvPr>
        </p:nvSpPr>
        <p:spPr>
          <a:xfrm>
            <a:off x="4906295" y="3774166"/>
            <a:ext cx="15558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573" name="Google Shape;573;p5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CUSTOM_27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57"/>
          <p:cNvSpPr txBox="1">
            <a:spLocks noGrp="1"/>
          </p:cNvSpPr>
          <p:nvPr>
            <p:ph type="ctrTitle"/>
          </p:nvPr>
        </p:nvSpPr>
        <p:spPr>
          <a:xfrm flipH="1">
            <a:off x="457200" y="444899"/>
            <a:ext cx="82296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576" name="Google Shape;576;p5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831825" y="-795109"/>
            <a:ext cx="3139825" cy="2833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5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820369" y="-796531"/>
            <a:ext cx="3139825" cy="2833049"/>
          </a:xfrm>
          <a:prstGeom prst="rect">
            <a:avLst/>
          </a:prstGeom>
          <a:noFill/>
          <a:ln>
            <a:noFill/>
          </a:ln>
        </p:spPr>
      </p:pic>
      <p:sp>
        <p:nvSpPr>
          <p:cNvPr id="578" name="Google Shape;578;p5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0">
  <p:cSld name="CUSTOM_28"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0" name="Google Shape;580;p5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51926" y="-466134"/>
            <a:ext cx="3136825" cy="283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5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559554" y="-465583"/>
            <a:ext cx="3136825" cy="283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5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552472" y="2791087"/>
            <a:ext cx="3136825" cy="283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5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549518" y="2790536"/>
            <a:ext cx="3136825" cy="2830350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p58"/>
          <p:cNvSpPr txBox="1">
            <a:spLocks noGrp="1"/>
          </p:cNvSpPr>
          <p:nvPr>
            <p:ph type="ctrTitle"/>
          </p:nvPr>
        </p:nvSpPr>
        <p:spPr>
          <a:xfrm flipH="1">
            <a:off x="540000" y="507400"/>
            <a:ext cx="80640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85" name="Google Shape;585;p5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">
  <p:cSld name="CUSTOM_34"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59"/>
          <p:cNvSpPr txBox="1">
            <a:spLocks noGrp="1"/>
          </p:cNvSpPr>
          <p:nvPr>
            <p:ph type="ctrTitle"/>
          </p:nvPr>
        </p:nvSpPr>
        <p:spPr>
          <a:xfrm flipH="1">
            <a:off x="457200" y="1443030"/>
            <a:ext cx="26958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88" name="Google Shape;588;p59"/>
          <p:cNvSpPr txBox="1"/>
          <p:nvPr/>
        </p:nvSpPr>
        <p:spPr>
          <a:xfrm>
            <a:off x="3390325" y="2006627"/>
            <a:ext cx="2818200" cy="12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CREDITS: This presentation template was created by</a:t>
            </a:r>
            <a:r>
              <a:rPr lang="en"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</a:t>
            </a:r>
            <a:r>
              <a:rPr lang="en" sz="1200">
                <a:solidFill>
                  <a:schemeClr val="lt1"/>
                </a:solidFill>
                <a:uFill>
                  <a:noFill/>
                </a:uFill>
                <a:latin typeface="Roboto Condensed Light"/>
                <a:ea typeface="Roboto Condensed Light"/>
                <a:cs typeface="Roboto Condensed Light"/>
                <a:sym typeface="Roboto Condensed Ligh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, including icons by </a:t>
            </a:r>
            <a:r>
              <a:rPr lang="en" sz="1200">
                <a:solidFill>
                  <a:schemeClr val="lt1"/>
                </a:solidFill>
                <a:uFill>
                  <a:noFill/>
                </a:uFill>
                <a:latin typeface="Roboto Condensed Light"/>
                <a:ea typeface="Roboto Condensed Light"/>
                <a:cs typeface="Roboto Condensed Light"/>
                <a:sym typeface="Roboto Condensed Ligh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, infographics &amp; images by </a:t>
            </a:r>
            <a:r>
              <a:rPr lang="en" sz="1200">
                <a:solidFill>
                  <a:schemeClr val="lt1"/>
                </a:solidFill>
                <a:uFill>
                  <a:noFill/>
                </a:uFill>
                <a:latin typeface="Roboto Condensed Light"/>
                <a:ea typeface="Roboto Condensed Light"/>
                <a:cs typeface="Roboto Condensed Light"/>
                <a:sym typeface="Roboto Condensed Ligh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>
              <a:solidFill>
                <a:schemeClr val="lt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137160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7160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highlight>
                <a:srgbClr val="FFD809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137160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highlight>
                <a:srgbClr val="FFD809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137160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highlight>
                  <a:srgbClr val="FFD809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 sz="1200">
              <a:solidFill>
                <a:schemeClr val="dk1"/>
              </a:solidFill>
              <a:highlight>
                <a:srgbClr val="FFD809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137160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9" name="Google Shape;589;p59"/>
          <p:cNvSpPr txBox="1">
            <a:spLocks noGrp="1"/>
          </p:cNvSpPr>
          <p:nvPr>
            <p:ph type="subTitle" idx="1"/>
          </p:nvPr>
        </p:nvSpPr>
        <p:spPr>
          <a:xfrm>
            <a:off x="457188" y="2038763"/>
            <a:ext cx="2695800" cy="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pic>
        <p:nvPicPr>
          <p:cNvPr id="590" name="Google Shape;590;p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5071778" y="-1374105"/>
            <a:ext cx="4072221" cy="3674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5058749" y="2776786"/>
            <a:ext cx="4072221" cy="3674359"/>
          </a:xfrm>
          <a:prstGeom prst="rect">
            <a:avLst/>
          </a:prstGeom>
          <a:noFill/>
          <a:ln>
            <a:noFill/>
          </a:ln>
        </p:spPr>
      </p:pic>
      <p:sp>
        <p:nvSpPr>
          <p:cNvPr id="592" name="Google Shape;592;p5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1">
  <p:cSld name="CUSTOM_29"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60"/>
          <p:cNvSpPr txBox="1">
            <a:spLocks noGrp="1"/>
          </p:cNvSpPr>
          <p:nvPr>
            <p:ph type="ctrTitle"/>
          </p:nvPr>
        </p:nvSpPr>
        <p:spPr>
          <a:xfrm flipH="1">
            <a:off x="540000" y="456180"/>
            <a:ext cx="80640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595" name="Google Shape;595;p6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7770966" y="3973492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6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918995" y="3893567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6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7769829" y="-210835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6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929394" y="-130910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599" name="Google Shape;599;p6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4" name="Google Shape;4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843325" y="3067600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7"/>
          <p:cNvSpPr txBox="1">
            <a:spLocks noGrp="1"/>
          </p:cNvSpPr>
          <p:nvPr>
            <p:ph type="ctrTitle"/>
          </p:nvPr>
        </p:nvSpPr>
        <p:spPr>
          <a:xfrm flipH="1">
            <a:off x="355600" y="2236500"/>
            <a:ext cx="3956100" cy="67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ubTitle" idx="1"/>
          </p:nvPr>
        </p:nvSpPr>
        <p:spPr>
          <a:xfrm>
            <a:off x="4825200" y="1728900"/>
            <a:ext cx="2490300" cy="168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cxnSp>
        <p:nvCxnSpPr>
          <p:cNvPr id="48" name="Google Shape;48;p7"/>
          <p:cNvCxnSpPr/>
          <p:nvPr/>
        </p:nvCxnSpPr>
        <p:spPr>
          <a:xfrm>
            <a:off x="4572000" y="1228200"/>
            <a:ext cx="0" cy="26871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2">
  <p:cSld name="CUSTOM_62"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61"/>
          <p:cNvSpPr txBox="1">
            <a:spLocks noGrp="1"/>
          </p:cNvSpPr>
          <p:nvPr>
            <p:ph type="ctrTitle"/>
          </p:nvPr>
        </p:nvSpPr>
        <p:spPr>
          <a:xfrm flipH="1">
            <a:off x="540000" y="456180"/>
            <a:ext cx="80640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602" name="Google Shape;602;p6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7769829" y="-210835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6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929394" y="-130910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604" name="Google Shape;604;p6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9">
  <p:cSld name="CUSTOM_33"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62"/>
          <p:cNvSpPr txBox="1">
            <a:spLocks noGrp="1"/>
          </p:cNvSpPr>
          <p:nvPr>
            <p:ph type="ctrTitle"/>
          </p:nvPr>
        </p:nvSpPr>
        <p:spPr>
          <a:xfrm flipH="1">
            <a:off x="540000" y="455570"/>
            <a:ext cx="80640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07" name="Google Shape;607;p62"/>
          <p:cNvSpPr txBox="1">
            <a:spLocks noGrp="1"/>
          </p:cNvSpPr>
          <p:nvPr>
            <p:ph type="subTitle" idx="1"/>
          </p:nvPr>
        </p:nvSpPr>
        <p:spPr>
          <a:xfrm>
            <a:off x="2588100" y="2210650"/>
            <a:ext cx="3967800" cy="18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5080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608" name="Google Shape;608;p62">
            <a:hlinkClick r:id="rId2"/>
          </p:cNvPr>
          <p:cNvSpPr txBox="1">
            <a:spLocks noGrp="1"/>
          </p:cNvSpPr>
          <p:nvPr>
            <p:ph type="ctrTitle" idx="2"/>
          </p:nvPr>
        </p:nvSpPr>
        <p:spPr>
          <a:xfrm>
            <a:off x="3224100" y="1799442"/>
            <a:ext cx="2695800" cy="26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609" name="Google Shape;609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7247964" y="3287692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 flipH="1">
            <a:off x="-984228" y="3207767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611" name="Google Shape;611;p6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41"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3" name="Google Shape;613;p6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843313" y="-9498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6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12" y="-9498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615" name="Google Shape;615;p6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41_1"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" name="Google Shape;617;p6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7247964" y="3135292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6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984228" y="3055367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Google Shape;619;p6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1"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65"/>
          <p:cNvSpPr txBox="1">
            <a:spLocks noGrp="1"/>
          </p:cNvSpPr>
          <p:nvPr>
            <p:ph type="ctrTitle"/>
          </p:nvPr>
        </p:nvSpPr>
        <p:spPr>
          <a:xfrm>
            <a:off x="685932" y="1597918"/>
            <a:ext cx="7772100" cy="11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2" name="Google Shape;622;p65"/>
          <p:cNvSpPr txBox="1">
            <a:spLocks noGrp="1"/>
          </p:cNvSpPr>
          <p:nvPr>
            <p:ph type="subTitle" idx="1"/>
          </p:nvPr>
        </p:nvSpPr>
        <p:spPr>
          <a:xfrm>
            <a:off x="1371534" y="2914551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ubTitle" idx="1"/>
          </p:nvPr>
        </p:nvSpPr>
        <p:spPr>
          <a:xfrm>
            <a:off x="5427750" y="1819787"/>
            <a:ext cx="2857500" cy="5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ctrTitle"/>
          </p:nvPr>
        </p:nvSpPr>
        <p:spPr>
          <a:xfrm flipH="1">
            <a:off x="5427750" y="981587"/>
            <a:ext cx="2857500" cy="8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53" name="Google Shape;53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-751762" y="3062175"/>
            <a:ext cx="3802725" cy="343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718562" y="-1160625"/>
            <a:ext cx="3802725" cy="343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subTitle" idx="1"/>
          </p:nvPr>
        </p:nvSpPr>
        <p:spPr>
          <a:xfrm>
            <a:off x="2101725" y="3712858"/>
            <a:ext cx="2175000" cy="6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ubTitle" idx="2"/>
          </p:nvPr>
        </p:nvSpPr>
        <p:spPr>
          <a:xfrm>
            <a:off x="4789400" y="3715662"/>
            <a:ext cx="2175000" cy="6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ubTitle" idx="3"/>
          </p:nvPr>
        </p:nvSpPr>
        <p:spPr>
          <a:xfrm>
            <a:off x="2101725" y="3396845"/>
            <a:ext cx="21750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subTitle" idx="4"/>
          </p:nvPr>
        </p:nvSpPr>
        <p:spPr>
          <a:xfrm>
            <a:off x="4789400" y="3395392"/>
            <a:ext cx="21570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pic>
        <p:nvPicPr>
          <p:cNvPr id="60" name="Google Shape;60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28600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843325" y="-228600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0" y="3997725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843325" y="3997725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9"/>
          <p:cNvSpPr txBox="1">
            <a:spLocks noGrp="1"/>
          </p:cNvSpPr>
          <p:nvPr>
            <p:ph type="ctrTitle"/>
          </p:nvPr>
        </p:nvSpPr>
        <p:spPr>
          <a:xfrm flipH="1">
            <a:off x="457200" y="445025"/>
            <a:ext cx="82296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ctrTitle"/>
          </p:nvPr>
        </p:nvSpPr>
        <p:spPr>
          <a:xfrm flipH="1">
            <a:off x="1187500" y="445025"/>
            <a:ext cx="6784500" cy="17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69" name="Google Shape;69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-751762" y="3062175"/>
            <a:ext cx="3802725" cy="343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718562" y="-1160625"/>
            <a:ext cx="3802725" cy="343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quada One"/>
              <a:buNone/>
              <a:defRPr sz="3000">
                <a:solidFill>
                  <a:schemeClr val="lt1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152475"/>
            <a:ext cx="8229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Condensed Light"/>
              <a:buChar char="●"/>
              <a:defRPr sz="18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Char char="○"/>
              <a:defRPr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Char char="■"/>
              <a:defRPr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Char char="●"/>
              <a:defRPr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Char char="○"/>
              <a:defRPr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Char char="■"/>
              <a:defRPr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Char char="●"/>
              <a:defRPr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Char char="○"/>
              <a:defRPr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oboto Condensed Light"/>
              <a:buChar char="■"/>
              <a:defRPr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  <p:sldLayoutId id="2147483710" r:id="rId63"/>
    <p:sldLayoutId id="2147483711" r:id="rId6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66"/>
          <p:cNvSpPr txBox="1"/>
          <p:nvPr/>
        </p:nvSpPr>
        <p:spPr>
          <a:xfrm>
            <a:off x="296625" y="225100"/>
            <a:ext cx="5635800" cy="4470900"/>
          </a:xfrm>
          <a:prstGeom prst="rect">
            <a:avLst/>
          </a:prstGeom>
          <a:solidFill>
            <a:srgbClr val="413B49">
              <a:alpha val="5959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Creating a Magnetic Field Gradient for Engineer</a:t>
            </a:r>
            <a:r>
              <a:rPr lang="en" sz="3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ing</a:t>
            </a:r>
            <a:r>
              <a:rPr lang="en" sz="3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of Magneto-functional Materials</a:t>
            </a:r>
            <a:r>
              <a:rPr lang="en" sz="3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endParaRPr sz="1500" b="1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</a:rPr>
              <a:t>Isabela Eliassen </a:t>
            </a:r>
            <a:endParaRPr sz="16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i="1">
                <a:solidFill>
                  <a:schemeClr val="lt1"/>
                </a:solidFill>
              </a:rPr>
              <a:t>Computer Engineering, </a:t>
            </a:r>
            <a:endParaRPr sz="1000" b="1" i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i="1">
                <a:solidFill>
                  <a:schemeClr val="lt1"/>
                </a:solidFill>
              </a:rPr>
              <a:t>North Shore Community College, Lynn MA</a:t>
            </a:r>
            <a:endParaRPr sz="1000" b="1" i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</a:rPr>
              <a:t>Prof. Laura Lewis</a:t>
            </a:r>
            <a:r>
              <a:rPr lang="en" sz="1600">
                <a:solidFill>
                  <a:schemeClr val="lt1"/>
                </a:solidFill>
              </a:rPr>
              <a:t> </a:t>
            </a:r>
            <a:endParaRPr sz="16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i="1">
                <a:solidFill>
                  <a:schemeClr val="lt1"/>
                </a:solidFill>
              </a:rPr>
              <a:t>Chemical Engineering, Mechanical Engineering, </a:t>
            </a:r>
            <a:endParaRPr sz="1000" b="1" i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i="1">
                <a:solidFill>
                  <a:schemeClr val="lt1"/>
                </a:solidFill>
              </a:rPr>
              <a:t>Northeastern University, Boston MA</a:t>
            </a:r>
            <a:endParaRPr sz="1000" b="1" i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 i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</a:rPr>
              <a:t>Dr. Xiaoyu (Criss) Zhang</a:t>
            </a:r>
            <a:endParaRPr sz="16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 i="1">
                <a:solidFill>
                  <a:schemeClr val="lt1"/>
                </a:solidFill>
              </a:rPr>
              <a:t>Mechanical Engineering, </a:t>
            </a:r>
            <a:endParaRPr sz="1000" b="1" i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 i="1">
                <a:solidFill>
                  <a:schemeClr val="lt1"/>
                </a:solidFill>
              </a:rPr>
              <a:t>Northeastern University, Boston MA</a:t>
            </a:r>
            <a:endParaRPr sz="1000" b="1" i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pic>
        <p:nvPicPr>
          <p:cNvPr id="628" name="Google Shape;628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4725" y="3480500"/>
            <a:ext cx="2136525" cy="110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Google Shape;629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4725" y="1796549"/>
            <a:ext cx="2299351" cy="129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Google Shape;630;p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06025" y="689025"/>
            <a:ext cx="3044000" cy="864236"/>
          </a:xfrm>
          <a:prstGeom prst="rect">
            <a:avLst/>
          </a:prstGeom>
          <a:noFill/>
          <a:ln>
            <a:noFill/>
          </a:ln>
        </p:spPr>
      </p:pic>
      <p:sp>
        <p:nvSpPr>
          <p:cNvPr id="631" name="Google Shape;631;p66"/>
          <p:cNvSpPr txBox="1">
            <a:spLocks noGrp="1"/>
          </p:cNvSpPr>
          <p:nvPr>
            <p:ph type="sldNum" idx="12"/>
          </p:nvPr>
        </p:nvSpPr>
        <p:spPr>
          <a:xfrm>
            <a:off x="8427708" y="45843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1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632" name="Google Shape;632;p66"/>
          <p:cNvSpPr txBox="1"/>
          <p:nvPr/>
        </p:nvSpPr>
        <p:spPr>
          <a:xfrm>
            <a:off x="5932425" y="4696000"/>
            <a:ext cx="2766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</a:rPr>
              <a:t>NSF #2150417: REU-PATHWAYS</a:t>
            </a:r>
            <a:r>
              <a:rPr lang="en" sz="1300">
                <a:solidFill>
                  <a:srgbClr val="FFFFFF"/>
                </a:solidFill>
              </a:rPr>
              <a:t> </a:t>
            </a:r>
            <a:endParaRPr sz="1200">
              <a:solidFill>
                <a:srgbClr val="FFFFFF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75"/>
          <p:cNvSpPr txBox="1">
            <a:spLocks noGrp="1"/>
          </p:cNvSpPr>
          <p:nvPr>
            <p:ph type="ctrTitle"/>
          </p:nvPr>
        </p:nvSpPr>
        <p:spPr>
          <a:xfrm flipH="1">
            <a:off x="518550" y="0"/>
            <a:ext cx="81846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b="1">
                <a:latin typeface="Times New Roman"/>
                <a:ea typeface="Times New Roman"/>
                <a:cs typeface="Times New Roman"/>
                <a:sym typeface="Times New Roman"/>
              </a:rPr>
              <a:t>Acknowledgements:</a:t>
            </a:r>
            <a:endParaRPr sz="4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75"/>
          <p:cNvSpPr txBox="1"/>
          <p:nvPr/>
        </p:nvSpPr>
        <p:spPr>
          <a:xfrm>
            <a:off x="-305400" y="834875"/>
            <a:ext cx="5060400" cy="40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</a:rPr>
              <a:t>Nanomagnetism Group: </a:t>
            </a:r>
            <a:endParaRPr sz="2100">
              <a:solidFill>
                <a:schemeClr val="lt1"/>
              </a:solidFill>
            </a:endParaRPr>
          </a:p>
          <a:p>
            <a:pPr marL="13716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❖"/>
            </a:pPr>
            <a:r>
              <a:rPr lang="en" sz="1900">
                <a:solidFill>
                  <a:schemeClr val="lt1"/>
                </a:solidFill>
              </a:rPr>
              <a:t>Prof. Laura Lewis</a:t>
            </a:r>
            <a:endParaRPr sz="1900">
              <a:solidFill>
                <a:schemeClr val="lt1"/>
              </a:solidFill>
            </a:endParaRPr>
          </a:p>
          <a:p>
            <a:pPr marL="13716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❖"/>
            </a:pPr>
            <a:r>
              <a:rPr lang="en" sz="1900">
                <a:solidFill>
                  <a:schemeClr val="lt1"/>
                </a:solidFill>
              </a:rPr>
              <a:t>Dr. Criss Zhang</a:t>
            </a:r>
            <a:endParaRPr sz="1900">
              <a:solidFill>
                <a:schemeClr val="lt1"/>
              </a:solidFill>
            </a:endParaRPr>
          </a:p>
          <a:p>
            <a:pPr marL="13716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❖"/>
            </a:pPr>
            <a:r>
              <a:rPr lang="en" sz="1900">
                <a:solidFill>
                  <a:schemeClr val="lt1"/>
                </a:solidFill>
              </a:rPr>
              <a:t>Dr. Brian Lejeune</a:t>
            </a:r>
            <a:endParaRPr sz="1900">
              <a:solidFill>
                <a:schemeClr val="lt1"/>
              </a:solidFill>
            </a:endParaRPr>
          </a:p>
          <a:p>
            <a:pPr marL="13716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❖"/>
            </a:pPr>
            <a:r>
              <a:rPr lang="en" sz="1900">
                <a:solidFill>
                  <a:schemeClr val="lt1"/>
                </a:solidFill>
              </a:rPr>
              <a:t>Dr. Lars Daniel Hedlund</a:t>
            </a:r>
            <a:endParaRPr sz="1900">
              <a:solidFill>
                <a:schemeClr val="lt1"/>
              </a:solidFill>
            </a:endParaRPr>
          </a:p>
          <a:p>
            <a:pPr marL="13716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❖"/>
            </a:pPr>
            <a:r>
              <a:rPr lang="en" sz="1900">
                <a:solidFill>
                  <a:schemeClr val="lt1"/>
                </a:solidFill>
              </a:rPr>
              <a:t>Marissa Westerbeke</a:t>
            </a:r>
            <a:endParaRPr sz="1900">
              <a:solidFill>
                <a:schemeClr val="lt1"/>
              </a:solidFill>
            </a:endParaRPr>
          </a:p>
          <a:p>
            <a:pPr marL="13716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❖"/>
            </a:pPr>
            <a:r>
              <a:rPr lang="en" sz="1900">
                <a:solidFill>
                  <a:schemeClr val="lt1"/>
                </a:solidFill>
              </a:rPr>
              <a:t>Henri Baldino</a:t>
            </a:r>
            <a:endParaRPr sz="1900">
              <a:solidFill>
                <a:schemeClr val="lt1"/>
              </a:solidFill>
            </a:endParaRPr>
          </a:p>
          <a:p>
            <a:pPr marL="13716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❖"/>
            </a:pPr>
            <a:r>
              <a:rPr lang="en" sz="1900">
                <a:solidFill>
                  <a:schemeClr val="lt1"/>
                </a:solidFill>
              </a:rPr>
              <a:t>Michael Bitetto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787" name="Google Shape;787;p75"/>
          <p:cNvSpPr txBox="1"/>
          <p:nvPr/>
        </p:nvSpPr>
        <p:spPr>
          <a:xfrm>
            <a:off x="3486900" y="834875"/>
            <a:ext cx="5657100" cy="32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</a:rPr>
              <a:t>REU Facilitators:</a:t>
            </a:r>
            <a:endParaRPr sz="2100">
              <a:solidFill>
                <a:schemeClr val="lt1"/>
              </a:solidFill>
            </a:endParaRPr>
          </a:p>
          <a:p>
            <a:pPr marL="13716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➢"/>
            </a:pPr>
            <a:r>
              <a:rPr lang="en" sz="1900">
                <a:solidFill>
                  <a:schemeClr val="lt1"/>
                </a:solidFill>
              </a:rPr>
              <a:t>Claire Duggan - Executive Director </a:t>
            </a:r>
            <a:endParaRPr sz="1900">
              <a:solidFill>
                <a:schemeClr val="lt1"/>
              </a:solidFill>
            </a:endParaRPr>
          </a:p>
          <a:p>
            <a:pPr marL="13716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➢"/>
            </a:pPr>
            <a:r>
              <a:rPr lang="en" sz="1900">
                <a:solidFill>
                  <a:schemeClr val="lt1"/>
                </a:solidFill>
              </a:rPr>
              <a:t>Jennifer Love - Associate Director</a:t>
            </a:r>
            <a:endParaRPr sz="1900">
              <a:solidFill>
                <a:schemeClr val="lt1"/>
              </a:solidFill>
            </a:endParaRPr>
          </a:p>
          <a:p>
            <a:pPr marL="13716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➢"/>
            </a:pPr>
            <a:r>
              <a:rPr lang="en" sz="1900">
                <a:solidFill>
                  <a:schemeClr val="lt1"/>
                </a:solidFill>
              </a:rPr>
              <a:t>Nicolas Fuchs - Program Manager</a:t>
            </a:r>
            <a:endParaRPr sz="1900">
              <a:solidFill>
                <a:schemeClr val="lt1"/>
              </a:solidFill>
            </a:endParaRPr>
          </a:p>
          <a:p>
            <a:pPr marL="13716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➢"/>
            </a:pPr>
            <a:r>
              <a:rPr lang="en" sz="1900">
                <a:solidFill>
                  <a:schemeClr val="lt1"/>
                </a:solidFill>
              </a:rPr>
              <a:t>Lydia Bird - REU Coordinator</a:t>
            </a:r>
            <a:endParaRPr sz="1900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lt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2" name="Google Shape;776;p74">
            <a:extLst>
              <a:ext uri="{FF2B5EF4-FFF2-40B4-BE49-F238E27FC236}">
                <a16:creationId xmlns:a16="http://schemas.microsoft.com/office/drawing/2014/main" id="{DF75456D-C4E6-66B0-C51E-C98E7D94A5F8}"/>
              </a:ext>
            </a:extLst>
          </p:cNvPr>
          <p:cNvSpPr txBox="1">
            <a:spLocks/>
          </p:cNvSpPr>
          <p:nvPr/>
        </p:nvSpPr>
        <p:spPr>
          <a:xfrm>
            <a:off x="8507370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z="1600" smtClean="0">
                <a:solidFill>
                  <a:schemeClr val="lt1"/>
                </a:solidFill>
              </a:rPr>
              <a:pPr/>
              <a:t>10</a:t>
            </a:fld>
            <a:endParaRPr lang="en" sz="16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5400700" scaled="0"/>
        </a:gradFill>
        <a:effectLst/>
      </p:bgPr>
    </p:bg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4" name="Google Shape;794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9725" y="99025"/>
            <a:ext cx="6464555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776;p74">
            <a:extLst>
              <a:ext uri="{FF2B5EF4-FFF2-40B4-BE49-F238E27FC236}">
                <a16:creationId xmlns:a16="http://schemas.microsoft.com/office/drawing/2014/main" id="{22F917AD-9D95-EFFA-4A17-2B1A648BAA8F}"/>
              </a:ext>
            </a:extLst>
          </p:cNvPr>
          <p:cNvSpPr txBox="1">
            <a:spLocks/>
          </p:cNvSpPr>
          <p:nvPr/>
        </p:nvSpPr>
        <p:spPr>
          <a:xfrm>
            <a:off x="8507370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z="1600" smtClean="0">
                <a:solidFill>
                  <a:schemeClr val="lt1"/>
                </a:solidFill>
              </a:rPr>
              <a:pPr/>
              <a:t>11</a:t>
            </a:fld>
            <a:endParaRPr lang="en" sz="16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67"/>
          <p:cNvSpPr txBox="1"/>
          <p:nvPr/>
        </p:nvSpPr>
        <p:spPr>
          <a:xfrm>
            <a:off x="551800" y="289900"/>
            <a:ext cx="7950000" cy="2322300"/>
          </a:xfrm>
          <a:prstGeom prst="rect">
            <a:avLst/>
          </a:prstGeom>
          <a:solidFill>
            <a:srgbClr val="413B49">
              <a:alpha val="5959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en" sz="1800">
                <a:solidFill>
                  <a:schemeClr val="lt1"/>
                </a:solidFill>
              </a:rPr>
              <a:t>Ferromagnetic materials are important for energy conversion</a:t>
            </a:r>
            <a:endParaRPr sz="1800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en" sz="1800">
                <a:solidFill>
                  <a:schemeClr val="lt1"/>
                </a:solidFill>
              </a:rPr>
              <a:t>Could potentially benefit the future industry to diversify the supply chain 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638" name="Google Shape;638;p67"/>
          <p:cNvSpPr txBox="1">
            <a:spLocks noGrp="1"/>
          </p:cNvSpPr>
          <p:nvPr>
            <p:ph type="ctrTitle"/>
          </p:nvPr>
        </p:nvSpPr>
        <p:spPr>
          <a:xfrm>
            <a:off x="657075" y="393950"/>
            <a:ext cx="8184600" cy="6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Towards Next-Generation Magnets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39" name="Google Shape;639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2243" y="2763550"/>
            <a:ext cx="4342032" cy="206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0" name="Google Shape;640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1800" y="2763550"/>
            <a:ext cx="3206575" cy="2069250"/>
          </a:xfrm>
          <a:prstGeom prst="rect">
            <a:avLst/>
          </a:prstGeom>
          <a:noFill/>
          <a:ln>
            <a:noFill/>
          </a:ln>
        </p:spPr>
      </p:pic>
      <p:sp>
        <p:nvSpPr>
          <p:cNvPr id="641" name="Google Shape;641;p67"/>
          <p:cNvSpPr txBox="1">
            <a:spLocks noGrp="1"/>
          </p:cNvSpPr>
          <p:nvPr>
            <p:ph type="sldNum" idx="12"/>
          </p:nvPr>
        </p:nvSpPr>
        <p:spPr>
          <a:xfrm>
            <a:off x="8135000" y="4705075"/>
            <a:ext cx="915900" cy="40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600">
                <a:solidFill>
                  <a:srgbClr val="FFFFFF"/>
                </a:solidFill>
              </a:rPr>
              <a:t>2</a:t>
            </a:fld>
            <a:endParaRPr sz="1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68"/>
          <p:cNvSpPr txBox="1"/>
          <p:nvPr/>
        </p:nvSpPr>
        <p:spPr>
          <a:xfrm>
            <a:off x="162200" y="397700"/>
            <a:ext cx="8793000" cy="1684800"/>
          </a:xfrm>
          <a:prstGeom prst="rect">
            <a:avLst/>
          </a:prstGeom>
          <a:solidFill>
            <a:srgbClr val="413B49">
              <a:alpha val="5959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FFFF"/>
                </a:solidFill>
              </a:rPr>
              <a:t>Design an experimental apparatus using permanent magnets to deliver a </a:t>
            </a:r>
            <a:r>
              <a:rPr lang="en" sz="2100" b="1">
                <a:solidFill>
                  <a:srgbClr val="FFFFFF"/>
                </a:solidFill>
              </a:rPr>
              <a:t>magnetic field gradient (</a:t>
            </a:r>
            <a:r>
              <a:rPr lang="en" sz="2100" b="1">
                <a:solidFill>
                  <a:schemeClr val="lt1"/>
                </a:solidFill>
              </a:rPr>
              <a:t>∇B</a:t>
            </a:r>
            <a:r>
              <a:rPr lang="en" sz="2100" b="1">
                <a:solidFill>
                  <a:srgbClr val="FFFFFF"/>
                </a:solidFill>
              </a:rPr>
              <a:t>)</a:t>
            </a:r>
            <a:r>
              <a:rPr lang="en" sz="2100">
                <a:solidFill>
                  <a:srgbClr val="FFFFFF"/>
                </a:solidFill>
              </a:rPr>
              <a:t> for engineering of magnetic material</a:t>
            </a:r>
            <a:endParaRPr>
              <a:solidFill>
                <a:srgbClr val="FFFFFF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pic>
        <p:nvPicPr>
          <p:cNvPr id="647" name="Google Shape;647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400" y="3133225"/>
            <a:ext cx="2658950" cy="1518130"/>
          </a:xfrm>
          <a:prstGeom prst="rect">
            <a:avLst/>
          </a:prstGeom>
          <a:noFill/>
          <a:ln>
            <a:noFill/>
          </a:ln>
        </p:spPr>
      </p:pic>
      <p:sp>
        <p:nvSpPr>
          <p:cNvPr id="648" name="Google Shape;648;p68"/>
          <p:cNvSpPr txBox="1"/>
          <p:nvPr/>
        </p:nvSpPr>
        <p:spPr>
          <a:xfrm>
            <a:off x="337400" y="2541925"/>
            <a:ext cx="2722200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∇B ~ Force</a:t>
            </a:r>
            <a:endParaRPr sz="1200">
              <a:solidFill>
                <a:srgbClr val="FFFFFF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649" name="Google Shape;649;p68"/>
          <p:cNvSpPr txBox="1">
            <a:spLocks noGrp="1"/>
          </p:cNvSpPr>
          <p:nvPr>
            <p:ph type="ctrTitle"/>
          </p:nvPr>
        </p:nvSpPr>
        <p:spPr>
          <a:xfrm flipH="1">
            <a:off x="306550" y="397700"/>
            <a:ext cx="2444700" cy="67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Objective</a:t>
            </a:r>
            <a:endParaRPr/>
          </a:p>
        </p:txBody>
      </p:sp>
      <p:sp>
        <p:nvSpPr>
          <p:cNvPr id="650" name="Google Shape;650;p68"/>
          <p:cNvSpPr txBox="1">
            <a:spLocks noGrp="1"/>
          </p:cNvSpPr>
          <p:nvPr>
            <p:ph type="sldNum" idx="12"/>
          </p:nvPr>
        </p:nvSpPr>
        <p:spPr>
          <a:xfrm>
            <a:off x="8555858" y="4651350"/>
            <a:ext cx="4674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600">
                <a:solidFill>
                  <a:srgbClr val="FFFFFF"/>
                </a:solidFill>
              </a:rPr>
              <a:t>3</a:t>
            </a:fld>
            <a:endParaRPr sz="1600">
              <a:solidFill>
                <a:srgbClr val="FFFFFF"/>
              </a:solidFill>
            </a:endParaRPr>
          </a:p>
        </p:txBody>
      </p:sp>
      <p:sp>
        <p:nvSpPr>
          <p:cNvPr id="651" name="Google Shape;651;p68"/>
          <p:cNvSpPr/>
          <p:nvPr/>
        </p:nvSpPr>
        <p:spPr>
          <a:xfrm>
            <a:off x="5945950" y="3027100"/>
            <a:ext cx="1979650" cy="1447350"/>
          </a:xfrm>
          <a:prstGeom prst="flowChartExtract">
            <a:avLst/>
          </a:prstGeom>
          <a:noFill/>
          <a:ln w="2857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68"/>
          <p:cNvSpPr txBox="1"/>
          <p:nvPr/>
        </p:nvSpPr>
        <p:spPr>
          <a:xfrm>
            <a:off x="6171888" y="2850550"/>
            <a:ext cx="1422000" cy="527100"/>
          </a:xfrm>
          <a:prstGeom prst="rect">
            <a:avLst/>
          </a:prstGeom>
          <a:solidFill>
            <a:srgbClr val="ABEAEB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Raleway"/>
                <a:ea typeface="Raleway"/>
                <a:cs typeface="Raleway"/>
                <a:sym typeface="Raleway"/>
              </a:rPr>
              <a:t>Processing </a:t>
            </a:r>
            <a:endParaRPr sz="18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53" name="Google Shape;653;p68"/>
          <p:cNvSpPr txBox="1"/>
          <p:nvPr/>
        </p:nvSpPr>
        <p:spPr>
          <a:xfrm>
            <a:off x="7405088" y="4061550"/>
            <a:ext cx="1422000" cy="527100"/>
          </a:xfrm>
          <a:prstGeom prst="rect">
            <a:avLst/>
          </a:prstGeom>
          <a:solidFill>
            <a:srgbClr val="ABEAEB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Raleway"/>
                <a:ea typeface="Raleway"/>
                <a:cs typeface="Raleway"/>
                <a:sym typeface="Raleway"/>
              </a:rPr>
              <a:t>Structure </a:t>
            </a:r>
            <a:endParaRPr sz="18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54" name="Google Shape;654;p68"/>
          <p:cNvSpPr txBox="1"/>
          <p:nvPr/>
        </p:nvSpPr>
        <p:spPr>
          <a:xfrm>
            <a:off x="5191938" y="4124250"/>
            <a:ext cx="1422000" cy="527100"/>
          </a:xfrm>
          <a:prstGeom prst="rect">
            <a:avLst/>
          </a:prstGeom>
          <a:solidFill>
            <a:srgbClr val="ABEAEB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Raleway"/>
                <a:ea typeface="Raleway"/>
                <a:cs typeface="Raleway"/>
                <a:sym typeface="Raleway"/>
              </a:rPr>
              <a:t>Property</a:t>
            </a:r>
            <a:endParaRPr sz="1800" b="1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655" name="Google Shape;655;p68"/>
          <p:cNvPicPr preferRelativeResize="0"/>
          <p:nvPr/>
        </p:nvPicPr>
        <p:blipFill rotWithShape="1">
          <a:blip r:embed="rId4">
            <a:alphaModFix/>
          </a:blip>
          <a:srcRect l="15925" t="13553" r="25931" b="5625"/>
          <a:stretch/>
        </p:blipFill>
        <p:spPr>
          <a:xfrm>
            <a:off x="3500800" y="2441566"/>
            <a:ext cx="1422000" cy="1345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0" name="Google Shape;660;p69"/>
          <p:cNvPicPr preferRelativeResize="0"/>
          <p:nvPr/>
        </p:nvPicPr>
        <p:blipFill rotWithShape="1">
          <a:blip r:embed="rId3">
            <a:alphaModFix/>
          </a:blip>
          <a:srcRect l="25776" t="11026" r="30510" b="1736"/>
          <a:stretch/>
        </p:blipFill>
        <p:spPr>
          <a:xfrm>
            <a:off x="7126525" y="174600"/>
            <a:ext cx="1845400" cy="3811999"/>
          </a:xfrm>
          <a:prstGeom prst="rect">
            <a:avLst/>
          </a:prstGeom>
          <a:noFill/>
          <a:ln>
            <a:noFill/>
          </a:ln>
        </p:spPr>
      </p:pic>
      <p:sp>
        <p:nvSpPr>
          <p:cNvPr id="661" name="Google Shape;661;p69"/>
          <p:cNvSpPr txBox="1">
            <a:spLocks noGrp="1"/>
          </p:cNvSpPr>
          <p:nvPr>
            <p:ph type="ctrTitle"/>
          </p:nvPr>
        </p:nvSpPr>
        <p:spPr>
          <a:xfrm flipH="1">
            <a:off x="244150" y="265800"/>
            <a:ext cx="3830700" cy="3078600"/>
          </a:xfrm>
          <a:prstGeom prst="rect">
            <a:avLst/>
          </a:prstGeom>
          <a:solidFill>
            <a:srgbClr val="413B49">
              <a:alpha val="59590"/>
            </a:srgb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Methodology </a:t>
            </a:r>
            <a:endParaRPr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662" name="Google Shape;662;p69"/>
          <p:cNvSpPr txBox="1"/>
          <p:nvPr/>
        </p:nvSpPr>
        <p:spPr>
          <a:xfrm>
            <a:off x="244000" y="1152400"/>
            <a:ext cx="3454800" cy="4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pic>
        <p:nvPicPr>
          <p:cNvPr id="663" name="Google Shape;663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050" y="3471451"/>
            <a:ext cx="2074410" cy="670500"/>
          </a:xfrm>
          <a:prstGeom prst="rect">
            <a:avLst/>
          </a:prstGeom>
          <a:noFill/>
          <a:ln>
            <a:noFill/>
          </a:ln>
        </p:spPr>
      </p:pic>
      <p:sp>
        <p:nvSpPr>
          <p:cNvPr id="664" name="Google Shape;664;p69"/>
          <p:cNvSpPr txBox="1">
            <a:spLocks noGrp="1"/>
          </p:cNvSpPr>
          <p:nvPr>
            <p:ph type="sldNum" idx="12"/>
          </p:nvPr>
        </p:nvSpPr>
        <p:spPr>
          <a:xfrm>
            <a:off x="8595308" y="46388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600">
                <a:solidFill>
                  <a:schemeClr val="lt1"/>
                </a:solidFill>
              </a:rPr>
              <a:t>4</a:t>
            </a:fld>
            <a:endParaRPr sz="1600">
              <a:solidFill>
                <a:schemeClr val="lt1"/>
              </a:solidFill>
            </a:endParaRPr>
          </a:p>
        </p:txBody>
      </p:sp>
      <p:grpSp>
        <p:nvGrpSpPr>
          <p:cNvPr id="665" name="Google Shape;665;p69"/>
          <p:cNvGrpSpPr/>
          <p:nvPr/>
        </p:nvGrpSpPr>
        <p:grpSpPr>
          <a:xfrm>
            <a:off x="4537228" y="2710701"/>
            <a:ext cx="1980632" cy="2047575"/>
            <a:chOff x="4532225" y="2881475"/>
            <a:chExt cx="1760875" cy="1520100"/>
          </a:xfrm>
        </p:grpSpPr>
        <p:sp>
          <p:nvSpPr>
            <p:cNvPr id="666" name="Google Shape;666;p69"/>
            <p:cNvSpPr/>
            <p:nvPr/>
          </p:nvSpPr>
          <p:spPr>
            <a:xfrm>
              <a:off x="4929025" y="3037775"/>
              <a:ext cx="548700" cy="289500"/>
            </a:xfrm>
            <a:prstGeom prst="rect">
              <a:avLst/>
            </a:prstGeom>
            <a:noFill/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69"/>
            <p:cNvSpPr/>
            <p:nvPr/>
          </p:nvSpPr>
          <p:spPr>
            <a:xfrm>
              <a:off x="4929025" y="3496650"/>
              <a:ext cx="548700" cy="289500"/>
            </a:xfrm>
            <a:prstGeom prst="rect">
              <a:avLst/>
            </a:prstGeom>
            <a:noFill/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69"/>
            <p:cNvSpPr/>
            <p:nvPr/>
          </p:nvSpPr>
          <p:spPr>
            <a:xfrm>
              <a:off x="5744400" y="3037763"/>
              <a:ext cx="548700" cy="289500"/>
            </a:xfrm>
            <a:prstGeom prst="rect">
              <a:avLst/>
            </a:prstGeom>
            <a:noFill/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69"/>
            <p:cNvSpPr/>
            <p:nvPr/>
          </p:nvSpPr>
          <p:spPr>
            <a:xfrm>
              <a:off x="5744400" y="3496650"/>
              <a:ext cx="548700" cy="289500"/>
            </a:xfrm>
            <a:prstGeom prst="rect">
              <a:avLst/>
            </a:prstGeom>
            <a:noFill/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69"/>
            <p:cNvSpPr/>
            <p:nvPr/>
          </p:nvSpPr>
          <p:spPr>
            <a:xfrm>
              <a:off x="5744400" y="4041563"/>
              <a:ext cx="548700" cy="289500"/>
            </a:xfrm>
            <a:prstGeom prst="rect">
              <a:avLst/>
            </a:prstGeom>
            <a:noFill/>
            <a:ln w="38100" cap="flat" cmpd="sng">
              <a:solidFill>
                <a:srgbClr val="FFFFF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69"/>
            <p:cNvSpPr/>
            <p:nvPr/>
          </p:nvSpPr>
          <p:spPr>
            <a:xfrm>
              <a:off x="4929025" y="4041563"/>
              <a:ext cx="548700" cy="289500"/>
            </a:xfrm>
            <a:prstGeom prst="rect">
              <a:avLst/>
            </a:prstGeom>
            <a:noFill/>
            <a:ln w="38100" cap="flat" cmpd="sng">
              <a:solidFill>
                <a:srgbClr val="FFFFF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72" name="Google Shape;672;p69"/>
            <p:cNvCxnSpPr/>
            <p:nvPr/>
          </p:nvCxnSpPr>
          <p:spPr>
            <a:xfrm flipH="1">
              <a:off x="4532225" y="2881475"/>
              <a:ext cx="12000" cy="1520100"/>
            </a:xfrm>
            <a:prstGeom prst="straightConnector1">
              <a:avLst/>
            </a:prstGeom>
            <a:noFill/>
            <a:ln w="28575" cap="flat" cmpd="sng">
              <a:solidFill>
                <a:srgbClr val="FFFFFF"/>
              </a:solidFill>
              <a:prstDash val="dash"/>
              <a:round/>
              <a:headEnd type="stealth" w="med" len="med"/>
              <a:tailEnd type="stealth" w="med" len="med"/>
            </a:ln>
          </p:spPr>
        </p:cxnSp>
        <p:cxnSp>
          <p:nvCxnSpPr>
            <p:cNvPr id="673" name="Google Shape;673;p69"/>
            <p:cNvCxnSpPr/>
            <p:nvPr/>
          </p:nvCxnSpPr>
          <p:spPr>
            <a:xfrm>
              <a:off x="4760775" y="2916600"/>
              <a:ext cx="900" cy="917400"/>
            </a:xfrm>
            <a:prstGeom prst="straightConnector1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stealth" w="med" len="med"/>
              <a:tailEnd type="stealth" w="med" len="med"/>
            </a:ln>
          </p:spPr>
        </p:cxnSp>
      </p:grpSp>
      <p:sp>
        <p:nvSpPr>
          <p:cNvPr id="674" name="Google Shape;674;p69"/>
          <p:cNvSpPr txBox="1"/>
          <p:nvPr/>
        </p:nvSpPr>
        <p:spPr>
          <a:xfrm>
            <a:off x="179950" y="4714750"/>
            <a:ext cx="3037200" cy="2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800" i="1">
                <a:solidFill>
                  <a:schemeClr val="lt1"/>
                </a:solidFill>
              </a:rPr>
              <a:t>Coey, J. M. D. "Permanent magnet applications." Journal of Magnetism and Magnetic Materials 248.3 (2002): 441-456.</a:t>
            </a:r>
            <a:endParaRPr sz="100">
              <a:solidFill>
                <a:schemeClr val="lt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pic>
        <p:nvPicPr>
          <p:cNvPr id="675" name="Google Shape;675;p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69925" y="174600"/>
            <a:ext cx="2074400" cy="2166232"/>
          </a:xfrm>
          <a:prstGeom prst="rect">
            <a:avLst/>
          </a:prstGeom>
          <a:noFill/>
          <a:ln>
            <a:noFill/>
          </a:ln>
        </p:spPr>
      </p:pic>
      <p:sp>
        <p:nvSpPr>
          <p:cNvPr id="676" name="Google Shape;676;p69"/>
          <p:cNvSpPr txBox="1"/>
          <p:nvPr/>
        </p:nvSpPr>
        <p:spPr>
          <a:xfrm>
            <a:off x="355050" y="1594300"/>
            <a:ext cx="3237000" cy="4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2. Identify size constraints 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677" name="Google Shape;677;p69"/>
          <p:cNvSpPr txBox="1"/>
          <p:nvPr/>
        </p:nvSpPr>
        <p:spPr>
          <a:xfrm>
            <a:off x="355050" y="2152500"/>
            <a:ext cx="3799500" cy="4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3. Simulate a matrix of separations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678" name="Google Shape;678;p69"/>
          <p:cNvSpPr txBox="1"/>
          <p:nvPr/>
        </p:nvSpPr>
        <p:spPr>
          <a:xfrm>
            <a:off x="355050" y="2710700"/>
            <a:ext cx="2926200" cy="4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4. Analyze data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679" name="Google Shape;679;p69"/>
          <p:cNvSpPr txBox="1"/>
          <p:nvPr/>
        </p:nvSpPr>
        <p:spPr>
          <a:xfrm>
            <a:off x="355050" y="1036100"/>
            <a:ext cx="2218800" cy="4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1. Chose design</a:t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680" name="Google Shape;680;p6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53725" y="4010189"/>
            <a:ext cx="2400901" cy="7480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1" name="Google Shape;681;p69"/>
          <p:cNvGrpSpPr/>
          <p:nvPr/>
        </p:nvGrpSpPr>
        <p:grpSpPr>
          <a:xfrm>
            <a:off x="5325725" y="868238"/>
            <a:ext cx="1195200" cy="871500"/>
            <a:chOff x="5325725" y="868238"/>
            <a:chExt cx="1195200" cy="871500"/>
          </a:xfrm>
        </p:grpSpPr>
        <p:sp>
          <p:nvSpPr>
            <p:cNvPr id="682" name="Google Shape;682;p69"/>
            <p:cNvSpPr/>
            <p:nvPr/>
          </p:nvSpPr>
          <p:spPr>
            <a:xfrm>
              <a:off x="5325725" y="868238"/>
              <a:ext cx="239100" cy="871500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69"/>
            <p:cNvSpPr txBox="1"/>
            <p:nvPr/>
          </p:nvSpPr>
          <p:spPr>
            <a:xfrm>
              <a:off x="5564825" y="1036100"/>
              <a:ext cx="956100" cy="24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000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*sample</a:t>
              </a:r>
              <a:endParaRPr sz="1600" b="1">
                <a:solidFill>
                  <a:srgbClr val="FF0000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pic>
        <p:nvPicPr>
          <p:cNvPr id="684" name="Google Shape;684;p69"/>
          <p:cNvPicPr preferRelativeResize="0"/>
          <p:nvPr/>
        </p:nvPicPr>
        <p:blipFill rotWithShape="1">
          <a:blip r:embed="rId7">
            <a:alphaModFix/>
          </a:blip>
          <a:srcRect l="26787" r="23346"/>
          <a:stretch/>
        </p:blipFill>
        <p:spPr>
          <a:xfrm>
            <a:off x="6980225" y="174600"/>
            <a:ext cx="1980625" cy="3979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4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4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4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40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24242"/>
            </a:gs>
            <a:gs pos="100000">
              <a:srgbClr val="010101"/>
            </a:gs>
          </a:gsLst>
          <a:lin ang="5400012" scaled="0"/>
        </a:gra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9" name="Google Shape;689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38950" y="862450"/>
            <a:ext cx="3901250" cy="3418600"/>
          </a:xfrm>
          <a:prstGeom prst="rect">
            <a:avLst/>
          </a:prstGeom>
          <a:noFill/>
          <a:ln>
            <a:noFill/>
          </a:ln>
        </p:spPr>
      </p:pic>
      <p:sp>
        <p:nvSpPr>
          <p:cNvPr id="690" name="Google Shape;690;p70"/>
          <p:cNvSpPr txBox="1"/>
          <p:nvPr/>
        </p:nvSpPr>
        <p:spPr>
          <a:xfrm>
            <a:off x="372275" y="3348150"/>
            <a:ext cx="474600" cy="25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latin typeface="Roboto Condensed"/>
                <a:ea typeface="Roboto Condensed"/>
                <a:cs typeface="Roboto Condensed"/>
                <a:sym typeface="Roboto Condensed"/>
              </a:rPr>
              <a:t>Low</a:t>
            </a:r>
            <a:endParaRPr sz="1100" b="1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91" name="Google Shape;691;p70"/>
          <p:cNvSpPr/>
          <p:nvPr/>
        </p:nvSpPr>
        <p:spPr>
          <a:xfrm>
            <a:off x="1951300" y="1951200"/>
            <a:ext cx="816600" cy="1241100"/>
          </a:xfrm>
          <a:prstGeom prst="upArrow">
            <a:avLst>
              <a:gd name="adj1" fmla="val 50000"/>
              <a:gd name="adj2" fmla="val 85478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70"/>
          <p:cNvSpPr txBox="1"/>
          <p:nvPr/>
        </p:nvSpPr>
        <p:spPr>
          <a:xfrm>
            <a:off x="2122888" y="2104200"/>
            <a:ext cx="333300" cy="2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endParaRPr sz="33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3" name="Google Shape;693;p70"/>
          <p:cNvSpPr txBox="1"/>
          <p:nvPr/>
        </p:nvSpPr>
        <p:spPr>
          <a:xfrm>
            <a:off x="442925" y="133200"/>
            <a:ext cx="4814100" cy="478500"/>
          </a:xfrm>
          <a:prstGeom prst="rect">
            <a:avLst/>
          </a:prstGeom>
          <a:solidFill>
            <a:srgbClr val="413B49">
              <a:alpha val="5959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Visualizing magnetic field gradient in design</a:t>
            </a:r>
            <a:endParaRPr sz="20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694" name="Google Shape;694;p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86925" y="285595"/>
            <a:ext cx="1008867" cy="32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" name="Google Shape;695;p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2925" y="1223525"/>
            <a:ext cx="333300" cy="2206650"/>
          </a:xfrm>
          <a:prstGeom prst="rect">
            <a:avLst/>
          </a:prstGeom>
          <a:noFill/>
          <a:ln>
            <a:noFill/>
          </a:ln>
        </p:spPr>
      </p:pic>
      <p:sp>
        <p:nvSpPr>
          <p:cNvPr id="696" name="Google Shape;696;p7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600">
                <a:solidFill>
                  <a:schemeClr val="lt1"/>
                </a:solidFill>
              </a:rPr>
              <a:t>5</a:t>
            </a:fld>
            <a:endParaRPr sz="1600">
              <a:solidFill>
                <a:schemeClr val="lt1"/>
              </a:solidFill>
            </a:endParaRPr>
          </a:p>
        </p:txBody>
      </p:sp>
      <p:sp>
        <p:nvSpPr>
          <p:cNvPr id="697" name="Google Shape;697;p70"/>
          <p:cNvSpPr/>
          <p:nvPr/>
        </p:nvSpPr>
        <p:spPr>
          <a:xfrm>
            <a:off x="2154100" y="2713800"/>
            <a:ext cx="411000" cy="478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70"/>
          <p:cNvSpPr txBox="1"/>
          <p:nvPr/>
        </p:nvSpPr>
        <p:spPr>
          <a:xfrm>
            <a:off x="2154088" y="2609000"/>
            <a:ext cx="333300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endParaRPr sz="3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9" name="Google Shape;699;p70"/>
          <p:cNvSpPr txBox="1"/>
          <p:nvPr/>
        </p:nvSpPr>
        <p:spPr>
          <a:xfrm>
            <a:off x="372275" y="966125"/>
            <a:ext cx="474600" cy="25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latin typeface="Roboto Condensed"/>
                <a:ea typeface="Roboto Condensed"/>
                <a:cs typeface="Roboto Condensed"/>
                <a:sym typeface="Roboto Condensed"/>
              </a:rPr>
              <a:t>High</a:t>
            </a:r>
            <a:endParaRPr sz="1100" b="1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700" name="Google Shape;700;p70"/>
          <p:cNvGrpSpPr/>
          <p:nvPr/>
        </p:nvGrpSpPr>
        <p:grpSpPr>
          <a:xfrm>
            <a:off x="4441762" y="716238"/>
            <a:ext cx="4584901" cy="3711015"/>
            <a:chOff x="4441762" y="716238"/>
            <a:chExt cx="4584901" cy="3711015"/>
          </a:xfrm>
        </p:grpSpPr>
        <p:pic>
          <p:nvPicPr>
            <p:cNvPr id="701" name="Google Shape;701;p7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441762" y="716238"/>
              <a:ext cx="4584901" cy="37110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02" name="Google Shape;702;p70"/>
            <p:cNvSpPr/>
            <p:nvPr/>
          </p:nvSpPr>
          <p:spPr>
            <a:xfrm>
              <a:off x="6039500" y="1671825"/>
              <a:ext cx="240900" cy="3261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70"/>
            <p:cNvSpPr/>
            <p:nvPr/>
          </p:nvSpPr>
          <p:spPr>
            <a:xfrm>
              <a:off x="7761400" y="1671825"/>
              <a:ext cx="240900" cy="3261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70"/>
            <p:cNvSpPr/>
            <p:nvPr/>
          </p:nvSpPr>
          <p:spPr>
            <a:xfrm rot="10800000">
              <a:off x="7761400" y="3141975"/>
              <a:ext cx="240900" cy="3261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70"/>
            <p:cNvSpPr/>
            <p:nvPr/>
          </p:nvSpPr>
          <p:spPr>
            <a:xfrm rot="10800000">
              <a:off x="6078700" y="3141975"/>
              <a:ext cx="240900" cy="3261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24242"/>
            </a:gs>
            <a:gs pos="100000">
              <a:srgbClr val="010101"/>
            </a:gs>
          </a:gsLst>
          <a:lin ang="5400012" scaled="0"/>
        </a:gradFill>
        <a:effectLst/>
      </p:bgPr>
    </p:bg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0" name="Google Shape;710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5125" y="92725"/>
            <a:ext cx="2794776" cy="235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1" name="Google Shape;711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571" y="554214"/>
            <a:ext cx="4878125" cy="4102332"/>
          </a:xfrm>
          <a:prstGeom prst="rect">
            <a:avLst/>
          </a:prstGeom>
          <a:noFill/>
          <a:ln>
            <a:noFill/>
          </a:ln>
        </p:spPr>
      </p:pic>
      <p:sp>
        <p:nvSpPr>
          <p:cNvPr id="712" name="Google Shape;712;p71"/>
          <p:cNvSpPr/>
          <p:nvPr/>
        </p:nvSpPr>
        <p:spPr>
          <a:xfrm>
            <a:off x="2414155" y="2464212"/>
            <a:ext cx="1251444" cy="1036692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13" name="Google Shape;713;p71"/>
          <p:cNvCxnSpPr/>
          <p:nvPr/>
        </p:nvCxnSpPr>
        <p:spPr>
          <a:xfrm rot="10800000" flipH="1">
            <a:off x="6717850" y="266475"/>
            <a:ext cx="9300" cy="20103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714" name="Google Shape;714;p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25125" y="2526300"/>
            <a:ext cx="2794775" cy="2377403"/>
          </a:xfrm>
          <a:prstGeom prst="rect">
            <a:avLst/>
          </a:prstGeom>
          <a:noFill/>
          <a:ln>
            <a:noFill/>
          </a:ln>
        </p:spPr>
      </p:pic>
      <p:sp>
        <p:nvSpPr>
          <p:cNvPr id="715" name="Google Shape;715;p71"/>
          <p:cNvSpPr txBox="1"/>
          <p:nvPr/>
        </p:nvSpPr>
        <p:spPr>
          <a:xfrm>
            <a:off x="172375" y="75725"/>
            <a:ext cx="5152800" cy="393600"/>
          </a:xfrm>
          <a:prstGeom prst="rect">
            <a:avLst/>
          </a:prstGeom>
          <a:solidFill>
            <a:srgbClr val="413B49">
              <a:alpha val="5959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Aligned gradient along center of array</a:t>
            </a:r>
            <a:endParaRPr sz="2000" b="1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716" name="Google Shape;716;p7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600">
                <a:solidFill>
                  <a:schemeClr val="lt1"/>
                </a:solidFill>
              </a:rPr>
              <a:t>6</a:t>
            </a:fld>
            <a:endParaRPr sz="1600">
              <a:solidFill>
                <a:schemeClr val="lt1"/>
              </a:solidFill>
            </a:endParaRPr>
          </a:p>
        </p:txBody>
      </p:sp>
      <p:cxnSp>
        <p:nvCxnSpPr>
          <p:cNvPr id="717" name="Google Shape;717;p71"/>
          <p:cNvCxnSpPr/>
          <p:nvPr/>
        </p:nvCxnSpPr>
        <p:spPr>
          <a:xfrm rot="10800000" flipH="1">
            <a:off x="3649600" y="146350"/>
            <a:ext cx="1627200" cy="23151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8" name="Google Shape;718;p71"/>
          <p:cNvCxnSpPr/>
          <p:nvPr/>
        </p:nvCxnSpPr>
        <p:spPr>
          <a:xfrm>
            <a:off x="3682350" y="3509800"/>
            <a:ext cx="1616100" cy="13869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24242"/>
            </a:gs>
            <a:gs pos="100000">
              <a:srgbClr val="010101"/>
            </a:gs>
          </a:gsLst>
          <a:lin ang="5400012" scaled="0"/>
        </a:gradFill>
        <a:effectLst/>
      </p:bgPr>
    </p:bg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72"/>
          <p:cNvSpPr txBox="1"/>
          <p:nvPr/>
        </p:nvSpPr>
        <p:spPr>
          <a:xfrm>
            <a:off x="405625" y="120300"/>
            <a:ext cx="3738000" cy="478500"/>
          </a:xfrm>
          <a:prstGeom prst="rect">
            <a:avLst/>
          </a:prstGeom>
          <a:solidFill>
            <a:srgbClr val="413B49">
              <a:alpha val="5959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Quantitative view of design</a:t>
            </a:r>
            <a:endParaRPr sz="20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724" name="Google Shape;724;p72"/>
          <p:cNvCxnSpPr/>
          <p:nvPr/>
        </p:nvCxnSpPr>
        <p:spPr>
          <a:xfrm>
            <a:off x="6352050" y="3724225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5" name="Google Shape;725;p72"/>
          <p:cNvSpPr txBox="1">
            <a:spLocks noGrp="1"/>
          </p:cNvSpPr>
          <p:nvPr>
            <p:ph type="sldNum" idx="12"/>
          </p:nvPr>
        </p:nvSpPr>
        <p:spPr>
          <a:xfrm>
            <a:off x="8492933" y="46510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600">
                <a:solidFill>
                  <a:schemeClr val="lt1"/>
                </a:solidFill>
              </a:rPr>
              <a:t>7</a:t>
            </a:fld>
            <a:endParaRPr sz="1600">
              <a:solidFill>
                <a:schemeClr val="lt1"/>
              </a:solidFill>
            </a:endParaRPr>
          </a:p>
        </p:txBody>
      </p:sp>
      <p:grpSp>
        <p:nvGrpSpPr>
          <p:cNvPr id="726" name="Google Shape;726;p72"/>
          <p:cNvGrpSpPr/>
          <p:nvPr/>
        </p:nvGrpSpPr>
        <p:grpSpPr>
          <a:xfrm>
            <a:off x="297167" y="598802"/>
            <a:ext cx="5175291" cy="4368901"/>
            <a:chOff x="1848717" y="598802"/>
            <a:chExt cx="5175291" cy="4368901"/>
          </a:xfrm>
        </p:grpSpPr>
        <p:grpSp>
          <p:nvGrpSpPr>
            <p:cNvPr id="727" name="Google Shape;727;p72"/>
            <p:cNvGrpSpPr/>
            <p:nvPr/>
          </p:nvGrpSpPr>
          <p:grpSpPr>
            <a:xfrm>
              <a:off x="1848717" y="598802"/>
              <a:ext cx="5175291" cy="4368901"/>
              <a:chOff x="4581179" y="356863"/>
              <a:chExt cx="4144875" cy="3370025"/>
            </a:xfrm>
          </p:grpSpPr>
          <p:pic>
            <p:nvPicPr>
              <p:cNvPr id="728" name="Google Shape;728;p72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4581179" y="356863"/>
                <a:ext cx="4144875" cy="33700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29" name="Google Shape;729;p72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 rot="5400000">
                <a:off x="6756647" y="-1024459"/>
                <a:ext cx="205960" cy="32325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730" name="Google Shape;730;p72"/>
            <p:cNvCxnSpPr/>
            <p:nvPr/>
          </p:nvCxnSpPr>
          <p:spPr>
            <a:xfrm flipH="1">
              <a:off x="3019650" y="1069800"/>
              <a:ext cx="12600" cy="3274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31" name="Google Shape;731;p72"/>
            <p:cNvSpPr/>
            <p:nvPr/>
          </p:nvSpPr>
          <p:spPr>
            <a:xfrm>
              <a:off x="3158338" y="1172875"/>
              <a:ext cx="548400" cy="97500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ABEAEB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72"/>
            <p:cNvSpPr/>
            <p:nvPr/>
          </p:nvSpPr>
          <p:spPr>
            <a:xfrm flipH="1">
              <a:off x="3410825" y="2272800"/>
              <a:ext cx="195300" cy="993300"/>
            </a:xfrm>
            <a:prstGeom prst="rtTriangl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33" name="Google Shape;733;p72"/>
            <p:cNvCxnSpPr/>
            <p:nvPr/>
          </p:nvCxnSpPr>
          <p:spPr>
            <a:xfrm>
              <a:off x="3832825" y="1062700"/>
              <a:ext cx="6900" cy="3308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34" name="Google Shape;734;p72"/>
          <p:cNvSpPr txBox="1"/>
          <p:nvPr/>
        </p:nvSpPr>
        <p:spPr>
          <a:xfrm>
            <a:off x="5806675" y="1463300"/>
            <a:ext cx="3159900" cy="14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lt1"/>
                </a:solidFill>
              </a:rPr>
              <a:t>Distance along centerline = Sample length</a:t>
            </a:r>
            <a:endParaRPr sz="19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lt1"/>
                </a:solidFill>
              </a:rPr>
              <a:t>Slope = Gradient strength </a:t>
            </a:r>
            <a:endParaRPr sz="1900" b="1">
              <a:solidFill>
                <a:schemeClr val="lt1"/>
              </a:solidFill>
            </a:endParaRPr>
          </a:p>
        </p:txBody>
      </p:sp>
      <p:sp>
        <p:nvSpPr>
          <p:cNvPr id="735" name="Google Shape;735;p72"/>
          <p:cNvSpPr txBox="1"/>
          <p:nvPr/>
        </p:nvSpPr>
        <p:spPr>
          <a:xfrm>
            <a:off x="1785350" y="3188075"/>
            <a:ext cx="474600" cy="2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∇B</a:t>
            </a:r>
            <a:endParaRPr sz="5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pic>
        <p:nvPicPr>
          <p:cNvPr id="736" name="Google Shape;736;p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25075" y="41350"/>
            <a:ext cx="1933775" cy="602525"/>
          </a:xfrm>
          <a:prstGeom prst="rect">
            <a:avLst/>
          </a:prstGeom>
          <a:noFill/>
          <a:ln>
            <a:noFill/>
          </a:ln>
        </p:spPr>
      </p:pic>
      <p:sp>
        <p:nvSpPr>
          <p:cNvPr id="737" name="Google Shape;737;p72"/>
          <p:cNvSpPr txBox="1"/>
          <p:nvPr/>
        </p:nvSpPr>
        <p:spPr>
          <a:xfrm>
            <a:off x="5977975" y="2693400"/>
            <a:ext cx="2817300" cy="9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 b="1">
                <a:solidFill>
                  <a:schemeClr val="lt1"/>
                </a:solidFill>
              </a:rPr>
              <a:t>∇B = dB/dX</a:t>
            </a:r>
            <a:endParaRPr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24242"/>
            </a:gs>
            <a:gs pos="100000">
              <a:srgbClr val="010101"/>
            </a:gs>
          </a:gsLst>
          <a:lin ang="5400012" scaled="0"/>
        </a:gradFill>
        <a:effectLst/>
      </p:bgPr>
    </p:bg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73"/>
          <p:cNvSpPr txBox="1"/>
          <p:nvPr/>
        </p:nvSpPr>
        <p:spPr>
          <a:xfrm>
            <a:off x="420025" y="181450"/>
            <a:ext cx="3678300" cy="478500"/>
          </a:xfrm>
          <a:prstGeom prst="rect">
            <a:avLst/>
          </a:prstGeom>
          <a:solidFill>
            <a:srgbClr val="413B49">
              <a:alpha val="5959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Trends with Relation to Spacing </a:t>
            </a:r>
            <a:endParaRPr sz="20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743" name="Google Shape;743;p73"/>
          <p:cNvSpPr txBox="1">
            <a:spLocks noGrp="1"/>
          </p:cNvSpPr>
          <p:nvPr>
            <p:ph type="sldNum" idx="12"/>
          </p:nvPr>
        </p:nvSpPr>
        <p:spPr>
          <a:xfrm>
            <a:off x="8472458" y="46291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600">
                <a:solidFill>
                  <a:schemeClr val="lt1"/>
                </a:solidFill>
              </a:rPr>
              <a:t>8</a:t>
            </a:fld>
            <a:endParaRPr sz="1600">
              <a:solidFill>
                <a:schemeClr val="lt1"/>
              </a:solidFill>
            </a:endParaRPr>
          </a:p>
        </p:txBody>
      </p:sp>
      <p:sp>
        <p:nvSpPr>
          <p:cNvPr id="744" name="Google Shape;744;p73"/>
          <p:cNvSpPr txBox="1"/>
          <p:nvPr/>
        </p:nvSpPr>
        <p:spPr>
          <a:xfrm>
            <a:off x="119525" y="4377600"/>
            <a:ext cx="8515500" cy="5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lt1"/>
                </a:solidFill>
              </a:rPr>
              <a:t>Magnetic field gradient is more sensitive to changing horizontal spacing </a:t>
            </a:r>
            <a:endParaRPr sz="1900" b="1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grpSp>
        <p:nvGrpSpPr>
          <p:cNvPr id="745" name="Google Shape;745;p73"/>
          <p:cNvGrpSpPr/>
          <p:nvPr/>
        </p:nvGrpSpPr>
        <p:grpSpPr>
          <a:xfrm>
            <a:off x="184111" y="695875"/>
            <a:ext cx="4327451" cy="3526951"/>
            <a:chOff x="4811000" y="695875"/>
            <a:chExt cx="4147850" cy="3526951"/>
          </a:xfrm>
        </p:grpSpPr>
        <p:pic>
          <p:nvPicPr>
            <p:cNvPr id="746" name="Google Shape;746;p7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811000" y="695875"/>
              <a:ext cx="4147850" cy="352695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47" name="Google Shape;747;p73"/>
            <p:cNvGrpSpPr/>
            <p:nvPr/>
          </p:nvGrpSpPr>
          <p:grpSpPr>
            <a:xfrm>
              <a:off x="7641711" y="1196397"/>
              <a:ext cx="528495" cy="412560"/>
              <a:chOff x="4436779" y="2881320"/>
              <a:chExt cx="1856321" cy="1520117"/>
            </a:xfrm>
          </p:grpSpPr>
          <p:sp>
            <p:nvSpPr>
              <p:cNvPr id="748" name="Google Shape;748;p73"/>
              <p:cNvSpPr/>
              <p:nvPr/>
            </p:nvSpPr>
            <p:spPr>
              <a:xfrm>
                <a:off x="4929025" y="3037775"/>
                <a:ext cx="548700" cy="2895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73"/>
              <p:cNvSpPr/>
              <p:nvPr/>
            </p:nvSpPr>
            <p:spPr>
              <a:xfrm>
                <a:off x="4929025" y="3496650"/>
                <a:ext cx="548700" cy="2895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73"/>
              <p:cNvSpPr/>
              <p:nvPr/>
            </p:nvSpPr>
            <p:spPr>
              <a:xfrm>
                <a:off x="5744400" y="3037763"/>
                <a:ext cx="548700" cy="2895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73"/>
              <p:cNvSpPr/>
              <p:nvPr/>
            </p:nvSpPr>
            <p:spPr>
              <a:xfrm>
                <a:off x="5744400" y="3496650"/>
                <a:ext cx="548700" cy="2895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73"/>
              <p:cNvSpPr/>
              <p:nvPr/>
            </p:nvSpPr>
            <p:spPr>
              <a:xfrm>
                <a:off x="5744400" y="4041563"/>
                <a:ext cx="548700" cy="2895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73"/>
              <p:cNvSpPr/>
              <p:nvPr/>
            </p:nvSpPr>
            <p:spPr>
              <a:xfrm>
                <a:off x="4929025" y="4041563"/>
                <a:ext cx="548700" cy="2895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754" name="Google Shape;754;p73"/>
              <p:cNvCxnSpPr/>
              <p:nvPr/>
            </p:nvCxnSpPr>
            <p:spPr>
              <a:xfrm flipH="1">
                <a:off x="4436779" y="2881337"/>
                <a:ext cx="12000" cy="1520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dash"/>
                <a:round/>
                <a:headEnd type="stealth" w="med" len="med"/>
                <a:tailEnd type="stealth" w="med" len="med"/>
              </a:ln>
            </p:spPr>
          </p:cxnSp>
          <p:cxnSp>
            <p:nvCxnSpPr>
              <p:cNvPr id="755" name="Google Shape;755;p73"/>
              <p:cNvCxnSpPr/>
              <p:nvPr/>
            </p:nvCxnSpPr>
            <p:spPr>
              <a:xfrm>
                <a:off x="4688433" y="2881320"/>
                <a:ext cx="900" cy="917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stealth" w="med" len="med"/>
                <a:tailEnd type="stealth" w="med" len="med"/>
              </a:ln>
            </p:spPr>
          </p:cxnSp>
        </p:grpSp>
      </p:grpSp>
      <p:grpSp>
        <p:nvGrpSpPr>
          <p:cNvPr id="756" name="Google Shape;756;p73"/>
          <p:cNvGrpSpPr/>
          <p:nvPr/>
        </p:nvGrpSpPr>
        <p:grpSpPr>
          <a:xfrm>
            <a:off x="4693600" y="695875"/>
            <a:ext cx="4327545" cy="3526949"/>
            <a:chOff x="212550" y="695875"/>
            <a:chExt cx="4327545" cy="3526949"/>
          </a:xfrm>
        </p:grpSpPr>
        <p:pic>
          <p:nvPicPr>
            <p:cNvPr id="757" name="Google Shape;757;p7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12550" y="695875"/>
              <a:ext cx="4327545" cy="352694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58" name="Google Shape;758;p73"/>
            <p:cNvGrpSpPr/>
            <p:nvPr/>
          </p:nvGrpSpPr>
          <p:grpSpPr>
            <a:xfrm>
              <a:off x="3106590" y="1239893"/>
              <a:ext cx="620700" cy="354019"/>
              <a:chOff x="3056965" y="1239880"/>
              <a:chExt cx="620700" cy="354019"/>
            </a:xfrm>
          </p:grpSpPr>
          <p:sp>
            <p:nvSpPr>
              <p:cNvPr id="759" name="Google Shape;759;p73"/>
              <p:cNvSpPr/>
              <p:nvPr/>
            </p:nvSpPr>
            <p:spPr>
              <a:xfrm>
                <a:off x="3057078" y="1239883"/>
                <a:ext cx="156215" cy="7857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73"/>
              <p:cNvSpPr/>
              <p:nvPr/>
            </p:nvSpPr>
            <p:spPr>
              <a:xfrm>
                <a:off x="3057078" y="1364422"/>
                <a:ext cx="156215" cy="7857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73"/>
              <p:cNvSpPr/>
              <p:nvPr/>
            </p:nvSpPr>
            <p:spPr>
              <a:xfrm>
                <a:off x="3289215" y="1239880"/>
                <a:ext cx="156215" cy="7857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73"/>
              <p:cNvSpPr/>
              <p:nvPr/>
            </p:nvSpPr>
            <p:spPr>
              <a:xfrm>
                <a:off x="3289215" y="1364422"/>
                <a:ext cx="156215" cy="7857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73"/>
              <p:cNvSpPr/>
              <p:nvPr/>
            </p:nvSpPr>
            <p:spPr>
              <a:xfrm>
                <a:off x="3521340" y="1364474"/>
                <a:ext cx="156300" cy="78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73"/>
              <p:cNvSpPr/>
              <p:nvPr/>
            </p:nvSpPr>
            <p:spPr>
              <a:xfrm>
                <a:off x="3521353" y="1239886"/>
                <a:ext cx="156300" cy="78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765" name="Google Shape;765;p73"/>
              <p:cNvCxnSpPr/>
              <p:nvPr/>
            </p:nvCxnSpPr>
            <p:spPr>
              <a:xfrm rot="10800000">
                <a:off x="3056965" y="1593899"/>
                <a:ext cx="620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dash"/>
                <a:round/>
                <a:headEnd type="stealth" w="med" len="med"/>
                <a:tailEnd type="stealth" w="med" len="med"/>
              </a:ln>
            </p:spPr>
          </p:cxnSp>
          <p:cxnSp>
            <p:nvCxnSpPr>
              <p:cNvPr id="766" name="Google Shape;766;p73"/>
              <p:cNvCxnSpPr/>
              <p:nvPr/>
            </p:nvCxnSpPr>
            <p:spPr>
              <a:xfrm>
                <a:off x="3057078" y="1517057"/>
                <a:ext cx="388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stealth" w="med" len="med"/>
                <a:tailEnd type="stealth" w="med" len="med"/>
              </a:ln>
            </p:spPr>
          </p:cxnSp>
        </p:grpSp>
      </p:grpSp>
      <p:sp>
        <p:nvSpPr>
          <p:cNvPr id="767" name="Google Shape;767;p73"/>
          <p:cNvSpPr txBox="1"/>
          <p:nvPr/>
        </p:nvSpPr>
        <p:spPr>
          <a:xfrm>
            <a:off x="332975" y="695875"/>
            <a:ext cx="2784300" cy="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Changing vertical spacing </a:t>
            </a:r>
            <a:endParaRPr sz="1100"/>
          </a:p>
        </p:txBody>
      </p:sp>
      <p:sp>
        <p:nvSpPr>
          <p:cNvPr id="768" name="Google Shape;768;p73"/>
          <p:cNvSpPr txBox="1"/>
          <p:nvPr/>
        </p:nvSpPr>
        <p:spPr>
          <a:xfrm>
            <a:off x="4870850" y="695875"/>
            <a:ext cx="2784300" cy="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Changing horizontal spacing </a:t>
            </a:r>
            <a:endParaRPr sz="11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5400700" scaled="0"/>
        </a:gradFill>
        <a:effectLst/>
      </p:bgPr>
    </p:bg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74"/>
          <p:cNvSpPr txBox="1"/>
          <p:nvPr/>
        </p:nvSpPr>
        <p:spPr>
          <a:xfrm>
            <a:off x="4766650" y="113350"/>
            <a:ext cx="4154700" cy="4502400"/>
          </a:xfrm>
          <a:prstGeom prst="rect">
            <a:avLst/>
          </a:prstGeom>
          <a:solidFill>
            <a:srgbClr val="413B49">
              <a:alpha val="5959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Future Work:</a:t>
            </a:r>
            <a:endParaRPr sz="3200">
              <a:solidFill>
                <a:srgbClr val="FFFFFF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774" name="Google Shape;774;p74"/>
          <p:cNvSpPr txBox="1"/>
          <p:nvPr/>
        </p:nvSpPr>
        <p:spPr>
          <a:xfrm>
            <a:off x="5093650" y="2841525"/>
            <a:ext cx="3453000" cy="49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</a:rPr>
              <a:t>Design concept for apparatus</a:t>
            </a:r>
            <a:r>
              <a:rPr lang="en" sz="1900">
                <a:solidFill>
                  <a:schemeClr val="dk1"/>
                </a:solidFill>
              </a:rPr>
              <a:t> </a:t>
            </a:r>
            <a:endParaRPr sz="1900">
              <a:solidFill>
                <a:schemeClr val="dk1"/>
              </a:solidFill>
            </a:endParaRPr>
          </a:p>
        </p:txBody>
      </p:sp>
      <p:sp>
        <p:nvSpPr>
          <p:cNvPr id="775" name="Google Shape;775;p74"/>
          <p:cNvSpPr txBox="1"/>
          <p:nvPr/>
        </p:nvSpPr>
        <p:spPr>
          <a:xfrm>
            <a:off x="5093650" y="3575000"/>
            <a:ext cx="3806100" cy="7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</a:rPr>
              <a:t>Use results of model to build magnet apparatus</a:t>
            </a:r>
            <a:endParaRPr sz="1500">
              <a:solidFill>
                <a:schemeClr val="lt1"/>
              </a:solidFill>
            </a:endParaRPr>
          </a:p>
        </p:txBody>
      </p:sp>
      <p:sp>
        <p:nvSpPr>
          <p:cNvPr id="776" name="Google Shape;776;p74"/>
          <p:cNvSpPr txBox="1">
            <a:spLocks noGrp="1"/>
          </p:cNvSpPr>
          <p:nvPr>
            <p:ph type="sldNum" idx="12"/>
          </p:nvPr>
        </p:nvSpPr>
        <p:spPr>
          <a:xfrm>
            <a:off x="8494308" y="46741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600">
                <a:solidFill>
                  <a:schemeClr val="lt1"/>
                </a:solidFill>
              </a:rPr>
              <a:t>9</a:t>
            </a:fld>
            <a:endParaRPr sz="1600" dirty="0">
              <a:solidFill>
                <a:schemeClr val="lt1"/>
              </a:solidFill>
            </a:endParaRPr>
          </a:p>
        </p:txBody>
      </p:sp>
      <p:sp>
        <p:nvSpPr>
          <p:cNvPr id="777" name="Google Shape;777;p74"/>
          <p:cNvSpPr txBox="1"/>
          <p:nvPr/>
        </p:nvSpPr>
        <p:spPr>
          <a:xfrm>
            <a:off x="199125" y="113350"/>
            <a:ext cx="4154700" cy="4812600"/>
          </a:xfrm>
          <a:prstGeom prst="rect">
            <a:avLst/>
          </a:prstGeom>
          <a:solidFill>
            <a:srgbClr val="413B49">
              <a:alpha val="5959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Conclusion:</a:t>
            </a:r>
            <a:endParaRPr sz="3200">
              <a:solidFill>
                <a:srgbClr val="FFFFFF"/>
              </a:solidFill>
              <a:latin typeface="Squada One"/>
              <a:ea typeface="Squada One"/>
              <a:cs typeface="Squada One"/>
              <a:sym typeface="Squada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FFFFFF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778" name="Google Shape;778;p74"/>
          <p:cNvSpPr txBox="1"/>
          <p:nvPr/>
        </p:nvSpPr>
        <p:spPr>
          <a:xfrm>
            <a:off x="324975" y="2841525"/>
            <a:ext cx="3903000" cy="20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Char char="-"/>
            </a:pPr>
            <a:r>
              <a:rPr lang="en" sz="1500">
                <a:solidFill>
                  <a:srgbClr val="FFFFFF"/>
                </a:solidFill>
              </a:rPr>
              <a:t>Changing the horizontal spacing has greatest effect on </a:t>
            </a:r>
            <a:r>
              <a:rPr lang="en" sz="1500">
                <a:solidFill>
                  <a:schemeClr val="lt1"/>
                </a:solidFill>
              </a:rPr>
              <a:t>∇B</a:t>
            </a:r>
            <a:r>
              <a:rPr lang="en" sz="1500">
                <a:solidFill>
                  <a:srgbClr val="FFFFFF"/>
                </a:solidFill>
              </a:rPr>
              <a:t> </a:t>
            </a:r>
            <a:endParaRPr sz="15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Char char="-"/>
            </a:pPr>
            <a:r>
              <a:rPr lang="en" sz="1500">
                <a:solidFill>
                  <a:schemeClr val="lt1"/>
                </a:solidFill>
              </a:rPr>
              <a:t>Tailorable by an order of magnitude </a:t>
            </a:r>
            <a:endParaRPr sz="1500">
              <a:solidFill>
                <a:srgbClr val="FFFFFF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Char char="-"/>
            </a:pPr>
            <a:r>
              <a:rPr lang="en" sz="1500">
                <a:solidFill>
                  <a:srgbClr val="FFFFFF"/>
                </a:solidFill>
              </a:rPr>
              <a:t>Accelerate research with computation</a:t>
            </a:r>
            <a:endParaRPr sz="1500">
              <a:solidFill>
                <a:srgbClr val="FFFFFF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FFFFFF"/>
              </a:solidFill>
            </a:endParaRPr>
          </a:p>
        </p:txBody>
      </p:sp>
      <p:pic>
        <p:nvPicPr>
          <p:cNvPr id="779" name="Google Shape;779;p74"/>
          <p:cNvPicPr preferRelativeResize="0"/>
          <p:nvPr/>
        </p:nvPicPr>
        <p:blipFill rotWithShape="1">
          <a:blip r:embed="rId3">
            <a:alphaModFix/>
          </a:blip>
          <a:srcRect t="10190" b="24739"/>
          <a:stretch/>
        </p:blipFill>
        <p:spPr>
          <a:xfrm>
            <a:off x="455713" y="783375"/>
            <a:ext cx="3641525" cy="196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0" name="Google Shape;780;p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3650" y="694675"/>
            <a:ext cx="3453024" cy="2167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ch Startup XL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88D3CE"/>
      </a:accent1>
      <a:accent2>
        <a:srgbClr val="423864"/>
      </a:accent2>
      <a:accent3>
        <a:srgbClr val="78909C"/>
      </a:accent3>
      <a:accent4>
        <a:srgbClr val="88D3CE"/>
      </a:accent4>
      <a:accent5>
        <a:srgbClr val="0097A7"/>
      </a:accent5>
      <a:accent6>
        <a:srgbClr val="423864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319</Words>
  <Application>Microsoft Office PowerPoint</Application>
  <PresentationFormat>On-screen Show (16:9)</PresentationFormat>
  <Paragraphs>89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Livvic</vt:lpstr>
      <vt:lpstr>Lato</vt:lpstr>
      <vt:lpstr>Roboto Condensed</vt:lpstr>
      <vt:lpstr>Fira Sans Extra Condensed Medium</vt:lpstr>
      <vt:lpstr>Times New Roman</vt:lpstr>
      <vt:lpstr>Roboto</vt:lpstr>
      <vt:lpstr>Raleway</vt:lpstr>
      <vt:lpstr>Roboto Condensed Light</vt:lpstr>
      <vt:lpstr>Squada One</vt:lpstr>
      <vt:lpstr>Arial</vt:lpstr>
      <vt:lpstr>Tech Startup XL by Slidesgo</vt:lpstr>
      <vt:lpstr>PowerPoint Presentation</vt:lpstr>
      <vt:lpstr>Towards Next-Generation Magnets </vt:lpstr>
      <vt:lpstr>Objective</vt:lpstr>
      <vt:lpstr>Methodology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Acknowledgements: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Fuchs, Nicolas</dc:creator>
  <cp:lastModifiedBy>Fuchs, Nicolas</cp:lastModifiedBy>
  <cp:revision>1</cp:revision>
  <dcterms:modified xsi:type="dcterms:W3CDTF">2023-08-01T18:05:07Z</dcterms:modified>
</cp:coreProperties>
</file>