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comments/comment1.xml" ContentType="application/vnd.openxmlformats-officedocument.presentationml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75" r:id="rId3"/>
    <p:sldId id="280" r:id="rId4"/>
    <p:sldId id="279" r:id="rId5"/>
    <p:sldId id="271" r:id="rId6"/>
    <p:sldId id="272" r:id="rId7"/>
    <p:sldId id="257" r:id="rId8"/>
    <p:sldId id="281" r:id="rId9"/>
    <p:sldId id="290" r:id="rId10"/>
    <p:sldId id="282" r:id="rId11"/>
    <p:sldId id="283" r:id="rId12"/>
    <p:sldId id="284" r:id="rId13"/>
    <p:sldId id="285" r:id="rId14"/>
    <p:sldId id="286" r:id="rId15"/>
    <p:sldId id="288" r:id="rId16"/>
    <p:sldId id="289" r:id="rId17"/>
    <p:sldId id="27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yal, Ananya" initials="" lastIdx="3" clrIdx="0">
    <p:extLst>
      <p:ext uri="{19B8F6BF-5375-455C-9EA6-DF929625EA0E}">
        <p15:presenceInfo xmlns:p15="http://schemas.microsoft.com/office/powerpoint/2012/main" userId="S::a.katyal@northeastern.edu::eda77540-aab4-4247-ab54-8356336c6e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0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9"/>
    <p:restoredTop sz="95958"/>
  </p:normalViewPr>
  <p:slideViewPr>
    <p:cSldViewPr snapToGrid="0">
      <p:cViewPr varScale="1">
        <p:scale>
          <a:sx n="57" d="100"/>
          <a:sy n="57" d="100"/>
        </p:scale>
        <p:origin x="62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24T15:24:41.228" idx="1">
    <p:pos x="10" y="10"/>
    <p:text>add photos of graphs that show a lot of variation between trials vs graph that is more consistent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EDD7C9-71BC-5F4C-9830-20CFE88EDF86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284A08-5973-4B4D-91C5-507D7E5DCB1B}">
      <dgm:prSet phldrT="[Text]"/>
      <dgm:spPr>
        <a:solidFill>
          <a:schemeClr val="tx1"/>
        </a:solidFill>
        <a:ln>
          <a:noFill/>
        </a:ln>
      </dgm:spPr>
      <dgm:t>
        <a:bodyPr/>
        <a:lstStyle/>
        <a:p>
          <a:r>
            <a:rPr lang="en-US" dirty="0">
              <a:latin typeface="Baskerville" panose="02020502070401020303" pitchFamily="18" charset="0"/>
              <a:ea typeface="Baskerville" panose="02020502070401020303" pitchFamily="18" charset="0"/>
            </a:rPr>
            <a:t>30+ Million Adults</a:t>
          </a:r>
        </a:p>
      </dgm:t>
    </dgm:pt>
    <dgm:pt modelId="{61ECE6BB-A7B7-944A-B0E7-67183CF62006}" type="parTrans" cxnId="{34CEF3CB-880D-1F42-8777-40DFF7AE5C75}">
      <dgm:prSet/>
      <dgm:spPr/>
      <dgm:t>
        <a:bodyPr/>
        <a:lstStyle/>
        <a:p>
          <a:endParaRPr lang="en-US"/>
        </a:p>
      </dgm:t>
    </dgm:pt>
    <dgm:pt modelId="{67E0FB74-1BEF-C141-9BE4-D6C2D641C3C7}" type="sibTrans" cxnId="{34CEF3CB-880D-1F42-8777-40DFF7AE5C75}">
      <dgm:prSet/>
      <dgm:spPr/>
      <dgm:t>
        <a:bodyPr/>
        <a:lstStyle/>
        <a:p>
          <a:endParaRPr lang="en-US"/>
        </a:p>
      </dgm:t>
    </dgm:pt>
    <dgm:pt modelId="{DD6FAFB2-D7C5-404E-9C0A-3DA61586A732}">
      <dgm:prSet phldrT="[Text]"/>
      <dgm:spPr>
        <a:solidFill>
          <a:schemeClr val="tx1"/>
        </a:solidFill>
        <a:ln>
          <a:noFill/>
        </a:ln>
      </dgm:spPr>
      <dgm:t>
        <a:bodyPr/>
        <a:lstStyle/>
        <a:p>
          <a:r>
            <a:rPr lang="en-US" dirty="0">
              <a:latin typeface="Baskerville" panose="02020502070401020303" pitchFamily="18" charset="0"/>
              <a:ea typeface="Baskerville" panose="02020502070401020303" pitchFamily="18" charset="0"/>
            </a:rPr>
            <a:t>1 in 5 Civilians</a:t>
          </a:r>
        </a:p>
      </dgm:t>
    </dgm:pt>
    <dgm:pt modelId="{7A96D123-2330-7A4C-B117-848CA79000D6}" type="parTrans" cxnId="{FA0F8158-44A3-FE46-9816-1D41DB463771}">
      <dgm:prSet/>
      <dgm:spPr/>
      <dgm:t>
        <a:bodyPr/>
        <a:lstStyle/>
        <a:p>
          <a:endParaRPr lang="en-US"/>
        </a:p>
      </dgm:t>
    </dgm:pt>
    <dgm:pt modelId="{FB5BAC70-86A7-9B47-A819-4E107AC138D9}" type="sibTrans" cxnId="{FA0F8158-44A3-FE46-9816-1D41DB463771}">
      <dgm:prSet/>
      <dgm:spPr>
        <a:solidFill>
          <a:schemeClr val="tx1">
            <a:alpha val="25098"/>
          </a:schemeClr>
        </a:solidFill>
      </dgm:spPr>
      <dgm:t>
        <a:bodyPr/>
        <a:lstStyle/>
        <a:p>
          <a:endParaRPr lang="en-US"/>
        </a:p>
      </dgm:t>
    </dgm:pt>
    <dgm:pt modelId="{36CE3082-2731-DC4E-9311-65E92317838E}">
      <dgm:prSet phldrT="[Text]"/>
      <dgm:spPr>
        <a:solidFill>
          <a:schemeClr val="tx1"/>
        </a:solidFill>
        <a:ln>
          <a:noFill/>
        </a:ln>
      </dgm:spPr>
      <dgm:t>
        <a:bodyPr/>
        <a:lstStyle/>
        <a:p>
          <a:r>
            <a:rPr lang="en-US" dirty="0">
              <a:latin typeface="Baskerville" panose="02020502070401020303" pitchFamily="18" charset="0"/>
              <a:ea typeface="Baskerville" panose="02020502070401020303" pitchFamily="18" charset="0"/>
            </a:rPr>
            <a:t>40% inactive</a:t>
          </a:r>
        </a:p>
      </dgm:t>
    </dgm:pt>
    <dgm:pt modelId="{CF97471C-046F-8442-9F9B-B754E54A1867}" type="parTrans" cxnId="{EEF5782A-EDC7-654D-B583-A5437D346C3B}">
      <dgm:prSet/>
      <dgm:spPr/>
      <dgm:t>
        <a:bodyPr/>
        <a:lstStyle/>
        <a:p>
          <a:endParaRPr lang="en-US"/>
        </a:p>
      </dgm:t>
    </dgm:pt>
    <dgm:pt modelId="{D185FB19-BF69-F74A-972C-FD9F126D3605}" type="sibTrans" cxnId="{EEF5782A-EDC7-654D-B583-A5437D346C3B}">
      <dgm:prSet/>
      <dgm:spPr>
        <a:solidFill>
          <a:schemeClr val="tx1">
            <a:alpha val="25098"/>
          </a:schemeClr>
        </a:solidFill>
      </dgm:spPr>
      <dgm:t>
        <a:bodyPr/>
        <a:lstStyle/>
        <a:p>
          <a:endParaRPr lang="en-US"/>
        </a:p>
      </dgm:t>
    </dgm:pt>
    <dgm:pt modelId="{CBBCBEC5-B1D2-B045-84C1-3CBB9827714F}">
      <dgm:prSet phldrT="[Text]"/>
      <dgm:spPr>
        <a:solidFill>
          <a:schemeClr val="tx1"/>
        </a:solidFill>
        <a:ln>
          <a:noFill/>
        </a:ln>
      </dgm:spPr>
      <dgm:t>
        <a:bodyPr/>
        <a:lstStyle/>
        <a:p>
          <a:r>
            <a:rPr lang="en-US" dirty="0">
              <a:latin typeface="Baskerville" panose="02020502070401020303" pitchFamily="18" charset="0"/>
              <a:ea typeface="Baskerville" panose="02020502070401020303" pitchFamily="18" charset="0"/>
            </a:rPr>
            <a:t>1 in 3 Veterans</a:t>
          </a:r>
        </a:p>
      </dgm:t>
    </dgm:pt>
    <dgm:pt modelId="{44BF025A-F768-4A4E-89B5-730814AB8B9E}" type="parTrans" cxnId="{AAB4E3FE-2A62-534E-9F70-0A49ACD0FEFF}">
      <dgm:prSet/>
      <dgm:spPr/>
      <dgm:t>
        <a:bodyPr/>
        <a:lstStyle/>
        <a:p>
          <a:endParaRPr lang="en-US"/>
        </a:p>
      </dgm:t>
    </dgm:pt>
    <dgm:pt modelId="{A46386F7-5F9D-4E45-879B-45399A21610C}" type="sibTrans" cxnId="{AAB4E3FE-2A62-534E-9F70-0A49ACD0FEFF}">
      <dgm:prSet/>
      <dgm:spPr>
        <a:solidFill>
          <a:schemeClr val="tx1">
            <a:alpha val="25098"/>
          </a:schemeClr>
        </a:solidFill>
      </dgm:spPr>
      <dgm:t>
        <a:bodyPr/>
        <a:lstStyle/>
        <a:p>
          <a:endParaRPr lang="en-US"/>
        </a:p>
      </dgm:t>
    </dgm:pt>
    <dgm:pt modelId="{A61D6EBD-D43D-1249-B716-D44798F39FBC}">
      <dgm:prSet phldrT="[Text]"/>
      <dgm:spPr>
        <a:solidFill>
          <a:schemeClr val="tx1"/>
        </a:solidFill>
        <a:ln>
          <a:noFill/>
        </a:ln>
      </dgm:spPr>
      <dgm:t>
        <a:bodyPr/>
        <a:lstStyle/>
        <a:p>
          <a:r>
            <a:rPr lang="en-US" dirty="0">
              <a:latin typeface="Baskerville" panose="02020502070401020303" pitchFamily="18" charset="0"/>
              <a:ea typeface="Baskerville" panose="02020502070401020303" pitchFamily="18" charset="0"/>
            </a:rPr>
            <a:t>$2017 in medical costs</a:t>
          </a:r>
        </a:p>
      </dgm:t>
    </dgm:pt>
    <dgm:pt modelId="{23F2296D-B112-A348-AB4F-EBD8D6043200}" type="parTrans" cxnId="{E506C11D-945D-DF4C-81B2-1B55B017C137}">
      <dgm:prSet/>
      <dgm:spPr/>
      <dgm:t>
        <a:bodyPr/>
        <a:lstStyle/>
        <a:p>
          <a:endParaRPr lang="en-US"/>
        </a:p>
      </dgm:t>
    </dgm:pt>
    <dgm:pt modelId="{C6A9A69C-9A3A-ED4D-A7D8-3C4C816D18D6}" type="sibTrans" cxnId="{E506C11D-945D-DF4C-81B2-1B55B017C137}">
      <dgm:prSet/>
      <dgm:spPr>
        <a:solidFill>
          <a:schemeClr val="tx1">
            <a:alpha val="25098"/>
          </a:schemeClr>
        </a:solidFill>
      </dgm:spPr>
      <dgm:t>
        <a:bodyPr/>
        <a:lstStyle/>
        <a:p>
          <a:endParaRPr lang="en-US"/>
        </a:p>
      </dgm:t>
    </dgm:pt>
    <dgm:pt modelId="{C92DEDD7-7A28-D74B-B7D1-BD7D1F2B6EED}" type="pres">
      <dgm:prSet presAssocID="{34EDD7C9-71BC-5F4C-9830-20CFE88EDF8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0B64107-8FC2-6C43-8173-513A4636AA80}" type="pres">
      <dgm:prSet presAssocID="{F1284A08-5973-4B4D-91C5-507D7E5DCB1B}" presName="centerShape" presStyleLbl="node0" presStyleIdx="0" presStyleCnt="1"/>
      <dgm:spPr/>
    </dgm:pt>
    <dgm:pt modelId="{ACB4CC02-CBEA-2F4B-9247-87C3A48D334D}" type="pres">
      <dgm:prSet presAssocID="{DD6FAFB2-D7C5-404E-9C0A-3DA61586A732}" presName="node" presStyleLbl="node1" presStyleIdx="0" presStyleCnt="4">
        <dgm:presLayoutVars>
          <dgm:bulletEnabled val="1"/>
        </dgm:presLayoutVars>
      </dgm:prSet>
      <dgm:spPr/>
    </dgm:pt>
    <dgm:pt modelId="{659FB6A4-31F4-DB47-8231-0D52C85E096E}" type="pres">
      <dgm:prSet presAssocID="{DD6FAFB2-D7C5-404E-9C0A-3DA61586A732}" presName="dummy" presStyleCnt="0"/>
      <dgm:spPr/>
    </dgm:pt>
    <dgm:pt modelId="{87FB98C4-68B8-B34A-AF49-3F025F0FD04E}" type="pres">
      <dgm:prSet presAssocID="{FB5BAC70-86A7-9B47-A819-4E107AC138D9}" presName="sibTrans" presStyleLbl="sibTrans2D1" presStyleIdx="0" presStyleCnt="4"/>
      <dgm:spPr/>
    </dgm:pt>
    <dgm:pt modelId="{9F85409D-47E3-A94D-8794-F83377216D33}" type="pres">
      <dgm:prSet presAssocID="{36CE3082-2731-DC4E-9311-65E92317838E}" presName="node" presStyleLbl="node1" presStyleIdx="1" presStyleCnt="4">
        <dgm:presLayoutVars>
          <dgm:bulletEnabled val="1"/>
        </dgm:presLayoutVars>
      </dgm:prSet>
      <dgm:spPr/>
    </dgm:pt>
    <dgm:pt modelId="{E5AC50B1-5468-8843-9165-CDD89778D4B9}" type="pres">
      <dgm:prSet presAssocID="{36CE3082-2731-DC4E-9311-65E92317838E}" presName="dummy" presStyleCnt="0"/>
      <dgm:spPr/>
    </dgm:pt>
    <dgm:pt modelId="{A7D1167A-C776-524F-8F24-482EBC28251E}" type="pres">
      <dgm:prSet presAssocID="{D185FB19-BF69-F74A-972C-FD9F126D3605}" presName="sibTrans" presStyleLbl="sibTrans2D1" presStyleIdx="1" presStyleCnt="4"/>
      <dgm:spPr/>
    </dgm:pt>
    <dgm:pt modelId="{DC42D54F-C9D7-EC4B-9711-9044DF5EE0AC}" type="pres">
      <dgm:prSet presAssocID="{CBBCBEC5-B1D2-B045-84C1-3CBB9827714F}" presName="node" presStyleLbl="node1" presStyleIdx="2" presStyleCnt="4">
        <dgm:presLayoutVars>
          <dgm:bulletEnabled val="1"/>
        </dgm:presLayoutVars>
      </dgm:prSet>
      <dgm:spPr/>
    </dgm:pt>
    <dgm:pt modelId="{92A0CF0D-335D-5944-8F65-16693BCD27D7}" type="pres">
      <dgm:prSet presAssocID="{CBBCBEC5-B1D2-B045-84C1-3CBB9827714F}" presName="dummy" presStyleCnt="0"/>
      <dgm:spPr/>
    </dgm:pt>
    <dgm:pt modelId="{A1FCF594-2ED0-7549-A364-A1FB631A2CEB}" type="pres">
      <dgm:prSet presAssocID="{A46386F7-5F9D-4E45-879B-45399A21610C}" presName="sibTrans" presStyleLbl="sibTrans2D1" presStyleIdx="2" presStyleCnt="4"/>
      <dgm:spPr/>
    </dgm:pt>
    <dgm:pt modelId="{32352950-745C-A04D-8707-8C699E2E5DCA}" type="pres">
      <dgm:prSet presAssocID="{A61D6EBD-D43D-1249-B716-D44798F39FBC}" presName="node" presStyleLbl="node1" presStyleIdx="3" presStyleCnt="4">
        <dgm:presLayoutVars>
          <dgm:bulletEnabled val="1"/>
        </dgm:presLayoutVars>
      </dgm:prSet>
      <dgm:spPr/>
    </dgm:pt>
    <dgm:pt modelId="{71CB6297-ACFA-0C44-8178-9DE57FEDE6A0}" type="pres">
      <dgm:prSet presAssocID="{A61D6EBD-D43D-1249-B716-D44798F39FBC}" presName="dummy" presStyleCnt="0"/>
      <dgm:spPr/>
    </dgm:pt>
    <dgm:pt modelId="{50CF0166-40C9-8A42-A8A1-150981C2997D}" type="pres">
      <dgm:prSet presAssocID="{C6A9A69C-9A3A-ED4D-A7D8-3C4C816D18D6}" presName="sibTrans" presStyleLbl="sibTrans2D1" presStyleIdx="3" presStyleCnt="4"/>
      <dgm:spPr/>
    </dgm:pt>
  </dgm:ptLst>
  <dgm:cxnLst>
    <dgm:cxn modelId="{5335C40F-A07E-EB40-A8A2-EBBA438EE8F3}" type="presOf" srcId="{36CE3082-2731-DC4E-9311-65E92317838E}" destId="{9F85409D-47E3-A94D-8794-F83377216D33}" srcOrd="0" destOrd="0" presId="urn:microsoft.com/office/officeart/2005/8/layout/radial6"/>
    <dgm:cxn modelId="{E506C11D-945D-DF4C-81B2-1B55B017C137}" srcId="{F1284A08-5973-4B4D-91C5-507D7E5DCB1B}" destId="{A61D6EBD-D43D-1249-B716-D44798F39FBC}" srcOrd="3" destOrd="0" parTransId="{23F2296D-B112-A348-AB4F-EBD8D6043200}" sibTransId="{C6A9A69C-9A3A-ED4D-A7D8-3C4C816D18D6}"/>
    <dgm:cxn modelId="{8145B421-38D8-7140-9CFB-34141F1416CD}" type="presOf" srcId="{DD6FAFB2-D7C5-404E-9C0A-3DA61586A732}" destId="{ACB4CC02-CBEA-2F4B-9247-87C3A48D334D}" srcOrd="0" destOrd="0" presId="urn:microsoft.com/office/officeart/2005/8/layout/radial6"/>
    <dgm:cxn modelId="{E76D4526-0512-3F43-9D49-49AC091D3D47}" type="presOf" srcId="{F1284A08-5973-4B4D-91C5-507D7E5DCB1B}" destId="{F0B64107-8FC2-6C43-8173-513A4636AA80}" srcOrd="0" destOrd="0" presId="urn:microsoft.com/office/officeart/2005/8/layout/radial6"/>
    <dgm:cxn modelId="{EEF5782A-EDC7-654D-B583-A5437D346C3B}" srcId="{F1284A08-5973-4B4D-91C5-507D7E5DCB1B}" destId="{36CE3082-2731-DC4E-9311-65E92317838E}" srcOrd="1" destOrd="0" parTransId="{CF97471C-046F-8442-9F9B-B754E54A1867}" sibTransId="{D185FB19-BF69-F74A-972C-FD9F126D3605}"/>
    <dgm:cxn modelId="{2637E155-2BFC-5B46-BEE4-40BAAFEE6616}" type="presOf" srcId="{D185FB19-BF69-F74A-972C-FD9F126D3605}" destId="{A7D1167A-C776-524F-8F24-482EBC28251E}" srcOrd="0" destOrd="0" presId="urn:microsoft.com/office/officeart/2005/8/layout/radial6"/>
    <dgm:cxn modelId="{FA0F8158-44A3-FE46-9816-1D41DB463771}" srcId="{F1284A08-5973-4B4D-91C5-507D7E5DCB1B}" destId="{DD6FAFB2-D7C5-404E-9C0A-3DA61586A732}" srcOrd="0" destOrd="0" parTransId="{7A96D123-2330-7A4C-B117-848CA79000D6}" sibTransId="{FB5BAC70-86A7-9B47-A819-4E107AC138D9}"/>
    <dgm:cxn modelId="{45B13E82-4EC9-564E-B881-8E5EE1ED52B9}" type="presOf" srcId="{CBBCBEC5-B1D2-B045-84C1-3CBB9827714F}" destId="{DC42D54F-C9D7-EC4B-9711-9044DF5EE0AC}" srcOrd="0" destOrd="0" presId="urn:microsoft.com/office/officeart/2005/8/layout/radial6"/>
    <dgm:cxn modelId="{B8D9E38A-68DD-0147-9DC2-D80025CCC0F5}" type="presOf" srcId="{A61D6EBD-D43D-1249-B716-D44798F39FBC}" destId="{32352950-745C-A04D-8707-8C699E2E5DCA}" srcOrd="0" destOrd="0" presId="urn:microsoft.com/office/officeart/2005/8/layout/radial6"/>
    <dgm:cxn modelId="{BD9DBCA6-01A5-824A-8A4D-EDE34ABC6772}" type="presOf" srcId="{C6A9A69C-9A3A-ED4D-A7D8-3C4C816D18D6}" destId="{50CF0166-40C9-8A42-A8A1-150981C2997D}" srcOrd="0" destOrd="0" presId="urn:microsoft.com/office/officeart/2005/8/layout/radial6"/>
    <dgm:cxn modelId="{34CEF3CB-880D-1F42-8777-40DFF7AE5C75}" srcId="{34EDD7C9-71BC-5F4C-9830-20CFE88EDF86}" destId="{F1284A08-5973-4B4D-91C5-507D7E5DCB1B}" srcOrd="0" destOrd="0" parTransId="{61ECE6BB-A7B7-944A-B0E7-67183CF62006}" sibTransId="{67E0FB74-1BEF-C141-9BE4-D6C2D641C3C7}"/>
    <dgm:cxn modelId="{853BEDF4-4AF1-CA4E-9CE2-1D91CF8D8E5F}" type="presOf" srcId="{A46386F7-5F9D-4E45-879B-45399A21610C}" destId="{A1FCF594-2ED0-7549-A364-A1FB631A2CEB}" srcOrd="0" destOrd="0" presId="urn:microsoft.com/office/officeart/2005/8/layout/radial6"/>
    <dgm:cxn modelId="{2EAC6CFA-445C-E942-9DD7-593F709EC674}" type="presOf" srcId="{34EDD7C9-71BC-5F4C-9830-20CFE88EDF86}" destId="{C92DEDD7-7A28-D74B-B7D1-BD7D1F2B6EED}" srcOrd="0" destOrd="0" presId="urn:microsoft.com/office/officeart/2005/8/layout/radial6"/>
    <dgm:cxn modelId="{FED885FB-F74B-7047-8326-B3C1C0628ADB}" type="presOf" srcId="{FB5BAC70-86A7-9B47-A819-4E107AC138D9}" destId="{87FB98C4-68B8-B34A-AF49-3F025F0FD04E}" srcOrd="0" destOrd="0" presId="urn:microsoft.com/office/officeart/2005/8/layout/radial6"/>
    <dgm:cxn modelId="{AAB4E3FE-2A62-534E-9F70-0A49ACD0FEFF}" srcId="{F1284A08-5973-4B4D-91C5-507D7E5DCB1B}" destId="{CBBCBEC5-B1D2-B045-84C1-3CBB9827714F}" srcOrd="2" destOrd="0" parTransId="{44BF025A-F768-4A4E-89B5-730814AB8B9E}" sibTransId="{A46386F7-5F9D-4E45-879B-45399A21610C}"/>
    <dgm:cxn modelId="{873405C1-7C27-DC46-9FF3-C8F2079F81BC}" type="presParOf" srcId="{C92DEDD7-7A28-D74B-B7D1-BD7D1F2B6EED}" destId="{F0B64107-8FC2-6C43-8173-513A4636AA80}" srcOrd="0" destOrd="0" presId="urn:microsoft.com/office/officeart/2005/8/layout/radial6"/>
    <dgm:cxn modelId="{4F4D5C00-B3EF-7A40-BF81-691836015D3A}" type="presParOf" srcId="{C92DEDD7-7A28-D74B-B7D1-BD7D1F2B6EED}" destId="{ACB4CC02-CBEA-2F4B-9247-87C3A48D334D}" srcOrd="1" destOrd="0" presId="urn:microsoft.com/office/officeart/2005/8/layout/radial6"/>
    <dgm:cxn modelId="{99939636-7652-2B45-84E8-A097FAB3DDE3}" type="presParOf" srcId="{C92DEDD7-7A28-D74B-B7D1-BD7D1F2B6EED}" destId="{659FB6A4-31F4-DB47-8231-0D52C85E096E}" srcOrd="2" destOrd="0" presId="urn:microsoft.com/office/officeart/2005/8/layout/radial6"/>
    <dgm:cxn modelId="{6EB957DB-4D23-F240-BFD7-5754438350E7}" type="presParOf" srcId="{C92DEDD7-7A28-D74B-B7D1-BD7D1F2B6EED}" destId="{87FB98C4-68B8-B34A-AF49-3F025F0FD04E}" srcOrd="3" destOrd="0" presId="urn:microsoft.com/office/officeart/2005/8/layout/radial6"/>
    <dgm:cxn modelId="{B04822B9-C4F2-3544-9B25-BE44CCDE173D}" type="presParOf" srcId="{C92DEDD7-7A28-D74B-B7D1-BD7D1F2B6EED}" destId="{9F85409D-47E3-A94D-8794-F83377216D33}" srcOrd="4" destOrd="0" presId="urn:microsoft.com/office/officeart/2005/8/layout/radial6"/>
    <dgm:cxn modelId="{EF47E490-2C23-0742-A30D-30F31E56E6C4}" type="presParOf" srcId="{C92DEDD7-7A28-D74B-B7D1-BD7D1F2B6EED}" destId="{E5AC50B1-5468-8843-9165-CDD89778D4B9}" srcOrd="5" destOrd="0" presId="urn:microsoft.com/office/officeart/2005/8/layout/radial6"/>
    <dgm:cxn modelId="{4309D715-435B-7D4C-A314-A05D21A4EE59}" type="presParOf" srcId="{C92DEDD7-7A28-D74B-B7D1-BD7D1F2B6EED}" destId="{A7D1167A-C776-524F-8F24-482EBC28251E}" srcOrd="6" destOrd="0" presId="urn:microsoft.com/office/officeart/2005/8/layout/radial6"/>
    <dgm:cxn modelId="{122C509D-F7FF-2E40-874B-D36DAA8FDFB2}" type="presParOf" srcId="{C92DEDD7-7A28-D74B-B7D1-BD7D1F2B6EED}" destId="{DC42D54F-C9D7-EC4B-9711-9044DF5EE0AC}" srcOrd="7" destOrd="0" presId="urn:microsoft.com/office/officeart/2005/8/layout/radial6"/>
    <dgm:cxn modelId="{27715771-B55C-F94E-8313-79C1E032A7A9}" type="presParOf" srcId="{C92DEDD7-7A28-D74B-B7D1-BD7D1F2B6EED}" destId="{92A0CF0D-335D-5944-8F65-16693BCD27D7}" srcOrd="8" destOrd="0" presId="urn:microsoft.com/office/officeart/2005/8/layout/radial6"/>
    <dgm:cxn modelId="{F5B2E63A-37E6-6541-AF1C-039A3A76F21A}" type="presParOf" srcId="{C92DEDD7-7A28-D74B-B7D1-BD7D1F2B6EED}" destId="{A1FCF594-2ED0-7549-A364-A1FB631A2CEB}" srcOrd="9" destOrd="0" presId="urn:microsoft.com/office/officeart/2005/8/layout/radial6"/>
    <dgm:cxn modelId="{96ED712D-ACF1-FC41-B1A4-4A70C03F53B8}" type="presParOf" srcId="{C92DEDD7-7A28-D74B-B7D1-BD7D1F2B6EED}" destId="{32352950-745C-A04D-8707-8C699E2E5DCA}" srcOrd="10" destOrd="0" presId="urn:microsoft.com/office/officeart/2005/8/layout/radial6"/>
    <dgm:cxn modelId="{CBB0A9DA-3F20-1C44-8E4B-7935BD12096B}" type="presParOf" srcId="{C92DEDD7-7A28-D74B-B7D1-BD7D1F2B6EED}" destId="{71CB6297-ACFA-0C44-8178-9DE57FEDE6A0}" srcOrd="11" destOrd="0" presId="urn:microsoft.com/office/officeart/2005/8/layout/radial6"/>
    <dgm:cxn modelId="{B914F73E-CE91-0D4A-871A-35D316D0DF1C}" type="presParOf" srcId="{C92DEDD7-7A28-D74B-B7D1-BD7D1F2B6EED}" destId="{50CF0166-40C9-8A42-A8A1-150981C2997D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58DD86-CF65-214B-9398-B5A749C2CA6F}" type="doc">
      <dgm:prSet loTypeId="urn:microsoft.com/office/officeart/2008/layout/VerticalCircle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DB9DCB-F846-F54C-BD1A-C14FE816D975}">
      <dgm:prSet phldrT="[Text]"/>
      <dgm:spPr/>
      <dgm:t>
        <a:bodyPr/>
        <a:lstStyle/>
        <a:p>
          <a:r>
            <a:rPr lang="en-US" dirty="0">
              <a:latin typeface="Baskerville" panose="02020502070401020303" pitchFamily="18" charset="0"/>
              <a:ea typeface="Baskerville" panose="02020502070401020303" pitchFamily="18" charset="0"/>
            </a:rPr>
            <a:t>Control Group</a:t>
          </a:r>
        </a:p>
      </dgm:t>
    </dgm:pt>
    <dgm:pt modelId="{7AF68D0F-E704-0C4A-A71F-5E405C1440E5}" type="parTrans" cxnId="{B0481485-CCD6-4E46-88B5-C93C0E28ADF9}">
      <dgm:prSet/>
      <dgm:spPr/>
      <dgm:t>
        <a:bodyPr/>
        <a:lstStyle/>
        <a:p>
          <a:endParaRPr lang="en-US">
            <a:latin typeface="Baskerville" panose="02020502070401020303" pitchFamily="18" charset="0"/>
            <a:ea typeface="Baskerville" panose="02020502070401020303" pitchFamily="18" charset="0"/>
          </a:endParaRPr>
        </a:p>
      </dgm:t>
    </dgm:pt>
    <dgm:pt modelId="{99E8340E-B743-0745-A00F-E4547499CB84}" type="sibTrans" cxnId="{B0481485-CCD6-4E46-88B5-C93C0E28ADF9}">
      <dgm:prSet/>
      <dgm:spPr/>
      <dgm:t>
        <a:bodyPr/>
        <a:lstStyle/>
        <a:p>
          <a:endParaRPr lang="en-US">
            <a:latin typeface="Baskerville" panose="02020502070401020303" pitchFamily="18" charset="0"/>
            <a:ea typeface="Baskerville" panose="02020502070401020303" pitchFamily="18" charset="0"/>
          </a:endParaRPr>
        </a:p>
      </dgm:t>
    </dgm:pt>
    <dgm:pt modelId="{65229E40-557B-4D42-976D-3F325C5A5B8A}">
      <dgm:prSet phldrT="[Text]" custT="1"/>
      <dgm:spPr/>
      <dgm:t>
        <a:bodyPr/>
        <a:lstStyle/>
        <a:p>
          <a:r>
            <a:rPr lang="en-US" sz="2800" dirty="0">
              <a:latin typeface="Baskerville" panose="02020502070401020303" pitchFamily="18" charset="0"/>
              <a:ea typeface="Baskerville" panose="02020502070401020303" pitchFamily="18" charset="0"/>
            </a:rPr>
            <a:t>A1: normally</a:t>
          </a:r>
        </a:p>
      </dgm:t>
    </dgm:pt>
    <dgm:pt modelId="{BA36A2E9-B99D-3346-9B36-A18A60C247C7}" type="parTrans" cxnId="{76E1FAA3-1D6F-414A-8D18-7FBAA9DFAAF4}">
      <dgm:prSet/>
      <dgm:spPr/>
      <dgm:t>
        <a:bodyPr/>
        <a:lstStyle/>
        <a:p>
          <a:endParaRPr lang="en-US">
            <a:latin typeface="Baskerville" panose="02020502070401020303" pitchFamily="18" charset="0"/>
            <a:ea typeface="Baskerville" panose="02020502070401020303" pitchFamily="18" charset="0"/>
          </a:endParaRPr>
        </a:p>
      </dgm:t>
    </dgm:pt>
    <dgm:pt modelId="{28186EF7-2E5C-7440-A872-37076D97E872}" type="sibTrans" cxnId="{76E1FAA3-1D6F-414A-8D18-7FBAA9DFAAF4}">
      <dgm:prSet/>
      <dgm:spPr/>
      <dgm:t>
        <a:bodyPr/>
        <a:lstStyle/>
        <a:p>
          <a:endParaRPr lang="en-US">
            <a:latin typeface="Baskerville" panose="02020502070401020303" pitchFamily="18" charset="0"/>
            <a:ea typeface="Baskerville" panose="02020502070401020303" pitchFamily="18" charset="0"/>
          </a:endParaRPr>
        </a:p>
      </dgm:t>
    </dgm:pt>
    <dgm:pt modelId="{FA0A22CA-000F-4F4B-88CB-1DB03E87C141}">
      <dgm:prSet phldrT="[Text]" custT="1"/>
      <dgm:spPr/>
      <dgm:t>
        <a:bodyPr/>
        <a:lstStyle/>
        <a:p>
          <a:r>
            <a:rPr lang="en-US" sz="2800" dirty="0">
              <a:latin typeface="Baskerville" panose="02020502070401020303" pitchFamily="18" charset="0"/>
              <a:ea typeface="Baskerville" panose="02020502070401020303" pitchFamily="18" charset="0"/>
            </a:rPr>
            <a:t>A2: normally</a:t>
          </a:r>
        </a:p>
      </dgm:t>
    </dgm:pt>
    <dgm:pt modelId="{02CC0DFB-D2B6-D448-8EE4-B30D71FB8E37}" type="parTrans" cxnId="{1AB6128F-B6C2-C044-909D-D8C18EE2C30A}">
      <dgm:prSet/>
      <dgm:spPr/>
      <dgm:t>
        <a:bodyPr/>
        <a:lstStyle/>
        <a:p>
          <a:endParaRPr lang="en-US">
            <a:latin typeface="Baskerville" panose="02020502070401020303" pitchFamily="18" charset="0"/>
            <a:ea typeface="Baskerville" panose="02020502070401020303" pitchFamily="18" charset="0"/>
          </a:endParaRPr>
        </a:p>
      </dgm:t>
    </dgm:pt>
    <dgm:pt modelId="{9994AF26-BAA9-A64A-B812-6CE51EA53F7C}" type="sibTrans" cxnId="{1AB6128F-B6C2-C044-909D-D8C18EE2C30A}">
      <dgm:prSet/>
      <dgm:spPr/>
      <dgm:t>
        <a:bodyPr/>
        <a:lstStyle/>
        <a:p>
          <a:endParaRPr lang="en-US">
            <a:latin typeface="Baskerville" panose="02020502070401020303" pitchFamily="18" charset="0"/>
            <a:ea typeface="Baskerville" panose="02020502070401020303" pitchFamily="18" charset="0"/>
          </a:endParaRPr>
        </a:p>
      </dgm:t>
    </dgm:pt>
    <dgm:pt modelId="{9D2A9AFD-1616-9D46-97E4-33A903B8AE35}">
      <dgm:prSet phldrT="[Text]"/>
      <dgm:spPr/>
      <dgm:t>
        <a:bodyPr/>
        <a:lstStyle/>
        <a:p>
          <a:r>
            <a:rPr lang="en-US" dirty="0">
              <a:latin typeface="Baskerville" panose="02020502070401020303" pitchFamily="18" charset="0"/>
              <a:ea typeface="Baskerville" panose="02020502070401020303" pitchFamily="18" charset="0"/>
            </a:rPr>
            <a:t>Test Group</a:t>
          </a:r>
        </a:p>
      </dgm:t>
    </dgm:pt>
    <dgm:pt modelId="{C60995FE-A655-7447-A270-F0FD8359978B}" type="parTrans" cxnId="{EF13F548-58CA-904B-A2E0-474233464868}">
      <dgm:prSet/>
      <dgm:spPr/>
      <dgm:t>
        <a:bodyPr/>
        <a:lstStyle/>
        <a:p>
          <a:endParaRPr lang="en-US">
            <a:latin typeface="Baskerville" panose="02020502070401020303" pitchFamily="18" charset="0"/>
            <a:ea typeface="Baskerville" panose="02020502070401020303" pitchFamily="18" charset="0"/>
          </a:endParaRPr>
        </a:p>
      </dgm:t>
    </dgm:pt>
    <dgm:pt modelId="{629AF3EE-3142-F046-9459-B31DE6EF7873}" type="sibTrans" cxnId="{EF13F548-58CA-904B-A2E0-474233464868}">
      <dgm:prSet/>
      <dgm:spPr/>
      <dgm:t>
        <a:bodyPr/>
        <a:lstStyle/>
        <a:p>
          <a:endParaRPr lang="en-US">
            <a:latin typeface="Baskerville" panose="02020502070401020303" pitchFamily="18" charset="0"/>
            <a:ea typeface="Baskerville" panose="02020502070401020303" pitchFamily="18" charset="0"/>
          </a:endParaRPr>
        </a:p>
      </dgm:t>
    </dgm:pt>
    <dgm:pt modelId="{7EF57106-69E0-D04F-B746-AED36B9B363D}">
      <dgm:prSet phldrT="[Text]" custT="1"/>
      <dgm:spPr/>
      <dgm:t>
        <a:bodyPr/>
        <a:lstStyle/>
        <a:p>
          <a:r>
            <a:rPr lang="en-US" sz="2800" dirty="0">
              <a:latin typeface="Baskerville" panose="02020502070401020303" pitchFamily="18" charset="0"/>
              <a:ea typeface="Baskerville" panose="02020502070401020303" pitchFamily="18" charset="0"/>
            </a:rPr>
            <a:t>A1: normally</a:t>
          </a:r>
        </a:p>
      </dgm:t>
    </dgm:pt>
    <dgm:pt modelId="{380D00BD-7D4C-084B-824E-EDF2DD30ACB6}" type="parTrans" cxnId="{3BA86A4A-FB81-314F-A6FD-135BD227F7BF}">
      <dgm:prSet/>
      <dgm:spPr/>
      <dgm:t>
        <a:bodyPr/>
        <a:lstStyle/>
        <a:p>
          <a:endParaRPr lang="en-US">
            <a:latin typeface="Baskerville" panose="02020502070401020303" pitchFamily="18" charset="0"/>
            <a:ea typeface="Baskerville" panose="02020502070401020303" pitchFamily="18" charset="0"/>
          </a:endParaRPr>
        </a:p>
      </dgm:t>
    </dgm:pt>
    <dgm:pt modelId="{9706E9A6-8206-BA48-8AB3-FBC4DE12DB4D}" type="sibTrans" cxnId="{3BA86A4A-FB81-314F-A6FD-135BD227F7BF}">
      <dgm:prSet/>
      <dgm:spPr/>
      <dgm:t>
        <a:bodyPr/>
        <a:lstStyle/>
        <a:p>
          <a:endParaRPr lang="en-US">
            <a:latin typeface="Baskerville" panose="02020502070401020303" pitchFamily="18" charset="0"/>
            <a:ea typeface="Baskerville" panose="02020502070401020303" pitchFamily="18" charset="0"/>
          </a:endParaRPr>
        </a:p>
      </dgm:t>
    </dgm:pt>
    <dgm:pt modelId="{8C7BC2F6-643A-5948-B575-01874A9C0182}">
      <dgm:prSet phldrT="[Text]" custT="1"/>
      <dgm:spPr/>
      <dgm:t>
        <a:bodyPr/>
        <a:lstStyle/>
        <a:p>
          <a:r>
            <a:rPr lang="en-US" sz="2800" dirty="0">
              <a:latin typeface="Baskerville" panose="02020502070401020303" pitchFamily="18" charset="0"/>
              <a:ea typeface="Baskerville" panose="02020502070401020303" pitchFamily="18" charset="0"/>
            </a:rPr>
            <a:t>A2: softly</a:t>
          </a:r>
        </a:p>
      </dgm:t>
    </dgm:pt>
    <dgm:pt modelId="{7BBB1539-411A-7A40-BE5C-1F20CC304125}" type="parTrans" cxnId="{D41C1A3B-60D2-434C-BC57-68A70DE0CD0A}">
      <dgm:prSet/>
      <dgm:spPr/>
      <dgm:t>
        <a:bodyPr/>
        <a:lstStyle/>
        <a:p>
          <a:endParaRPr lang="en-US">
            <a:latin typeface="Baskerville" panose="02020502070401020303" pitchFamily="18" charset="0"/>
            <a:ea typeface="Baskerville" panose="02020502070401020303" pitchFamily="18" charset="0"/>
          </a:endParaRPr>
        </a:p>
      </dgm:t>
    </dgm:pt>
    <dgm:pt modelId="{9C932BD6-58B5-ED40-8A15-EAFACDFEC387}" type="sibTrans" cxnId="{D41C1A3B-60D2-434C-BC57-68A70DE0CD0A}">
      <dgm:prSet/>
      <dgm:spPr/>
      <dgm:t>
        <a:bodyPr/>
        <a:lstStyle/>
        <a:p>
          <a:endParaRPr lang="en-US">
            <a:latin typeface="Baskerville" panose="02020502070401020303" pitchFamily="18" charset="0"/>
            <a:ea typeface="Baskerville" panose="02020502070401020303" pitchFamily="18" charset="0"/>
          </a:endParaRPr>
        </a:p>
      </dgm:t>
    </dgm:pt>
    <dgm:pt modelId="{61CE1AC9-5287-CE42-91C6-31223607A0A9}" type="pres">
      <dgm:prSet presAssocID="{1458DD86-CF65-214B-9398-B5A749C2CA6F}" presName="Name0" presStyleCnt="0">
        <dgm:presLayoutVars>
          <dgm:dir/>
        </dgm:presLayoutVars>
      </dgm:prSet>
      <dgm:spPr/>
    </dgm:pt>
    <dgm:pt modelId="{D349B90F-1A39-2943-A757-B7AE9E0370D9}" type="pres">
      <dgm:prSet presAssocID="{08DB9DCB-F846-F54C-BD1A-C14FE816D975}" presName="withChildren" presStyleCnt="0"/>
      <dgm:spPr/>
    </dgm:pt>
    <dgm:pt modelId="{3953961A-DC0E-8949-8733-EB49D36C1471}" type="pres">
      <dgm:prSet presAssocID="{08DB9DCB-F846-F54C-BD1A-C14FE816D975}" presName="bigCircle" presStyleLbl="vennNode1" presStyleIdx="0" presStyleCnt="6"/>
      <dgm:spPr>
        <a:solidFill>
          <a:srgbClr val="C80F2E">
            <a:alpha val="50000"/>
          </a:srgbClr>
        </a:solidFill>
      </dgm:spPr>
    </dgm:pt>
    <dgm:pt modelId="{371857D7-E305-E646-94F7-8DA773C7FFFE}" type="pres">
      <dgm:prSet presAssocID="{08DB9DCB-F846-F54C-BD1A-C14FE816D975}" presName="medCircle" presStyleLbl="vennNode1" presStyleIdx="1" presStyleCnt="6" custScaleX="145683" custScaleY="144938" custLinFactNeighborX="-2348" custLinFactNeighborY="44612"/>
      <dgm:spPr>
        <a:solidFill>
          <a:srgbClr val="C80F2E">
            <a:alpha val="50000"/>
          </a:srgbClr>
        </a:solidFill>
      </dgm:spPr>
    </dgm:pt>
    <dgm:pt modelId="{1F4082D8-E93D-4143-97FD-273C68269330}" type="pres">
      <dgm:prSet presAssocID="{08DB9DCB-F846-F54C-BD1A-C14FE816D975}" presName="txLvl1" presStyleLbl="revTx" presStyleIdx="0" presStyleCnt="6" custLinFactNeighborY="58701"/>
      <dgm:spPr/>
    </dgm:pt>
    <dgm:pt modelId="{7489D2FB-A269-5B4E-9031-E02DB36E66A6}" type="pres">
      <dgm:prSet presAssocID="{08DB9DCB-F846-F54C-BD1A-C14FE816D975}" presName="lin" presStyleCnt="0"/>
      <dgm:spPr/>
    </dgm:pt>
    <dgm:pt modelId="{3660D0E9-5209-EA4F-BE87-BE87958C8AF0}" type="pres">
      <dgm:prSet presAssocID="{65229E40-557B-4D42-976D-3F325C5A5B8A}" presName="txLvl2" presStyleLbl="revTx" presStyleIdx="1" presStyleCnt="6" custLinFactY="142526" custLinFactNeighborY="200000"/>
      <dgm:spPr/>
    </dgm:pt>
    <dgm:pt modelId="{998C80C5-AE83-C24D-B73B-C74A4B1C2AAC}" type="pres">
      <dgm:prSet presAssocID="{28186EF7-2E5C-7440-A872-37076D97E872}" presName="smCircle" presStyleLbl="vennNode1" presStyleIdx="2" presStyleCnt="6"/>
      <dgm:spPr/>
    </dgm:pt>
    <dgm:pt modelId="{C94241EA-B652-2A4B-86E7-6C407C5EFCF0}" type="pres">
      <dgm:prSet presAssocID="{FA0A22CA-000F-4F4B-88CB-1DB03E87C141}" presName="txLvl2" presStyleLbl="revTx" presStyleIdx="2" presStyleCnt="6" custLinFactY="142526" custLinFactNeighborY="200000"/>
      <dgm:spPr/>
    </dgm:pt>
    <dgm:pt modelId="{04B050F9-CB22-4841-ACC7-A95E0F79E5C6}" type="pres">
      <dgm:prSet presAssocID="{08DB9DCB-F846-F54C-BD1A-C14FE816D975}" presName="overlap" presStyleCnt="0"/>
      <dgm:spPr/>
    </dgm:pt>
    <dgm:pt modelId="{E8370185-E58E-1B49-BB0B-F591F7B78A8F}" type="pres">
      <dgm:prSet presAssocID="{9D2A9AFD-1616-9D46-97E4-33A903B8AE35}" presName="withChildren" presStyleCnt="0"/>
      <dgm:spPr/>
    </dgm:pt>
    <dgm:pt modelId="{CC358B3D-1DBB-5B41-8733-12FFF41B5A46}" type="pres">
      <dgm:prSet presAssocID="{9D2A9AFD-1616-9D46-97E4-33A903B8AE35}" presName="bigCircle" presStyleLbl="vennNode1" presStyleIdx="3" presStyleCnt="6" custLinFactNeighborY="-7613"/>
      <dgm:spPr>
        <a:solidFill>
          <a:srgbClr val="C80F2E">
            <a:alpha val="50000"/>
          </a:srgbClr>
        </a:solidFill>
      </dgm:spPr>
    </dgm:pt>
    <dgm:pt modelId="{95185502-22BF-0349-ADB1-84E7E9B39ED8}" type="pres">
      <dgm:prSet presAssocID="{9D2A9AFD-1616-9D46-97E4-33A903B8AE35}" presName="medCircle" presStyleLbl="vennNode1" presStyleIdx="4" presStyleCnt="6" custScaleX="150383" custScaleY="146889" custLinFactNeighborX="-17834" custLinFactNeighborY="5240"/>
      <dgm:spPr>
        <a:solidFill>
          <a:srgbClr val="C80F2E">
            <a:alpha val="50000"/>
          </a:srgbClr>
        </a:solidFill>
      </dgm:spPr>
    </dgm:pt>
    <dgm:pt modelId="{A324A13E-D3AA-AB40-81C6-171D658B1029}" type="pres">
      <dgm:prSet presAssocID="{9D2A9AFD-1616-9D46-97E4-33A903B8AE35}" presName="txLvl1" presStyleLbl="revTx" presStyleIdx="3" presStyleCnt="6" custLinFactNeighborY="16436"/>
      <dgm:spPr/>
    </dgm:pt>
    <dgm:pt modelId="{6D177500-B809-A647-91C2-49B24177DBCC}" type="pres">
      <dgm:prSet presAssocID="{9D2A9AFD-1616-9D46-97E4-33A903B8AE35}" presName="lin" presStyleCnt="0"/>
      <dgm:spPr/>
    </dgm:pt>
    <dgm:pt modelId="{EB1AE12F-4C5A-F54D-B279-9E437B26FA17}" type="pres">
      <dgm:prSet presAssocID="{7EF57106-69E0-D04F-B746-AED36B9B363D}" presName="txLvl2" presStyleLbl="revTx" presStyleIdx="4" presStyleCnt="6" custLinFactY="100000" custLinFactNeighborY="125310"/>
      <dgm:spPr/>
    </dgm:pt>
    <dgm:pt modelId="{9F416B43-5163-EB4F-87B1-3D63035F835A}" type="pres">
      <dgm:prSet presAssocID="{9706E9A6-8206-BA48-8AB3-FBC4DE12DB4D}" presName="smCircle" presStyleLbl="vennNode1" presStyleIdx="5" presStyleCnt="6"/>
      <dgm:spPr/>
    </dgm:pt>
    <dgm:pt modelId="{E4C282F6-0AF6-0347-9E9B-F3674F135D9A}" type="pres">
      <dgm:prSet presAssocID="{8C7BC2F6-643A-5948-B575-01874A9C0182}" presName="txLvl2" presStyleLbl="revTx" presStyleIdx="5" presStyleCnt="6" custLinFactY="100000" custLinFactNeighborY="125310"/>
      <dgm:spPr/>
    </dgm:pt>
  </dgm:ptLst>
  <dgm:cxnLst>
    <dgm:cxn modelId="{D41C1A3B-60D2-434C-BC57-68A70DE0CD0A}" srcId="{9D2A9AFD-1616-9D46-97E4-33A903B8AE35}" destId="{8C7BC2F6-643A-5948-B575-01874A9C0182}" srcOrd="1" destOrd="0" parTransId="{7BBB1539-411A-7A40-BE5C-1F20CC304125}" sibTransId="{9C932BD6-58B5-ED40-8A15-EAFACDFEC387}"/>
    <dgm:cxn modelId="{EF13F548-58CA-904B-A2E0-474233464868}" srcId="{1458DD86-CF65-214B-9398-B5A749C2CA6F}" destId="{9D2A9AFD-1616-9D46-97E4-33A903B8AE35}" srcOrd="1" destOrd="0" parTransId="{C60995FE-A655-7447-A270-F0FD8359978B}" sibTransId="{629AF3EE-3142-F046-9459-B31DE6EF7873}"/>
    <dgm:cxn modelId="{3BA86A4A-FB81-314F-A6FD-135BD227F7BF}" srcId="{9D2A9AFD-1616-9D46-97E4-33A903B8AE35}" destId="{7EF57106-69E0-D04F-B746-AED36B9B363D}" srcOrd="0" destOrd="0" parTransId="{380D00BD-7D4C-084B-824E-EDF2DD30ACB6}" sibTransId="{9706E9A6-8206-BA48-8AB3-FBC4DE12DB4D}"/>
    <dgm:cxn modelId="{B0481485-CCD6-4E46-88B5-C93C0E28ADF9}" srcId="{1458DD86-CF65-214B-9398-B5A749C2CA6F}" destId="{08DB9DCB-F846-F54C-BD1A-C14FE816D975}" srcOrd="0" destOrd="0" parTransId="{7AF68D0F-E704-0C4A-A71F-5E405C1440E5}" sibTransId="{99E8340E-B743-0745-A00F-E4547499CB84}"/>
    <dgm:cxn modelId="{1AB6128F-B6C2-C044-909D-D8C18EE2C30A}" srcId="{08DB9DCB-F846-F54C-BD1A-C14FE816D975}" destId="{FA0A22CA-000F-4F4B-88CB-1DB03E87C141}" srcOrd="1" destOrd="0" parTransId="{02CC0DFB-D2B6-D448-8EE4-B30D71FB8E37}" sibTransId="{9994AF26-BAA9-A64A-B812-6CE51EA53F7C}"/>
    <dgm:cxn modelId="{76E1FAA3-1D6F-414A-8D18-7FBAA9DFAAF4}" srcId="{08DB9DCB-F846-F54C-BD1A-C14FE816D975}" destId="{65229E40-557B-4D42-976D-3F325C5A5B8A}" srcOrd="0" destOrd="0" parTransId="{BA36A2E9-B99D-3346-9B36-A18A60C247C7}" sibTransId="{28186EF7-2E5C-7440-A872-37076D97E872}"/>
    <dgm:cxn modelId="{00474DAC-0785-C04F-A7FC-F3777189C922}" type="presOf" srcId="{08DB9DCB-F846-F54C-BD1A-C14FE816D975}" destId="{1F4082D8-E93D-4143-97FD-273C68269330}" srcOrd="0" destOrd="0" presId="urn:microsoft.com/office/officeart/2008/layout/VerticalCircleList"/>
    <dgm:cxn modelId="{727E66B9-D361-CD4A-BBEA-485983419960}" type="presOf" srcId="{7EF57106-69E0-D04F-B746-AED36B9B363D}" destId="{EB1AE12F-4C5A-F54D-B279-9E437B26FA17}" srcOrd="0" destOrd="0" presId="urn:microsoft.com/office/officeart/2008/layout/VerticalCircleList"/>
    <dgm:cxn modelId="{97A6A9BB-E511-C347-A87C-4E1A59012AA2}" type="presOf" srcId="{8C7BC2F6-643A-5948-B575-01874A9C0182}" destId="{E4C282F6-0AF6-0347-9E9B-F3674F135D9A}" srcOrd="0" destOrd="0" presId="urn:microsoft.com/office/officeart/2008/layout/VerticalCircleList"/>
    <dgm:cxn modelId="{49A7B4BC-B153-344A-9B11-A0EDEFCBE177}" type="presOf" srcId="{65229E40-557B-4D42-976D-3F325C5A5B8A}" destId="{3660D0E9-5209-EA4F-BE87-BE87958C8AF0}" srcOrd="0" destOrd="0" presId="urn:microsoft.com/office/officeart/2008/layout/VerticalCircleList"/>
    <dgm:cxn modelId="{F909F0BF-8E0F-2A43-8C98-BAE0CC017DB9}" type="presOf" srcId="{9D2A9AFD-1616-9D46-97E4-33A903B8AE35}" destId="{A324A13E-D3AA-AB40-81C6-171D658B1029}" srcOrd="0" destOrd="0" presId="urn:microsoft.com/office/officeart/2008/layout/VerticalCircleList"/>
    <dgm:cxn modelId="{D1EA89C0-D387-5647-AEF2-7841FA22DAC7}" type="presOf" srcId="{1458DD86-CF65-214B-9398-B5A749C2CA6F}" destId="{61CE1AC9-5287-CE42-91C6-31223607A0A9}" srcOrd="0" destOrd="0" presId="urn:microsoft.com/office/officeart/2008/layout/VerticalCircleList"/>
    <dgm:cxn modelId="{4886CDF0-0905-E344-93B3-6C8C6FE071B8}" type="presOf" srcId="{FA0A22CA-000F-4F4B-88CB-1DB03E87C141}" destId="{C94241EA-B652-2A4B-86E7-6C407C5EFCF0}" srcOrd="0" destOrd="0" presId="urn:microsoft.com/office/officeart/2008/layout/VerticalCircleList"/>
    <dgm:cxn modelId="{6674EB4D-76C3-9149-8170-C646131605E9}" type="presParOf" srcId="{61CE1AC9-5287-CE42-91C6-31223607A0A9}" destId="{D349B90F-1A39-2943-A757-B7AE9E0370D9}" srcOrd="0" destOrd="0" presId="urn:microsoft.com/office/officeart/2008/layout/VerticalCircleList"/>
    <dgm:cxn modelId="{0E0ACC79-C16C-EA40-B232-AA1E6A5B0B7A}" type="presParOf" srcId="{D349B90F-1A39-2943-A757-B7AE9E0370D9}" destId="{3953961A-DC0E-8949-8733-EB49D36C1471}" srcOrd="0" destOrd="0" presId="urn:microsoft.com/office/officeart/2008/layout/VerticalCircleList"/>
    <dgm:cxn modelId="{EB022198-64EB-A74C-93B6-D0868F1A4ADB}" type="presParOf" srcId="{D349B90F-1A39-2943-A757-B7AE9E0370D9}" destId="{371857D7-E305-E646-94F7-8DA773C7FFFE}" srcOrd="1" destOrd="0" presId="urn:microsoft.com/office/officeart/2008/layout/VerticalCircleList"/>
    <dgm:cxn modelId="{B7C828DA-D73B-DE42-8D9C-95E01D2D206D}" type="presParOf" srcId="{D349B90F-1A39-2943-A757-B7AE9E0370D9}" destId="{1F4082D8-E93D-4143-97FD-273C68269330}" srcOrd="2" destOrd="0" presId="urn:microsoft.com/office/officeart/2008/layout/VerticalCircleList"/>
    <dgm:cxn modelId="{C30F3A1E-E882-BB4F-B6DE-CB3D5E5A517A}" type="presParOf" srcId="{D349B90F-1A39-2943-A757-B7AE9E0370D9}" destId="{7489D2FB-A269-5B4E-9031-E02DB36E66A6}" srcOrd="3" destOrd="0" presId="urn:microsoft.com/office/officeart/2008/layout/VerticalCircleList"/>
    <dgm:cxn modelId="{B23230CF-0FA5-E444-BBD1-1F81921A79A6}" type="presParOf" srcId="{7489D2FB-A269-5B4E-9031-E02DB36E66A6}" destId="{3660D0E9-5209-EA4F-BE87-BE87958C8AF0}" srcOrd="0" destOrd="0" presId="urn:microsoft.com/office/officeart/2008/layout/VerticalCircleList"/>
    <dgm:cxn modelId="{A7DB3BFF-CA9A-5342-A5C3-A1AC275A2AF6}" type="presParOf" srcId="{7489D2FB-A269-5B4E-9031-E02DB36E66A6}" destId="{998C80C5-AE83-C24D-B73B-C74A4B1C2AAC}" srcOrd="1" destOrd="0" presId="urn:microsoft.com/office/officeart/2008/layout/VerticalCircleList"/>
    <dgm:cxn modelId="{83C50C9F-EA25-9147-AB1F-292771496599}" type="presParOf" srcId="{7489D2FB-A269-5B4E-9031-E02DB36E66A6}" destId="{C94241EA-B652-2A4B-86E7-6C407C5EFCF0}" srcOrd="2" destOrd="0" presId="urn:microsoft.com/office/officeart/2008/layout/VerticalCircleList"/>
    <dgm:cxn modelId="{BF87419D-F901-924D-B3C5-E9CD2121A4A3}" type="presParOf" srcId="{61CE1AC9-5287-CE42-91C6-31223607A0A9}" destId="{04B050F9-CB22-4841-ACC7-A95E0F79E5C6}" srcOrd="1" destOrd="0" presId="urn:microsoft.com/office/officeart/2008/layout/VerticalCircleList"/>
    <dgm:cxn modelId="{8B668447-1F3C-5D42-8634-C73A57C0D963}" type="presParOf" srcId="{61CE1AC9-5287-CE42-91C6-31223607A0A9}" destId="{E8370185-E58E-1B49-BB0B-F591F7B78A8F}" srcOrd="2" destOrd="0" presId="urn:microsoft.com/office/officeart/2008/layout/VerticalCircleList"/>
    <dgm:cxn modelId="{1E723923-D026-BB47-B261-24BEEC3B26FD}" type="presParOf" srcId="{E8370185-E58E-1B49-BB0B-F591F7B78A8F}" destId="{CC358B3D-1DBB-5B41-8733-12FFF41B5A46}" srcOrd="0" destOrd="0" presId="urn:microsoft.com/office/officeart/2008/layout/VerticalCircleList"/>
    <dgm:cxn modelId="{67CAA2CD-878C-C243-A620-C6C88F7DE93F}" type="presParOf" srcId="{E8370185-E58E-1B49-BB0B-F591F7B78A8F}" destId="{95185502-22BF-0349-ADB1-84E7E9B39ED8}" srcOrd="1" destOrd="0" presId="urn:microsoft.com/office/officeart/2008/layout/VerticalCircleList"/>
    <dgm:cxn modelId="{0D0ADF87-73FD-3B46-BB1D-0A5547A5B4C7}" type="presParOf" srcId="{E8370185-E58E-1B49-BB0B-F591F7B78A8F}" destId="{A324A13E-D3AA-AB40-81C6-171D658B1029}" srcOrd="2" destOrd="0" presId="urn:microsoft.com/office/officeart/2008/layout/VerticalCircleList"/>
    <dgm:cxn modelId="{4EEA0267-8FBD-0C4C-8A46-4011D006DF50}" type="presParOf" srcId="{E8370185-E58E-1B49-BB0B-F591F7B78A8F}" destId="{6D177500-B809-A647-91C2-49B24177DBCC}" srcOrd="3" destOrd="0" presId="urn:microsoft.com/office/officeart/2008/layout/VerticalCircleList"/>
    <dgm:cxn modelId="{D29FD90B-2A3F-2248-B174-802E8AB73CEC}" type="presParOf" srcId="{6D177500-B809-A647-91C2-49B24177DBCC}" destId="{EB1AE12F-4C5A-F54D-B279-9E437B26FA17}" srcOrd="0" destOrd="0" presId="urn:microsoft.com/office/officeart/2008/layout/VerticalCircleList"/>
    <dgm:cxn modelId="{49B1FF5A-42BA-0944-8B7F-6238A2DD0289}" type="presParOf" srcId="{6D177500-B809-A647-91C2-49B24177DBCC}" destId="{9F416B43-5163-EB4F-87B1-3D63035F835A}" srcOrd="1" destOrd="0" presId="urn:microsoft.com/office/officeart/2008/layout/VerticalCircleList"/>
    <dgm:cxn modelId="{62367396-6246-504B-95AA-7CFA1DFB32B6}" type="presParOf" srcId="{6D177500-B809-A647-91C2-49B24177DBCC}" destId="{E4C282F6-0AF6-0347-9E9B-F3674F135D9A}" srcOrd="2" destOrd="0" presId="urn:microsoft.com/office/officeart/2008/layout/VerticalCircle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DD9D41-EF3D-7741-8EC8-46FFF16AD608}" type="doc">
      <dgm:prSet loTypeId="urn:microsoft.com/office/officeart/2005/8/layout/hProcess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50F4A8-11DC-8942-9014-55101D39754C}">
      <dgm:prSet phldrT="[Text]" custT="1"/>
      <dgm:spPr>
        <a:solidFill>
          <a:srgbClr val="C80F2E"/>
        </a:solidFill>
      </dgm:spPr>
      <dgm:t>
        <a:bodyPr/>
        <a:lstStyle/>
        <a:p>
          <a:r>
            <a:rPr lang="en-US" sz="2100" dirty="0">
              <a:latin typeface="Baskerville" panose="02020502070401020303" pitchFamily="18" charset="0"/>
              <a:ea typeface="Baskerville" panose="02020502070401020303" pitchFamily="18" charset="0"/>
            </a:rPr>
            <a:t>Input</a:t>
          </a:r>
        </a:p>
      </dgm:t>
    </dgm:pt>
    <dgm:pt modelId="{F00728B9-33A8-7F42-ADB1-7223492A3DCF}" type="parTrans" cxnId="{43D7CD51-37B4-7C44-AB61-EF18FA5FD855}">
      <dgm:prSet/>
      <dgm:spPr/>
      <dgm:t>
        <a:bodyPr/>
        <a:lstStyle/>
        <a:p>
          <a:endParaRPr lang="en-US"/>
        </a:p>
      </dgm:t>
    </dgm:pt>
    <dgm:pt modelId="{33AE8992-ACB4-6442-A37F-4216956F9D58}" type="sibTrans" cxnId="{43D7CD51-37B4-7C44-AB61-EF18FA5FD855}">
      <dgm:prSet/>
      <dgm:spPr/>
      <dgm:t>
        <a:bodyPr/>
        <a:lstStyle/>
        <a:p>
          <a:endParaRPr lang="en-US"/>
        </a:p>
      </dgm:t>
    </dgm:pt>
    <dgm:pt modelId="{49DF9597-01F2-B24C-B913-A06C499E0EC8}">
      <dgm:prSet phldrT="[Text]"/>
      <dgm:spPr>
        <a:solidFill>
          <a:srgbClr val="C80F2E">
            <a:alpha val="25098"/>
          </a:srgbClr>
        </a:solidFill>
      </dgm:spPr>
      <dgm:t>
        <a:bodyPr/>
        <a:lstStyle/>
        <a:p>
          <a:r>
            <a:rPr lang="en-US" dirty="0">
              <a:latin typeface="Baskerville" panose="02020502070401020303" pitchFamily="18" charset="0"/>
              <a:ea typeface="Baskerville" panose="02020502070401020303" pitchFamily="18" charset="0"/>
            </a:rPr>
            <a:t>Data folder</a:t>
          </a:r>
        </a:p>
      </dgm:t>
    </dgm:pt>
    <dgm:pt modelId="{8910650A-17B4-6C4D-8A33-D306E8BD05E6}" type="parTrans" cxnId="{99F914AA-D204-E343-8578-8416B43C6F7A}">
      <dgm:prSet/>
      <dgm:spPr/>
      <dgm:t>
        <a:bodyPr/>
        <a:lstStyle/>
        <a:p>
          <a:endParaRPr lang="en-US"/>
        </a:p>
      </dgm:t>
    </dgm:pt>
    <dgm:pt modelId="{C30D6A20-40E9-BE4A-8350-FAC32B93B8F7}" type="sibTrans" cxnId="{99F914AA-D204-E343-8578-8416B43C6F7A}">
      <dgm:prSet/>
      <dgm:spPr/>
      <dgm:t>
        <a:bodyPr/>
        <a:lstStyle/>
        <a:p>
          <a:endParaRPr lang="en-US"/>
        </a:p>
      </dgm:t>
    </dgm:pt>
    <dgm:pt modelId="{29DA1416-4CC4-D242-9E91-0D6F96563B86}">
      <dgm:prSet phldrT="[Text]"/>
      <dgm:spPr>
        <a:solidFill>
          <a:srgbClr val="C80F2E">
            <a:alpha val="25098"/>
          </a:srgbClr>
        </a:solidFill>
      </dgm:spPr>
      <dgm:t>
        <a:bodyPr/>
        <a:lstStyle/>
        <a:p>
          <a:r>
            <a:rPr lang="en-US" dirty="0">
              <a:latin typeface="Baskerville" panose="02020502070401020303" pitchFamily="18" charset="0"/>
              <a:ea typeface="Baskerville" panose="02020502070401020303" pitchFamily="18" charset="0"/>
            </a:rPr>
            <a:t>List of Participants</a:t>
          </a:r>
        </a:p>
      </dgm:t>
    </dgm:pt>
    <dgm:pt modelId="{EEFD2BC6-F45B-7243-AE70-9963510E7BB3}" type="parTrans" cxnId="{0424355A-13CA-044B-B68C-464427250B64}">
      <dgm:prSet/>
      <dgm:spPr/>
      <dgm:t>
        <a:bodyPr/>
        <a:lstStyle/>
        <a:p>
          <a:endParaRPr lang="en-US"/>
        </a:p>
      </dgm:t>
    </dgm:pt>
    <dgm:pt modelId="{EABA20A5-5AA1-1443-AB7C-4BD232A32518}" type="sibTrans" cxnId="{0424355A-13CA-044B-B68C-464427250B64}">
      <dgm:prSet/>
      <dgm:spPr/>
      <dgm:t>
        <a:bodyPr/>
        <a:lstStyle/>
        <a:p>
          <a:endParaRPr lang="en-US"/>
        </a:p>
      </dgm:t>
    </dgm:pt>
    <dgm:pt modelId="{935061A6-44F9-8446-8814-964BAA1C598B}">
      <dgm:prSet phldrT="[Text]" custT="1"/>
      <dgm:spPr>
        <a:solidFill>
          <a:srgbClr val="C80F2E"/>
        </a:solidFill>
      </dgm:spPr>
      <dgm:t>
        <a:bodyPr/>
        <a:lstStyle/>
        <a:p>
          <a:r>
            <a:rPr lang="en-US" sz="2100" dirty="0">
              <a:latin typeface="Baskerville" panose="02020502070401020303" pitchFamily="18" charset="0"/>
              <a:ea typeface="Baskerville" panose="02020502070401020303" pitchFamily="18" charset="0"/>
            </a:rPr>
            <a:t>Compute</a:t>
          </a:r>
        </a:p>
      </dgm:t>
    </dgm:pt>
    <dgm:pt modelId="{A6F6AE61-6B62-0F48-BACA-8E4586E68847}" type="parTrans" cxnId="{8325C991-0171-BC48-9729-B93E20AA55B1}">
      <dgm:prSet/>
      <dgm:spPr/>
      <dgm:t>
        <a:bodyPr/>
        <a:lstStyle/>
        <a:p>
          <a:endParaRPr lang="en-US"/>
        </a:p>
      </dgm:t>
    </dgm:pt>
    <dgm:pt modelId="{FB6773F0-A231-8844-8EA0-8C7D480072A6}" type="sibTrans" cxnId="{8325C991-0171-BC48-9729-B93E20AA55B1}">
      <dgm:prSet/>
      <dgm:spPr/>
      <dgm:t>
        <a:bodyPr/>
        <a:lstStyle/>
        <a:p>
          <a:endParaRPr lang="en-US"/>
        </a:p>
      </dgm:t>
    </dgm:pt>
    <dgm:pt modelId="{7A1D0A02-8430-6741-8333-30B05D491AA7}">
      <dgm:prSet phldrT="[Text]"/>
      <dgm:spPr>
        <a:solidFill>
          <a:srgbClr val="C80F2E">
            <a:alpha val="25098"/>
          </a:srgbClr>
        </a:solidFill>
      </dgm:spPr>
      <dgm:t>
        <a:bodyPr/>
        <a:lstStyle/>
        <a:p>
          <a:r>
            <a:rPr lang="en-US" dirty="0">
              <a:latin typeface="Baskerville" panose="02020502070401020303" pitchFamily="18" charset="0"/>
              <a:ea typeface="Baskerville" panose="02020502070401020303" pitchFamily="18" charset="0"/>
            </a:rPr>
            <a:t>Process raw data</a:t>
          </a:r>
        </a:p>
      </dgm:t>
    </dgm:pt>
    <dgm:pt modelId="{CBC65EE9-E4D0-AA48-94A7-3C27C458746D}" type="parTrans" cxnId="{0375DDEE-4668-5A48-9C63-78D3B87B0069}">
      <dgm:prSet/>
      <dgm:spPr/>
      <dgm:t>
        <a:bodyPr/>
        <a:lstStyle/>
        <a:p>
          <a:endParaRPr lang="en-US"/>
        </a:p>
      </dgm:t>
    </dgm:pt>
    <dgm:pt modelId="{28D0A4F3-4AB4-9445-9E41-4F6CD3DA9F25}" type="sibTrans" cxnId="{0375DDEE-4668-5A48-9C63-78D3B87B0069}">
      <dgm:prSet/>
      <dgm:spPr/>
      <dgm:t>
        <a:bodyPr/>
        <a:lstStyle/>
        <a:p>
          <a:endParaRPr lang="en-US"/>
        </a:p>
      </dgm:t>
    </dgm:pt>
    <dgm:pt modelId="{03FD1EEC-5A11-1E4B-A34B-83C89B24BB7A}">
      <dgm:prSet phldrT="[Text]"/>
      <dgm:spPr>
        <a:solidFill>
          <a:srgbClr val="C80F2E">
            <a:alpha val="25098"/>
          </a:srgbClr>
        </a:solidFill>
      </dgm:spPr>
      <dgm:t>
        <a:bodyPr/>
        <a:lstStyle/>
        <a:p>
          <a:r>
            <a:rPr lang="en-US" dirty="0">
              <a:latin typeface="Baskerville" panose="02020502070401020303" pitchFamily="18" charset="0"/>
              <a:ea typeface="Baskerville" panose="02020502070401020303" pitchFamily="18" charset="0"/>
            </a:rPr>
            <a:t>Statistical Analysis</a:t>
          </a:r>
        </a:p>
      </dgm:t>
    </dgm:pt>
    <dgm:pt modelId="{C7AEE7A0-3151-AD4E-B823-9E5862642CC5}" type="parTrans" cxnId="{85E61FE8-2AF5-D140-BF6A-ABF3742B5AFE}">
      <dgm:prSet/>
      <dgm:spPr/>
      <dgm:t>
        <a:bodyPr/>
        <a:lstStyle/>
        <a:p>
          <a:endParaRPr lang="en-US"/>
        </a:p>
      </dgm:t>
    </dgm:pt>
    <dgm:pt modelId="{A80AF010-BBD3-7342-8236-48D87F818637}" type="sibTrans" cxnId="{85E61FE8-2AF5-D140-BF6A-ABF3742B5AFE}">
      <dgm:prSet/>
      <dgm:spPr/>
      <dgm:t>
        <a:bodyPr/>
        <a:lstStyle/>
        <a:p>
          <a:endParaRPr lang="en-US"/>
        </a:p>
      </dgm:t>
    </dgm:pt>
    <dgm:pt modelId="{EAA215A9-465A-C34D-91F5-C60B10026BFA}">
      <dgm:prSet phldrT="[Text]" custT="1"/>
      <dgm:spPr>
        <a:solidFill>
          <a:srgbClr val="C80F2E"/>
        </a:solidFill>
      </dgm:spPr>
      <dgm:t>
        <a:bodyPr/>
        <a:lstStyle/>
        <a:p>
          <a:r>
            <a:rPr lang="en-US" sz="2100" dirty="0">
              <a:latin typeface="Baskerville" panose="02020502070401020303" pitchFamily="18" charset="0"/>
              <a:ea typeface="Baskerville" panose="02020502070401020303" pitchFamily="18" charset="0"/>
            </a:rPr>
            <a:t>Generate</a:t>
          </a:r>
        </a:p>
      </dgm:t>
    </dgm:pt>
    <dgm:pt modelId="{F72909DC-7EC4-E641-BB7A-2032F6A595DE}" type="parTrans" cxnId="{A87814F8-D88D-414C-9F08-99A23DF7BCA1}">
      <dgm:prSet/>
      <dgm:spPr/>
      <dgm:t>
        <a:bodyPr/>
        <a:lstStyle/>
        <a:p>
          <a:endParaRPr lang="en-US"/>
        </a:p>
      </dgm:t>
    </dgm:pt>
    <dgm:pt modelId="{C831C511-A00C-8145-9F99-4CBA487F337D}" type="sibTrans" cxnId="{A87814F8-D88D-414C-9F08-99A23DF7BCA1}">
      <dgm:prSet/>
      <dgm:spPr/>
      <dgm:t>
        <a:bodyPr/>
        <a:lstStyle/>
        <a:p>
          <a:endParaRPr lang="en-US"/>
        </a:p>
      </dgm:t>
    </dgm:pt>
    <dgm:pt modelId="{B049ECC4-B447-7645-BC60-90035D61DBF2}">
      <dgm:prSet phldrT="[Text]"/>
      <dgm:spPr>
        <a:solidFill>
          <a:srgbClr val="C80F2E">
            <a:alpha val="25098"/>
          </a:srgbClr>
        </a:solidFill>
      </dgm:spPr>
      <dgm:t>
        <a:bodyPr/>
        <a:lstStyle/>
        <a:p>
          <a:r>
            <a:rPr lang="en-US" dirty="0">
              <a:latin typeface="Baskerville" panose="02020502070401020303" pitchFamily="18" charset="0"/>
              <a:ea typeface="Baskerville" panose="02020502070401020303" pitchFamily="18" charset="0"/>
            </a:rPr>
            <a:t>Plot data</a:t>
          </a:r>
        </a:p>
      </dgm:t>
    </dgm:pt>
    <dgm:pt modelId="{127B4F4F-29AE-3E47-8658-588FF91292D6}" type="parTrans" cxnId="{EA70EBF9-540D-0243-8190-069B07485934}">
      <dgm:prSet/>
      <dgm:spPr/>
      <dgm:t>
        <a:bodyPr/>
        <a:lstStyle/>
        <a:p>
          <a:endParaRPr lang="en-US"/>
        </a:p>
      </dgm:t>
    </dgm:pt>
    <dgm:pt modelId="{D749F52B-4BF0-8E46-BEA4-7AAB6B7F2198}" type="sibTrans" cxnId="{EA70EBF9-540D-0243-8190-069B07485934}">
      <dgm:prSet/>
      <dgm:spPr/>
      <dgm:t>
        <a:bodyPr/>
        <a:lstStyle/>
        <a:p>
          <a:endParaRPr lang="en-US"/>
        </a:p>
      </dgm:t>
    </dgm:pt>
    <dgm:pt modelId="{178714EA-E8A3-924B-846B-7996067DD55C}">
      <dgm:prSet phldrT="[Text]"/>
      <dgm:spPr>
        <a:solidFill>
          <a:srgbClr val="C80F2E">
            <a:alpha val="25098"/>
          </a:srgbClr>
        </a:solidFill>
      </dgm:spPr>
      <dgm:t>
        <a:bodyPr/>
        <a:lstStyle/>
        <a:p>
          <a:r>
            <a:rPr lang="en-US" dirty="0">
              <a:latin typeface="Baskerville" panose="02020502070401020303" pitchFamily="18" charset="0"/>
              <a:ea typeface="Baskerville" panose="02020502070401020303" pitchFamily="18" charset="0"/>
            </a:rPr>
            <a:t>Store figures</a:t>
          </a:r>
        </a:p>
      </dgm:t>
    </dgm:pt>
    <dgm:pt modelId="{436A3D1D-0523-5B4A-85F1-AC62431CA061}" type="parTrans" cxnId="{77742DE2-FA28-0042-879E-667E8A63DD11}">
      <dgm:prSet/>
      <dgm:spPr/>
      <dgm:t>
        <a:bodyPr/>
        <a:lstStyle/>
        <a:p>
          <a:endParaRPr lang="en-US"/>
        </a:p>
      </dgm:t>
    </dgm:pt>
    <dgm:pt modelId="{93E6C077-85A8-8744-A9D5-CC60ECDC3AE0}" type="sibTrans" cxnId="{77742DE2-FA28-0042-879E-667E8A63DD11}">
      <dgm:prSet/>
      <dgm:spPr/>
      <dgm:t>
        <a:bodyPr/>
        <a:lstStyle/>
        <a:p>
          <a:endParaRPr lang="en-US"/>
        </a:p>
      </dgm:t>
    </dgm:pt>
    <dgm:pt modelId="{4BB1ADA7-F781-764F-AB7A-91FAC49118E2}" type="pres">
      <dgm:prSet presAssocID="{58DD9D41-EF3D-7741-8EC8-46FFF16AD608}" presName="theList" presStyleCnt="0">
        <dgm:presLayoutVars>
          <dgm:dir/>
          <dgm:animLvl val="lvl"/>
          <dgm:resizeHandles val="exact"/>
        </dgm:presLayoutVars>
      </dgm:prSet>
      <dgm:spPr/>
    </dgm:pt>
    <dgm:pt modelId="{062068FD-1D25-DE44-9C81-A1AE25D9C59B}" type="pres">
      <dgm:prSet presAssocID="{0C50F4A8-11DC-8942-9014-55101D39754C}" presName="compNode" presStyleCnt="0"/>
      <dgm:spPr/>
    </dgm:pt>
    <dgm:pt modelId="{964309A0-4071-9746-ABBD-7D3C1800171A}" type="pres">
      <dgm:prSet presAssocID="{0C50F4A8-11DC-8942-9014-55101D39754C}" presName="noGeometry" presStyleCnt="0"/>
      <dgm:spPr/>
    </dgm:pt>
    <dgm:pt modelId="{78B2B624-DB47-0C41-8C86-9DFA6007D802}" type="pres">
      <dgm:prSet presAssocID="{0C50F4A8-11DC-8942-9014-55101D39754C}" presName="childTextVisible" presStyleLbl="bgAccFollowNode1" presStyleIdx="0" presStyleCnt="3">
        <dgm:presLayoutVars>
          <dgm:bulletEnabled val="1"/>
        </dgm:presLayoutVars>
      </dgm:prSet>
      <dgm:spPr/>
    </dgm:pt>
    <dgm:pt modelId="{F3AF9BFA-54EC-E443-9930-C55A5429C548}" type="pres">
      <dgm:prSet presAssocID="{0C50F4A8-11DC-8942-9014-55101D39754C}" presName="childTextHidden" presStyleLbl="bgAccFollowNode1" presStyleIdx="0" presStyleCnt="3"/>
      <dgm:spPr/>
    </dgm:pt>
    <dgm:pt modelId="{2A6FCAB0-99C3-AE4B-B331-6054E34685D1}" type="pres">
      <dgm:prSet presAssocID="{0C50F4A8-11DC-8942-9014-55101D39754C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D831BFF0-7D01-284E-9B73-BD9834731E94}" type="pres">
      <dgm:prSet presAssocID="{0C50F4A8-11DC-8942-9014-55101D39754C}" presName="aSpace" presStyleCnt="0"/>
      <dgm:spPr/>
    </dgm:pt>
    <dgm:pt modelId="{A3B79B87-716E-6846-AA96-87B15E840D4A}" type="pres">
      <dgm:prSet presAssocID="{935061A6-44F9-8446-8814-964BAA1C598B}" presName="compNode" presStyleCnt="0"/>
      <dgm:spPr/>
    </dgm:pt>
    <dgm:pt modelId="{59BE26CD-51BA-B843-9096-72B6DFBF2B99}" type="pres">
      <dgm:prSet presAssocID="{935061A6-44F9-8446-8814-964BAA1C598B}" presName="noGeometry" presStyleCnt="0"/>
      <dgm:spPr/>
    </dgm:pt>
    <dgm:pt modelId="{0362AB41-1645-8642-87B5-64540990D6E3}" type="pres">
      <dgm:prSet presAssocID="{935061A6-44F9-8446-8814-964BAA1C598B}" presName="childTextVisible" presStyleLbl="bgAccFollowNode1" presStyleIdx="1" presStyleCnt="3">
        <dgm:presLayoutVars>
          <dgm:bulletEnabled val="1"/>
        </dgm:presLayoutVars>
      </dgm:prSet>
      <dgm:spPr/>
    </dgm:pt>
    <dgm:pt modelId="{A3966FF7-877F-3D4D-A90F-923A61FC2FD3}" type="pres">
      <dgm:prSet presAssocID="{935061A6-44F9-8446-8814-964BAA1C598B}" presName="childTextHidden" presStyleLbl="bgAccFollowNode1" presStyleIdx="1" presStyleCnt="3"/>
      <dgm:spPr/>
    </dgm:pt>
    <dgm:pt modelId="{E83C8A91-2B50-9843-874F-3636D30E0E2F}" type="pres">
      <dgm:prSet presAssocID="{935061A6-44F9-8446-8814-964BAA1C598B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BF5E4E9F-9148-7A44-8B2A-1DB749E77462}" type="pres">
      <dgm:prSet presAssocID="{935061A6-44F9-8446-8814-964BAA1C598B}" presName="aSpace" presStyleCnt="0"/>
      <dgm:spPr/>
    </dgm:pt>
    <dgm:pt modelId="{2DF43A27-3BCB-6544-9832-FE998C345D34}" type="pres">
      <dgm:prSet presAssocID="{EAA215A9-465A-C34D-91F5-C60B10026BFA}" presName="compNode" presStyleCnt="0"/>
      <dgm:spPr/>
    </dgm:pt>
    <dgm:pt modelId="{ADB5E8F9-ECC3-064A-9263-58CA6AE91292}" type="pres">
      <dgm:prSet presAssocID="{EAA215A9-465A-C34D-91F5-C60B10026BFA}" presName="noGeometry" presStyleCnt="0"/>
      <dgm:spPr/>
    </dgm:pt>
    <dgm:pt modelId="{A9892D44-DEBF-334E-A1CB-FDBCAE77A2EC}" type="pres">
      <dgm:prSet presAssocID="{EAA215A9-465A-C34D-91F5-C60B10026BFA}" presName="childTextVisible" presStyleLbl="bgAccFollowNode1" presStyleIdx="2" presStyleCnt="3">
        <dgm:presLayoutVars>
          <dgm:bulletEnabled val="1"/>
        </dgm:presLayoutVars>
      </dgm:prSet>
      <dgm:spPr/>
    </dgm:pt>
    <dgm:pt modelId="{3FF29BD3-985A-0742-A556-2F7337E1AF27}" type="pres">
      <dgm:prSet presAssocID="{EAA215A9-465A-C34D-91F5-C60B10026BFA}" presName="childTextHidden" presStyleLbl="bgAccFollowNode1" presStyleIdx="2" presStyleCnt="3"/>
      <dgm:spPr/>
    </dgm:pt>
    <dgm:pt modelId="{F88795E6-CF64-DB46-BC0F-E44893D40083}" type="pres">
      <dgm:prSet presAssocID="{EAA215A9-465A-C34D-91F5-C60B10026BFA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49BF0102-A653-9846-90E4-1A395F02E5FD}" type="presOf" srcId="{EAA215A9-465A-C34D-91F5-C60B10026BFA}" destId="{F88795E6-CF64-DB46-BC0F-E44893D40083}" srcOrd="0" destOrd="0" presId="urn:microsoft.com/office/officeart/2005/8/layout/hProcess6"/>
    <dgm:cxn modelId="{7AB35A02-E32C-C041-823D-681C86563CE1}" type="presOf" srcId="{58DD9D41-EF3D-7741-8EC8-46FFF16AD608}" destId="{4BB1ADA7-F781-764F-AB7A-91FAC49118E2}" srcOrd="0" destOrd="0" presId="urn:microsoft.com/office/officeart/2005/8/layout/hProcess6"/>
    <dgm:cxn modelId="{F4C24E05-B380-EC43-B65D-66D8E32E4304}" type="presOf" srcId="{03FD1EEC-5A11-1E4B-A34B-83C89B24BB7A}" destId="{A3966FF7-877F-3D4D-A90F-923A61FC2FD3}" srcOrd="1" destOrd="1" presId="urn:microsoft.com/office/officeart/2005/8/layout/hProcess6"/>
    <dgm:cxn modelId="{498B9105-FBA3-644F-B003-0310C655BED7}" type="presOf" srcId="{B049ECC4-B447-7645-BC60-90035D61DBF2}" destId="{A9892D44-DEBF-334E-A1CB-FDBCAE77A2EC}" srcOrd="0" destOrd="0" presId="urn:microsoft.com/office/officeart/2005/8/layout/hProcess6"/>
    <dgm:cxn modelId="{3B90FB2B-FC9D-7B43-82BC-8503A31B2D71}" type="presOf" srcId="{0C50F4A8-11DC-8942-9014-55101D39754C}" destId="{2A6FCAB0-99C3-AE4B-B331-6054E34685D1}" srcOrd="0" destOrd="0" presId="urn:microsoft.com/office/officeart/2005/8/layout/hProcess6"/>
    <dgm:cxn modelId="{77BB3030-2A2F-3340-83D1-BF35EF98CF6F}" type="presOf" srcId="{7A1D0A02-8430-6741-8333-30B05D491AA7}" destId="{A3966FF7-877F-3D4D-A90F-923A61FC2FD3}" srcOrd="1" destOrd="0" presId="urn:microsoft.com/office/officeart/2005/8/layout/hProcess6"/>
    <dgm:cxn modelId="{F490425C-0C1F-DB4F-91FC-97946BB1739F}" type="presOf" srcId="{935061A6-44F9-8446-8814-964BAA1C598B}" destId="{E83C8A91-2B50-9843-874F-3636D30E0E2F}" srcOrd="0" destOrd="0" presId="urn:microsoft.com/office/officeart/2005/8/layout/hProcess6"/>
    <dgm:cxn modelId="{9543E263-9FC4-CD4A-A136-667D473168E1}" type="presOf" srcId="{49DF9597-01F2-B24C-B913-A06C499E0EC8}" destId="{F3AF9BFA-54EC-E443-9930-C55A5429C548}" srcOrd="1" destOrd="0" presId="urn:microsoft.com/office/officeart/2005/8/layout/hProcess6"/>
    <dgm:cxn modelId="{8B320151-1433-134E-AAB1-37E93E9049B8}" type="presOf" srcId="{7A1D0A02-8430-6741-8333-30B05D491AA7}" destId="{0362AB41-1645-8642-87B5-64540990D6E3}" srcOrd="0" destOrd="0" presId="urn:microsoft.com/office/officeart/2005/8/layout/hProcess6"/>
    <dgm:cxn modelId="{43D7CD51-37B4-7C44-AB61-EF18FA5FD855}" srcId="{58DD9D41-EF3D-7741-8EC8-46FFF16AD608}" destId="{0C50F4A8-11DC-8942-9014-55101D39754C}" srcOrd="0" destOrd="0" parTransId="{F00728B9-33A8-7F42-ADB1-7223492A3DCF}" sibTransId="{33AE8992-ACB4-6442-A37F-4216956F9D58}"/>
    <dgm:cxn modelId="{0424355A-13CA-044B-B68C-464427250B64}" srcId="{0C50F4A8-11DC-8942-9014-55101D39754C}" destId="{29DA1416-4CC4-D242-9E91-0D6F96563B86}" srcOrd="1" destOrd="0" parTransId="{EEFD2BC6-F45B-7243-AE70-9963510E7BB3}" sibTransId="{EABA20A5-5AA1-1443-AB7C-4BD232A32518}"/>
    <dgm:cxn modelId="{8325C991-0171-BC48-9729-B93E20AA55B1}" srcId="{58DD9D41-EF3D-7741-8EC8-46FFF16AD608}" destId="{935061A6-44F9-8446-8814-964BAA1C598B}" srcOrd="1" destOrd="0" parTransId="{A6F6AE61-6B62-0F48-BACA-8E4586E68847}" sibTransId="{FB6773F0-A231-8844-8EA0-8C7D480072A6}"/>
    <dgm:cxn modelId="{4F81D397-006F-AA4D-921E-712876D2289D}" type="presOf" srcId="{B049ECC4-B447-7645-BC60-90035D61DBF2}" destId="{3FF29BD3-985A-0742-A556-2F7337E1AF27}" srcOrd="1" destOrd="0" presId="urn:microsoft.com/office/officeart/2005/8/layout/hProcess6"/>
    <dgm:cxn modelId="{9990C6A7-FB1C-9247-8149-8E4FD064760F}" type="presOf" srcId="{03FD1EEC-5A11-1E4B-A34B-83C89B24BB7A}" destId="{0362AB41-1645-8642-87B5-64540990D6E3}" srcOrd="0" destOrd="1" presId="urn:microsoft.com/office/officeart/2005/8/layout/hProcess6"/>
    <dgm:cxn modelId="{118F1EA9-3985-A14F-A098-072B763970D9}" type="presOf" srcId="{29DA1416-4CC4-D242-9E91-0D6F96563B86}" destId="{F3AF9BFA-54EC-E443-9930-C55A5429C548}" srcOrd="1" destOrd="1" presId="urn:microsoft.com/office/officeart/2005/8/layout/hProcess6"/>
    <dgm:cxn modelId="{99F914AA-D204-E343-8578-8416B43C6F7A}" srcId="{0C50F4A8-11DC-8942-9014-55101D39754C}" destId="{49DF9597-01F2-B24C-B913-A06C499E0EC8}" srcOrd="0" destOrd="0" parTransId="{8910650A-17B4-6C4D-8A33-D306E8BD05E6}" sibTransId="{C30D6A20-40E9-BE4A-8350-FAC32B93B8F7}"/>
    <dgm:cxn modelId="{3A5AB2AF-E593-E649-91C6-49DCCBC74DB5}" type="presOf" srcId="{49DF9597-01F2-B24C-B913-A06C499E0EC8}" destId="{78B2B624-DB47-0C41-8C86-9DFA6007D802}" srcOrd="0" destOrd="0" presId="urn:microsoft.com/office/officeart/2005/8/layout/hProcess6"/>
    <dgm:cxn modelId="{4F2732C6-C68C-3B48-957C-78E59D551449}" type="presOf" srcId="{29DA1416-4CC4-D242-9E91-0D6F96563B86}" destId="{78B2B624-DB47-0C41-8C86-9DFA6007D802}" srcOrd="0" destOrd="1" presId="urn:microsoft.com/office/officeart/2005/8/layout/hProcess6"/>
    <dgm:cxn modelId="{9243D2D5-9ED8-FD4B-A4A7-FFD6C4C98464}" type="presOf" srcId="{178714EA-E8A3-924B-846B-7996067DD55C}" destId="{A9892D44-DEBF-334E-A1CB-FDBCAE77A2EC}" srcOrd="0" destOrd="1" presId="urn:microsoft.com/office/officeart/2005/8/layout/hProcess6"/>
    <dgm:cxn modelId="{77742DE2-FA28-0042-879E-667E8A63DD11}" srcId="{EAA215A9-465A-C34D-91F5-C60B10026BFA}" destId="{178714EA-E8A3-924B-846B-7996067DD55C}" srcOrd="1" destOrd="0" parTransId="{436A3D1D-0523-5B4A-85F1-AC62431CA061}" sibTransId="{93E6C077-85A8-8744-A9D5-CC60ECDC3AE0}"/>
    <dgm:cxn modelId="{85E61FE8-2AF5-D140-BF6A-ABF3742B5AFE}" srcId="{935061A6-44F9-8446-8814-964BAA1C598B}" destId="{03FD1EEC-5A11-1E4B-A34B-83C89B24BB7A}" srcOrd="1" destOrd="0" parTransId="{C7AEE7A0-3151-AD4E-B823-9E5862642CC5}" sibTransId="{A80AF010-BBD3-7342-8236-48D87F818637}"/>
    <dgm:cxn modelId="{40381FEE-62E0-FC44-B75B-B0C96A8C881A}" type="presOf" srcId="{178714EA-E8A3-924B-846B-7996067DD55C}" destId="{3FF29BD3-985A-0742-A556-2F7337E1AF27}" srcOrd="1" destOrd="1" presId="urn:microsoft.com/office/officeart/2005/8/layout/hProcess6"/>
    <dgm:cxn modelId="{0375DDEE-4668-5A48-9C63-78D3B87B0069}" srcId="{935061A6-44F9-8446-8814-964BAA1C598B}" destId="{7A1D0A02-8430-6741-8333-30B05D491AA7}" srcOrd="0" destOrd="0" parTransId="{CBC65EE9-E4D0-AA48-94A7-3C27C458746D}" sibTransId="{28D0A4F3-4AB4-9445-9E41-4F6CD3DA9F25}"/>
    <dgm:cxn modelId="{A87814F8-D88D-414C-9F08-99A23DF7BCA1}" srcId="{58DD9D41-EF3D-7741-8EC8-46FFF16AD608}" destId="{EAA215A9-465A-C34D-91F5-C60B10026BFA}" srcOrd="2" destOrd="0" parTransId="{F72909DC-7EC4-E641-BB7A-2032F6A595DE}" sibTransId="{C831C511-A00C-8145-9F99-4CBA487F337D}"/>
    <dgm:cxn modelId="{EA70EBF9-540D-0243-8190-069B07485934}" srcId="{EAA215A9-465A-C34D-91F5-C60B10026BFA}" destId="{B049ECC4-B447-7645-BC60-90035D61DBF2}" srcOrd="0" destOrd="0" parTransId="{127B4F4F-29AE-3E47-8658-588FF91292D6}" sibTransId="{D749F52B-4BF0-8E46-BEA4-7AAB6B7F2198}"/>
    <dgm:cxn modelId="{E633C0C4-5B58-3E42-B726-B7276BE0835E}" type="presParOf" srcId="{4BB1ADA7-F781-764F-AB7A-91FAC49118E2}" destId="{062068FD-1D25-DE44-9C81-A1AE25D9C59B}" srcOrd="0" destOrd="0" presId="urn:microsoft.com/office/officeart/2005/8/layout/hProcess6"/>
    <dgm:cxn modelId="{2231E82A-5A8D-BA44-B58C-75B05A1123A6}" type="presParOf" srcId="{062068FD-1D25-DE44-9C81-A1AE25D9C59B}" destId="{964309A0-4071-9746-ABBD-7D3C1800171A}" srcOrd="0" destOrd="0" presId="urn:microsoft.com/office/officeart/2005/8/layout/hProcess6"/>
    <dgm:cxn modelId="{A86F5C70-A8B2-2940-ADD6-046AFCE2CB1A}" type="presParOf" srcId="{062068FD-1D25-DE44-9C81-A1AE25D9C59B}" destId="{78B2B624-DB47-0C41-8C86-9DFA6007D802}" srcOrd="1" destOrd="0" presId="urn:microsoft.com/office/officeart/2005/8/layout/hProcess6"/>
    <dgm:cxn modelId="{5B132D1D-B682-2647-AF1C-542A7BD7AE01}" type="presParOf" srcId="{062068FD-1D25-DE44-9C81-A1AE25D9C59B}" destId="{F3AF9BFA-54EC-E443-9930-C55A5429C548}" srcOrd="2" destOrd="0" presId="urn:microsoft.com/office/officeart/2005/8/layout/hProcess6"/>
    <dgm:cxn modelId="{012EF2E4-0606-564A-ABF6-ABBC03789520}" type="presParOf" srcId="{062068FD-1D25-DE44-9C81-A1AE25D9C59B}" destId="{2A6FCAB0-99C3-AE4B-B331-6054E34685D1}" srcOrd="3" destOrd="0" presId="urn:microsoft.com/office/officeart/2005/8/layout/hProcess6"/>
    <dgm:cxn modelId="{12320AC3-652A-F748-BC65-D457CB20A9C8}" type="presParOf" srcId="{4BB1ADA7-F781-764F-AB7A-91FAC49118E2}" destId="{D831BFF0-7D01-284E-9B73-BD9834731E94}" srcOrd="1" destOrd="0" presId="urn:microsoft.com/office/officeart/2005/8/layout/hProcess6"/>
    <dgm:cxn modelId="{BDD7CA88-9940-3849-95D7-0F997E64D7D8}" type="presParOf" srcId="{4BB1ADA7-F781-764F-AB7A-91FAC49118E2}" destId="{A3B79B87-716E-6846-AA96-87B15E840D4A}" srcOrd="2" destOrd="0" presId="urn:microsoft.com/office/officeart/2005/8/layout/hProcess6"/>
    <dgm:cxn modelId="{74558502-6EFB-5544-8C46-55894EB19382}" type="presParOf" srcId="{A3B79B87-716E-6846-AA96-87B15E840D4A}" destId="{59BE26CD-51BA-B843-9096-72B6DFBF2B99}" srcOrd="0" destOrd="0" presId="urn:microsoft.com/office/officeart/2005/8/layout/hProcess6"/>
    <dgm:cxn modelId="{D4D288C2-0A05-664B-85BE-05824D0833EF}" type="presParOf" srcId="{A3B79B87-716E-6846-AA96-87B15E840D4A}" destId="{0362AB41-1645-8642-87B5-64540990D6E3}" srcOrd="1" destOrd="0" presId="urn:microsoft.com/office/officeart/2005/8/layout/hProcess6"/>
    <dgm:cxn modelId="{642EF86B-9736-6F41-9DD7-3EF16489764C}" type="presParOf" srcId="{A3B79B87-716E-6846-AA96-87B15E840D4A}" destId="{A3966FF7-877F-3D4D-A90F-923A61FC2FD3}" srcOrd="2" destOrd="0" presId="urn:microsoft.com/office/officeart/2005/8/layout/hProcess6"/>
    <dgm:cxn modelId="{EE9ED8FC-C412-824A-8F4F-C077625148B2}" type="presParOf" srcId="{A3B79B87-716E-6846-AA96-87B15E840D4A}" destId="{E83C8A91-2B50-9843-874F-3636D30E0E2F}" srcOrd="3" destOrd="0" presId="urn:microsoft.com/office/officeart/2005/8/layout/hProcess6"/>
    <dgm:cxn modelId="{3F4C2E13-79B3-EB4E-BC54-8592D85AF911}" type="presParOf" srcId="{4BB1ADA7-F781-764F-AB7A-91FAC49118E2}" destId="{BF5E4E9F-9148-7A44-8B2A-1DB749E77462}" srcOrd="3" destOrd="0" presId="urn:microsoft.com/office/officeart/2005/8/layout/hProcess6"/>
    <dgm:cxn modelId="{510513E9-0B12-3A4B-BA86-E1DD00DE82EC}" type="presParOf" srcId="{4BB1ADA7-F781-764F-AB7A-91FAC49118E2}" destId="{2DF43A27-3BCB-6544-9832-FE998C345D34}" srcOrd="4" destOrd="0" presId="urn:microsoft.com/office/officeart/2005/8/layout/hProcess6"/>
    <dgm:cxn modelId="{260947FA-D12B-C84A-A1E0-C89AFCD7ABFF}" type="presParOf" srcId="{2DF43A27-3BCB-6544-9832-FE998C345D34}" destId="{ADB5E8F9-ECC3-064A-9263-58CA6AE91292}" srcOrd="0" destOrd="0" presId="urn:microsoft.com/office/officeart/2005/8/layout/hProcess6"/>
    <dgm:cxn modelId="{C4F594D5-0649-D84E-BE59-E7DEB272F6FA}" type="presParOf" srcId="{2DF43A27-3BCB-6544-9832-FE998C345D34}" destId="{A9892D44-DEBF-334E-A1CB-FDBCAE77A2EC}" srcOrd="1" destOrd="0" presId="urn:microsoft.com/office/officeart/2005/8/layout/hProcess6"/>
    <dgm:cxn modelId="{F80B3A9F-6D43-884D-AEF9-5FEDE3792F00}" type="presParOf" srcId="{2DF43A27-3BCB-6544-9832-FE998C345D34}" destId="{3FF29BD3-985A-0742-A556-2F7337E1AF27}" srcOrd="2" destOrd="0" presId="urn:microsoft.com/office/officeart/2005/8/layout/hProcess6"/>
    <dgm:cxn modelId="{C40713BB-F1F5-5149-B4EB-F6FCE49CCEEA}" type="presParOf" srcId="{2DF43A27-3BCB-6544-9832-FE998C345D34}" destId="{F88795E6-CF64-DB46-BC0F-E44893D40083}" srcOrd="3" destOrd="0" presId="urn:microsoft.com/office/officeart/2005/8/layout/hProcess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F0166-40C9-8A42-A8A1-150981C2997D}">
      <dsp:nvSpPr>
        <dsp:cNvPr id="0" name=""/>
        <dsp:cNvSpPr/>
      </dsp:nvSpPr>
      <dsp:spPr>
        <a:xfrm>
          <a:off x="3702670" y="624846"/>
          <a:ext cx="4168973" cy="4168973"/>
        </a:xfrm>
        <a:prstGeom prst="blockArc">
          <a:avLst>
            <a:gd name="adj1" fmla="val 10800000"/>
            <a:gd name="adj2" fmla="val 16200000"/>
            <a:gd name="adj3" fmla="val 4639"/>
          </a:avLst>
        </a:prstGeom>
        <a:solidFill>
          <a:schemeClr val="tx1">
            <a:alpha val="25098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FCF594-2ED0-7549-A364-A1FB631A2CEB}">
      <dsp:nvSpPr>
        <dsp:cNvPr id="0" name=""/>
        <dsp:cNvSpPr/>
      </dsp:nvSpPr>
      <dsp:spPr>
        <a:xfrm>
          <a:off x="3702670" y="624846"/>
          <a:ext cx="4168973" cy="4168973"/>
        </a:xfrm>
        <a:prstGeom prst="blockArc">
          <a:avLst>
            <a:gd name="adj1" fmla="val 5400000"/>
            <a:gd name="adj2" fmla="val 10800000"/>
            <a:gd name="adj3" fmla="val 4639"/>
          </a:avLst>
        </a:prstGeom>
        <a:solidFill>
          <a:schemeClr val="tx1">
            <a:alpha val="25098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D1167A-C776-524F-8F24-482EBC28251E}">
      <dsp:nvSpPr>
        <dsp:cNvPr id="0" name=""/>
        <dsp:cNvSpPr/>
      </dsp:nvSpPr>
      <dsp:spPr>
        <a:xfrm>
          <a:off x="3702670" y="624846"/>
          <a:ext cx="4168973" cy="4168973"/>
        </a:xfrm>
        <a:prstGeom prst="blockArc">
          <a:avLst>
            <a:gd name="adj1" fmla="val 0"/>
            <a:gd name="adj2" fmla="val 5400000"/>
            <a:gd name="adj3" fmla="val 4639"/>
          </a:avLst>
        </a:prstGeom>
        <a:solidFill>
          <a:schemeClr val="tx1">
            <a:alpha val="25098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FB98C4-68B8-B34A-AF49-3F025F0FD04E}">
      <dsp:nvSpPr>
        <dsp:cNvPr id="0" name=""/>
        <dsp:cNvSpPr/>
      </dsp:nvSpPr>
      <dsp:spPr>
        <a:xfrm>
          <a:off x="3702670" y="624846"/>
          <a:ext cx="4168973" cy="4168973"/>
        </a:xfrm>
        <a:prstGeom prst="blockArc">
          <a:avLst>
            <a:gd name="adj1" fmla="val 16200000"/>
            <a:gd name="adj2" fmla="val 0"/>
            <a:gd name="adj3" fmla="val 4639"/>
          </a:avLst>
        </a:prstGeom>
        <a:solidFill>
          <a:schemeClr val="tx1">
            <a:alpha val="25098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B64107-8FC2-6C43-8173-513A4636AA80}">
      <dsp:nvSpPr>
        <dsp:cNvPr id="0" name=""/>
        <dsp:cNvSpPr/>
      </dsp:nvSpPr>
      <dsp:spPr>
        <a:xfrm>
          <a:off x="4827811" y="1749987"/>
          <a:ext cx="1918691" cy="1918691"/>
        </a:xfrm>
        <a:prstGeom prst="ellipse">
          <a:avLst/>
        </a:prstGeom>
        <a:solidFill>
          <a:schemeClr val="tx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Baskerville" panose="02020502070401020303" pitchFamily="18" charset="0"/>
              <a:ea typeface="Baskerville" panose="02020502070401020303" pitchFamily="18" charset="0"/>
            </a:rPr>
            <a:t>30+ Million Adults</a:t>
          </a:r>
        </a:p>
      </dsp:txBody>
      <dsp:txXfrm>
        <a:off x="5108797" y="2030973"/>
        <a:ext cx="1356719" cy="1356719"/>
      </dsp:txXfrm>
    </dsp:sp>
    <dsp:sp modelId="{ACB4CC02-CBEA-2F4B-9247-87C3A48D334D}">
      <dsp:nvSpPr>
        <dsp:cNvPr id="0" name=""/>
        <dsp:cNvSpPr/>
      </dsp:nvSpPr>
      <dsp:spPr>
        <a:xfrm>
          <a:off x="5115615" y="1655"/>
          <a:ext cx="1343083" cy="1343083"/>
        </a:xfrm>
        <a:prstGeom prst="ellipse">
          <a:avLst/>
        </a:prstGeom>
        <a:solidFill>
          <a:schemeClr val="tx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askerville" panose="02020502070401020303" pitchFamily="18" charset="0"/>
              <a:ea typeface="Baskerville" panose="02020502070401020303" pitchFamily="18" charset="0"/>
            </a:rPr>
            <a:t>1 in 5 Civilians</a:t>
          </a:r>
        </a:p>
      </dsp:txBody>
      <dsp:txXfrm>
        <a:off x="5312305" y="198345"/>
        <a:ext cx="949703" cy="949703"/>
      </dsp:txXfrm>
    </dsp:sp>
    <dsp:sp modelId="{9F85409D-47E3-A94D-8794-F83377216D33}">
      <dsp:nvSpPr>
        <dsp:cNvPr id="0" name=""/>
        <dsp:cNvSpPr/>
      </dsp:nvSpPr>
      <dsp:spPr>
        <a:xfrm>
          <a:off x="7151750" y="2037791"/>
          <a:ext cx="1343083" cy="1343083"/>
        </a:xfrm>
        <a:prstGeom prst="ellipse">
          <a:avLst/>
        </a:prstGeom>
        <a:solidFill>
          <a:schemeClr val="tx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askerville" panose="02020502070401020303" pitchFamily="18" charset="0"/>
              <a:ea typeface="Baskerville" panose="02020502070401020303" pitchFamily="18" charset="0"/>
            </a:rPr>
            <a:t>40% inactive</a:t>
          </a:r>
        </a:p>
      </dsp:txBody>
      <dsp:txXfrm>
        <a:off x="7348440" y="2234481"/>
        <a:ext cx="949703" cy="949703"/>
      </dsp:txXfrm>
    </dsp:sp>
    <dsp:sp modelId="{DC42D54F-C9D7-EC4B-9711-9044DF5EE0AC}">
      <dsp:nvSpPr>
        <dsp:cNvPr id="0" name=""/>
        <dsp:cNvSpPr/>
      </dsp:nvSpPr>
      <dsp:spPr>
        <a:xfrm>
          <a:off x="5115615" y="4073927"/>
          <a:ext cx="1343083" cy="1343083"/>
        </a:xfrm>
        <a:prstGeom prst="ellipse">
          <a:avLst/>
        </a:prstGeom>
        <a:solidFill>
          <a:schemeClr val="tx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askerville" panose="02020502070401020303" pitchFamily="18" charset="0"/>
              <a:ea typeface="Baskerville" panose="02020502070401020303" pitchFamily="18" charset="0"/>
            </a:rPr>
            <a:t>1 in 3 Veterans</a:t>
          </a:r>
        </a:p>
      </dsp:txBody>
      <dsp:txXfrm>
        <a:off x="5312305" y="4270617"/>
        <a:ext cx="949703" cy="949703"/>
      </dsp:txXfrm>
    </dsp:sp>
    <dsp:sp modelId="{32352950-745C-A04D-8707-8C699E2E5DCA}">
      <dsp:nvSpPr>
        <dsp:cNvPr id="0" name=""/>
        <dsp:cNvSpPr/>
      </dsp:nvSpPr>
      <dsp:spPr>
        <a:xfrm>
          <a:off x="3079479" y="2037791"/>
          <a:ext cx="1343083" cy="1343083"/>
        </a:xfrm>
        <a:prstGeom prst="ellipse">
          <a:avLst/>
        </a:prstGeom>
        <a:solidFill>
          <a:schemeClr val="tx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askerville" panose="02020502070401020303" pitchFamily="18" charset="0"/>
              <a:ea typeface="Baskerville" panose="02020502070401020303" pitchFamily="18" charset="0"/>
            </a:rPr>
            <a:t>$2017 in medical costs</a:t>
          </a:r>
        </a:p>
      </dsp:txBody>
      <dsp:txXfrm>
        <a:off x="3276169" y="2234481"/>
        <a:ext cx="949703" cy="9497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3961A-DC0E-8949-8733-EB49D36C1471}">
      <dsp:nvSpPr>
        <dsp:cNvPr id="0" name=""/>
        <dsp:cNvSpPr/>
      </dsp:nvSpPr>
      <dsp:spPr>
        <a:xfrm>
          <a:off x="2498328" y="2002"/>
          <a:ext cx="2846391" cy="2846391"/>
        </a:xfrm>
        <a:prstGeom prst="ellipse">
          <a:avLst/>
        </a:prstGeom>
        <a:solidFill>
          <a:srgbClr val="C80F2E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71857D7-E305-E646-94F7-8DA773C7FFFE}">
      <dsp:nvSpPr>
        <dsp:cNvPr id="0" name=""/>
        <dsp:cNvSpPr/>
      </dsp:nvSpPr>
      <dsp:spPr>
        <a:xfrm>
          <a:off x="2503917" y="235000"/>
          <a:ext cx="746407" cy="742590"/>
        </a:xfrm>
        <a:prstGeom prst="ellipse">
          <a:avLst/>
        </a:prstGeom>
        <a:solidFill>
          <a:srgbClr val="C80F2E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F4082D8-E93D-4143-97FD-273C68269330}">
      <dsp:nvSpPr>
        <dsp:cNvPr id="0" name=""/>
        <dsp:cNvSpPr/>
      </dsp:nvSpPr>
      <dsp:spPr>
        <a:xfrm>
          <a:off x="2889151" y="422305"/>
          <a:ext cx="2740520" cy="512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9370" rIns="0" bIns="3937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Baskerville" panose="02020502070401020303" pitchFamily="18" charset="0"/>
              <a:ea typeface="Baskerville" panose="02020502070401020303" pitchFamily="18" charset="0"/>
            </a:rPr>
            <a:t>Control Group</a:t>
          </a:r>
        </a:p>
      </dsp:txBody>
      <dsp:txXfrm>
        <a:off x="2889151" y="422305"/>
        <a:ext cx="2740520" cy="512350"/>
      </dsp:txXfrm>
    </dsp:sp>
    <dsp:sp modelId="{3660D0E9-5209-EA4F-BE87-BE87958C8AF0}">
      <dsp:nvSpPr>
        <dsp:cNvPr id="0" name=""/>
        <dsp:cNvSpPr/>
      </dsp:nvSpPr>
      <dsp:spPr>
        <a:xfrm>
          <a:off x="2889151" y="1225120"/>
          <a:ext cx="2740520" cy="275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Baskerville" panose="02020502070401020303" pitchFamily="18" charset="0"/>
              <a:ea typeface="Baskerville" panose="02020502070401020303" pitchFamily="18" charset="0"/>
            </a:rPr>
            <a:t>A1: normally</a:t>
          </a:r>
        </a:p>
      </dsp:txBody>
      <dsp:txXfrm>
        <a:off x="2889151" y="1225120"/>
        <a:ext cx="2740520" cy="275857"/>
      </dsp:txXfrm>
    </dsp:sp>
    <dsp:sp modelId="{998C80C5-AE83-C24D-B73B-C74A4B1C2AAC}">
      <dsp:nvSpPr>
        <dsp:cNvPr id="0" name=""/>
        <dsp:cNvSpPr/>
      </dsp:nvSpPr>
      <dsp:spPr>
        <a:xfrm>
          <a:off x="2889151" y="909758"/>
          <a:ext cx="99025" cy="9902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94241EA-B652-2A4B-86E7-6C407C5EFCF0}">
      <dsp:nvSpPr>
        <dsp:cNvPr id="0" name=""/>
        <dsp:cNvSpPr/>
      </dsp:nvSpPr>
      <dsp:spPr>
        <a:xfrm>
          <a:off x="2889151" y="1600003"/>
          <a:ext cx="2740520" cy="275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Baskerville" panose="02020502070401020303" pitchFamily="18" charset="0"/>
              <a:ea typeface="Baskerville" panose="02020502070401020303" pitchFamily="18" charset="0"/>
            </a:rPr>
            <a:t>A2: normally</a:t>
          </a:r>
        </a:p>
      </dsp:txBody>
      <dsp:txXfrm>
        <a:off x="2889151" y="1600003"/>
        <a:ext cx="2740520" cy="275857"/>
      </dsp:txXfrm>
    </dsp:sp>
    <dsp:sp modelId="{CC358B3D-1DBB-5B41-8733-12FFF41B5A46}">
      <dsp:nvSpPr>
        <dsp:cNvPr id="0" name=""/>
        <dsp:cNvSpPr/>
      </dsp:nvSpPr>
      <dsp:spPr>
        <a:xfrm>
          <a:off x="2498328" y="2353577"/>
          <a:ext cx="2846391" cy="2846391"/>
        </a:xfrm>
        <a:prstGeom prst="ellipse">
          <a:avLst/>
        </a:prstGeom>
        <a:solidFill>
          <a:srgbClr val="C80F2E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5185502-22BF-0349-ADB1-84E7E9B39ED8}">
      <dsp:nvSpPr>
        <dsp:cNvPr id="0" name=""/>
        <dsp:cNvSpPr/>
      </dsp:nvSpPr>
      <dsp:spPr>
        <a:xfrm>
          <a:off x="2412534" y="2596551"/>
          <a:ext cx="770487" cy="752586"/>
        </a:xfrm>
        <a:prstGeom prst="ellipse">
          <a:avLst/>
        </a:prstGeom>
        <a:solidFill>
          <a:srgbClr val="C80F2E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324A13E-D3AA-AB40-81C6-171D658B1029}">
      <dsp:nvSpPr>
        <dsp:cNvPr id="0" name=""/>
        <dsp:cNvSpPr/>
      </dsp:nvSpPr>
      <dsp:spPr>
        <a:xfrm>
          <a:off x="2889151" y="2774031"/>
          <a:ext cx="2740520" cy="512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9370" rIns="0" bIns="3937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Baskerville" panose="02020502070401020303" pitchFamily="18" charset="0"/>
              <a:ea typeface="Baskerville" panose="02020502070401020303" pitchFamily="18" charset="0"/>
            </a:rPr>
            <a:t>Test Group</a:t>
          </a:r>
        </a:p>
      </dsp:txBody>
      <dsp:txXfrm>
        <a:off x="2889151" y="2774031"/>
        <a:ext cx="2740520" cy="512350"/>
      </dsp:txXfrm>
    </dsp:sp>
    <dsp:sp modelId="{EB1AE12F-4C5A-F54D-B279-9E437B26FA17}">
      <dsp:nvSpPr>
        <dsp:cNvPr id="0" name=""/>
        <dsp:cNvSpPr/>
      </dsp:nvSpPr>
      <dsp:spPr>
        <a:xfrm>
          <a:off x="2889151" y="3602118"/>
          <a:ext cx="2740520" cy="275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Baskerville" panose="02020502070401020303" pitchFamily="18" charset="0"/>
              <a:ea typeface="Baskerville" panose="02020502070401020303" pitchFamily="18" charset="0"/>
            </a:rPr>
            <a:t>A1: normally</a:t>
          </a:r>
        </a:p>
      </dsp:txBody>
      <dsp:txXfrm>
        <a:off x="2889151" y="3602118"/>
        <a:ext cx="2740520" cy="275857"/>
      </dsp:txXfrm>
    </dsp:sp>
    <dsp:sp modelId="{9F416B43-5163-EB4F-87B1-3D63035F835A}">
      <dsp:nvSpPr>
        <dsp:cNvPr id="0" name=""/>
        <dsp:cNvSpPr/>
      </dsp:nvSpPr>
      <dsp:spPr>
        <a:xfrm>
          <a:off x="2889151" y="3478029"/>
          <a:ext cx="99025" cy="9902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4C282F6-0AF6-0347-9E9B-F3674F135D9A}">
      <dsp:nvSpPr>
        <dsp:cNvPr id="0" name=""/>
        <dsp:cNvSpPr/>
      </dsp:nvSpPr>
      <dsp:spPr>
        <a:xfrm>
          <a:off x="2889151" y="3977001"/>
          <a:ext cx="2740520" cy="275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Baskerville" panose="02020502070401020303" pitchFamily="18" charset="0"/>
              <a:ea typeface="Baskerville" panose="02020502070401020303" pitchFamily="18" charset="0"/>
            </a:rPr>
            <a:t>A2: softly</a:t>
          </a:r>
        </a:p>
      </dsp:txBody>
      <dsp:txXfrm>
        <a:off x="2889151" y="3977001"/>
        <a:ext cx="2740520" cy="2758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B2B624-DB47-0C41-8C86-9DFA6007D802}">
      <dsp:nvSpPr>
        <dsp:cNvPr id="0" name=""/>
        <dsp:cNvSpPr/>
      </dsp:nvSpPr>
      <dsp:spPr>
        <a:xfrm>
          <a:off x="769992" y="1376701"/>
          <a:ext cx="3056810" cy="2672037"/>
        </a:xfrm>
        <a:prstGeom prst="rightArrow">
          <a:avLst>
            <a:gd name="adj1" fmla="val 70000"/>
            <a:gd name="adj2" fmla="val 50000"/>
          </a:avLst>
        </a:prstGeom>
        <a:solidFill>
          <a:srgbClr val="C80F2E">
            <a:alpha val="25098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24130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Baskerville" panose="02020502070401020303" pitchFamily="18" charset="0"/>
              <a:ea typeface="Baskerville" panose="02020502070401020303" pitchFamily="18" charset="0"/>
            </a:rPr>
            <a:t>Data folder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Baskerville" panose="02020502070401020303" pitchFamily="18" charset="0"/>
              <a:ea typeface="Baskerville" panose="02020502070401020303" pitchFamily="18" charset="0"/>
            </a:rPr>
            <a:t>List of Participants</a:t>
          </a:r>
        </a:p>
      </dsp:txBody>
      <dsp:txXfrm>
        <a:off x="1534194" y="1777507"/>
        <a:ext cx="1490195" cy="1870425"/>
      </dsp:txXfrm>
    </dsp:sp>
    <dsp:sp modelId="{2A6FCAB0-99C3-AE4B-B331-6054E34685D1}">
      <dsp:nvSpPr>
        <dsp:cNvPr id="0" name=""/>
        <dsp:cNvSpPr/>
      </dsp:nvSpPr>
      <dsp:spPr>
        <a:xfrm>
          <a:off x="5789" y="1948517"/>
          <a:ext cx="1528405" cy="1528405"/>
        </a:xfrm>
        <a:prstGeom prst="ellipse">
          <a:avLst/>
        </a:prstGeom>
        <a:solidFill>
          <a:srgbClr val="C80F2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Baskerville" panose="02020502070401020303" pitchFamily="18" charset="0"/>
              <a:ea typeface="Baskerville" panose="02020502070401020303" pitchFamily="18" charset="0"/>
            </a:rPr>
            <a:t>Input</a:t>
          </a:r>
        </a:p>
      </dsp:txBody>
      <dsp:txXfrm>
        <a:off x="229619" y="2172347"/>
        <a:ext cx="1080745" cy="1080745"/>
      </dsp:txXfrm>
    </dsp:sp>
    <dsp:sp modelId="{0362AB41-1645-8642-87B5-64540990D6E3}">
      <dsp:nvSpPr>
        <dsp:cNvPr id="0" name=""/>
        <dsp:cNvSpPr/>
      </dsp:nvSpPr>
      <dsp:spPr>
        <a:xfrm>
          <a:off x="4782056" y="1376701"/>
          <a:ext cx="3056810" cy="2672037"/>
        </a:xfrm>
        <a:prstGeom prst="rightArrow">
          <a:avLst>
            <a:gd name="adj1" fmla="val 70000"/>
            <a:gd name="adj2" fmla="val 50000"/>
          </a:avLst>
        </a:prstGeom>
        <a:solidFill>
          <a:srgbClr val="C80F2E">
            <a:alpha val="25098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24130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Baskerville" panose="02020502070401020303" pitchFamily="18" charset="0"/>
              <a:ea typeface="Baskerville" panose="02020502070401020303" pitchFamily="18" charset="0"/>
            </a:rPr>
            <a:t>Process raw data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Baskerville" panose="02020502070401020303" pitchFamily="18" charset="0"/>
              <a:ea typeface="Baskerville" panose="02020502070401020303" pitchFamily="18" charset="0"/>
            </a:rPr>
            <a:t>Statistical Analysis</a:t>
          </a:r>
        </a:p>
      </dsp:txBody>
      <dsp:txXfrm>
        <a:off x="5546258" y="1777507"/>
        <a:ext cx="1490195" cy="1870425"/>
      </dsp:txXfrm>
    </dsp:sp>
    <dsp:sp modelId="{E83C8A91-2B50-9843-874F-3636D30E0E2F}">
      <dsp:nvSpPr>
        <dsp:cNvPr id="0" name=""/>
        <dsp:cNvSpPr/>
      </dsp:nvSpPr>
      <dsp:spPr>
        <a:xfrm>
          <a:off x="4017853" y="1948517"/>
          <a:ext cx="1528405" cy="1528405"/>
        </a:xfrm>
        <a:prstGeom prst="ellipse">
          <a:avLst/>
        </a:prstGeom>
        <a:solidFill>
          <a:srgbClr val="C80F2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Baskerville" panose="02020502070401020303" pitchFamily="18" charset="0"/>
              <a:ea typeface="Baskerville" panose="02020502070401020303" pitchFamily="18" charset="0"/>
            </a:rPr>
            <a:t>Compute</a:t>
          </a:r>
        </a:p>
      </dsp:txBody>
      <dsp:txXfrm>
        <a:off x="4241683" y="2172347"/>
        <a:ext cx="1080745" cy="1080745"/>
      </dsp:txXfrm>
    </dsp:sp>
    <dsp:sp modelId="{A9892D44-DEBF-334E-A1CB-FDBCAE77A2EC}">
      <dsp:nvSpPr>
        <dsp:cNvPr id="0" name=""/>
        <dsp:cNvSpPr/>
      </dsp:nvSpPr>
      <dsp:spPr>
        <a:xfrm>
          <a:off x="8794119" y="1376701"/>
          <a:ext cx="3056810" cy="2672037"/>
        </a:xfrm>
        <a:prstGeom prst="rightArrow">
          <a:avLst>
            <a:gd name="adj1" fmla="val 70000"/>
            <a:gd name="adj2" fmla="val 50000"/>
          </a:avLst>
        </a:prstGeom>
        <a:solidFill>
          <a:srgbClr val="C80F2E">
            <a:alpha val="25098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24130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Baskerville" panose="02020502070401020303" pitchFamily="18" charset="0"/>
              <a:ea typeface="Baskerville" panose="02020502070401020303" pitchFamily="18" charset="0"/>
            </a:rPr>
            <a:t>Plot data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Baskerville" panose="02020502070401020303" pitchFamily="18" charset="0"/>
              <a:ea typeface="Baskerville" panose="02020502070401020303" pitchFamily="18" charset="0"/>
            </a:rPr>
            <a:t>Store figures</a:t>
          </a:r>
        </a:p>
      </dsp:txBody>
      <dsp:txXfrm>
        <a:off x="9558322" y="1777507"/>
        <a:ext cx="1490195" cy="1870425"/>
      </dsp:txXfrm>
    </dsp:sp>
    <dsp:sp modelId="{F88795E6-CF64-DB46-BC0F-E44893D40083}">
      <dsp:nvSpPr>
        <dsp:cNvPr id="0" name=""/>
        <dsp:cNvSpPr/>
      </dsp:nvSpPr>
      <dsp:spPr>
        <a:xfrm>
          <a:off x="8029917" y="1948517"/>
          <a:ext cx="1528405" cy="1528405"/>
        </a:xfrm>
        <a:prstGeom prst="ellipse">
          <a:avLst/>
        </a:prstGeom>
        <a:solidFill>
          <a:srgbClr val="C80F2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Baskerville" panose="02020502070401020303" pitchFamily="18" charset="0"/>
              <a:ea typeface="Baskerville" panose="02020502070401020303" pitchFamily="18" charset="0"/>
            </a:rPr>
            <a:t>Generate</a:t>
          </a:r>
        </a:p>
      </dsp:txBody>
      <dsp:txXfrm>
        <a:off x="8253747" y="2172347"/>
        <a:ext cx="1080745" cy="10807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5:46.4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1 120 24575,'17'0'0,"-4"0"0,5 0 0,-4 0 0,5 0 0,0 0 0,5 0 0,-4 0 0,10 0 0,-4 0 0,5 0 0,0 0 0,-6 0 0,5-9 0,2 6 0,0-6 0,5 9 0,-6-4 0,7 3 0,-6-9 0,5 9 0,-11-3 0,3 4 0,-9-5 0,5 4 0,-6-3 0,5 0 0,-4 3 0,4-4 0,1 5 0,-5-4 0,4 3 0,3-3 0,-11 4 0,10 0 0,-11-5 0,-1 4 0,4-3 0,-4 4 0,10 0 0,-4 0 0,5 0 0,-1 0 0,-4 0 0,4 0 0,1 0 0,-5 0 0,9-4 0,-8 2 0,8-2 0,-3 4 0,5 0 0,-6 0 0,5 0 0,4 0 0,-11 0 0,14 0 0,-26 0 0,18 0 0,-14 0 0,9 0 0,-5-4 0,0 3 0,0-4 0,0 5 0,-5 0 0,4 0 0,-4 0 0,5 0 0,0 0 0,13 0 0,-9 0 0,9 0 0,-8 0 0,-3 0 0,3 0 0,-10 0 0,4 0 0,-8 0 0,3 0 0,0 0 0,-4-3 0,9 2 0,-8-3 0,7 4 0,-2 0 0,7 0 0,-6 0 0,0 0 0,-2 0 0,-5 0 0,4 0 0,0 0 0,-3 0 0,3 0 0,-4 0 0,4 0 0,-4 0 0,4 0 0,-4 0 0,-1 0 0,6 0 0,-1 0 0,6 0 0,-6 0 0,0 0 0,0 0 0,-3 0 0,3 0 0,-4 0 0,4 0 0,-4 0 0,4 0 0,1 0 0,-5 0 0,4 0 0,0 0 0,-3 0 0,16 0 0,-14 0 0,14 0 0,-17 0 0,9 0 0,-8 0 0,3 0 0,0 0 0,-3 0 0,3 0 0,-5 0 0,1 0 0,-1 0 0,0 0 0,0 0 0,0 0 0,0 0 0,5 0 0,2 0 0,-1 0 0,9 0 0,-12 0 0,17 0 0,-12 0 0,8 0 0,-5 0 0,-5 0 0,4 0 0,-8 0 0,3 0 0,-5 0 0,1 0 0,-1 0 0,0 0 0,1 0 0,-1 0 0,0 0 0,1 0 0,-1 0 0,1 0 0,4 0 0,-4 0 0,4 0 0,-4 0 0,-1 0 0,-3 3 0,-4-2 0,-11-1 0,-9-6 0,7 1 0,-2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5:51.4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24575,'8'9'0,"4"3"0,-2-3 0,2 3 0,-5-7 0,-2 2 0,-2-3 0,-3 4 0,0 0 0,0 0 0,0-1 0,0 1 0,0 0 0,0 0 0,0 0 0,0 0 0,0-1 0,0 1 0,0 0 0,0 1 0,0-1 0,4 0 0,-3 1 0,7-1 0,-4 1 0,1 4 0,3-3 0,-4 3 0,1-5 0,3 1 0,-4-4 0,5-2 0,-1-3 0,0 0 0,0 0 0,-4 4 0,3-3 0,-6 6 0,6-3 0,-2 5 0,3-5 0,0 4 0,1-4 0,-1 5 0,1-1 0,-1 1 0,5 0 0,1 4 0,5 2 0,0 3 0,0 1 0,5 1 0,-4-1 0,11 7 0,-10-5 0,5 10 0,-2-11 0,-3 5 0,4 0 0,0-4 0,-5 3 0,5-4 0,-7-2 0,2 7 0,-1-5 0,1 4 0,-1 0 0,0-4 0,1 5 0,-1-6 0,0-1 0,-5 1 0,4 0 0,-3-4 0,0 3 0,2-4 0,-7 0 0,4 0 0,-1-1 0,0 0 0,6 6 0,-6-6 0,0 0 0,0 0 0,-3-3 0,4 8 0,-1-8 0,1 8 0,1-4 0,3 1 0,-4 3 0,5-4 0,0 5 0,8 8 0,-5 0 0,5 1 0,-6 2 0,3-9 0,-2 8 0,2-8 0,3 10 0,-7-10 0,6 10 0,-1-10 0,-4 3 0,4 1 0,-5 1 0,5 0 0,-3 4 0,3-9 0,1 10 0,4 4 0,3-6 0,-4 4 0,2-7 0,-10-5 0,11 11 0,-12-11 0,11 5 0,-10-2 0,9-2 0,-8 8 0,8-8 0,-9 2 0,10 3 0,-11-7 0,6 11 0,8 4 0,-11-7 0,17 12 0,-19-20 0,11 12 0,-11-6 0,6 6 0,-1 1 0,-4-2 0,11 2 0,-11-1 0,10 1 0,-11-7 0,6 5 0,-2-4 0,-4-1 0,6 4 0,-8-10 0,9 19 0,-6-17 0,6 10 0,-10-13 0,1 0 0,0 0 0,-4 0 0,3 0 0,-3 5 0,4-4 0,1 4 0,-1-5 0,-1 0 0,1 0 0,9 13 0,-7-9 0,8 15 0,-10-18 0,1 4 0,0 0 0,-1-4 0,0 4 0,1 1 0,-1-5 0,1 10 0,-1-10 0,2 9 0,-2-9 0,6 5 0,-4 0 0,18 11 0,-16-8 0,12 11 0,-10-18 0,-4 9 0,9-8 0,-8 8 0,9-3 0,-4 0 0,0 4 0,4-3 0,-3 4 0,5-4 0,-6 3 0,5-3 0,-10 3 0,9-3 0,-9 2 0,17 6 0,-15-3 0,10 2 0,-14-10 0,-1-6 0,1 5 0,-1-4 0,0 4 0,0-5 0,0 0 0,0 0 0,0 0 0,6 6 0,-4-4 0,4 4 0,-6-6 0,7 6 0,-6-4 0,6 4 0,-7-6 0,8 9 0,-6-7 0,6 6 0,-8-8 0,0-5 0,-5 4 0,4-7 0,-7 6 0,6-6 0,-6 7 0,6-8 0,-2 8 0,4-3 0,-5-1 0,12 12 0,-9-14 0,6 14 0,-6-11 0,-2 4 0,-1-5 0,4 4 0,-8-9 0,7 9 0,-7-8 0,8 7 0,-9-7 0,5 3 0,-6 0 0,1-3 0,0 3 0,-1-5 0,1 6 0,0-5 0,0 4 0,-1-4 0,1-1 0,-1 1 0,1-1 0,-1 1 0,1-1 0,-4 1 0,2-1 0,-2 1 0,3-1 0,1 1 0,-4-1 0,2 1 0,2 3 0,0-3 0,3 4 0,-7-5 0,3 1 0,-4-1 0,1 1 0,3-1 0,-4 1 0,5-1 0,-1 1 0,1-1 0,-1 1 0,1-1 0,4 1 0,-3 0 0,11 4 0,-10-3 0,6 2 0,-9-3 0,1-1 0,-1 1 0,-3-1 0,2-3 0,-6 2 0,7-6 0,-8 3 0,4-4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5:57.0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24575,'0'12'0,"0"0"0,0-4 0,0 1 0,0-2 0,0 1 0,0 0 0,4-3 0,-3 2 0,2-3 0,1 1 0,-3 2 0,2-2 0,-3 3 0,0 0 0,0 0 0,0 0 0,0 0 0,0 0 0,0 0 0,0 0 0,0 1 0,0-1 0,0 1 0,0-1 0,0 0 0,0 0 0,0 1 0,0-1 0,0 1 0,0-1 0,0 1 0,0-1 0,0 1 0,0-1 0,0 1 0,0-1 0,0 1 0,0-1 0,0 1 0,0-1 0,0 1 0,0-1 0,0 1 0,0-1 0,4 1 0,-3-1 0,7 4 0,-7-2 0,6 2 0,-2-3 0,-1-1 0,0 0 0,0 1 0,-3-1 0,2 1 0,1-1 0,-3 1 0,3 4 0,0-3 0,-3 3 0,7 0 0,-7-3 0,7 3 0,-3 0 0,0-4 0,3 9 0,-7-8 0,7 8 0,-7-4 0,7 0 0,-7 4 0,7-4 0,-7 5 0,8 0 0,-8 0 0,3-5 0,1 9 0,-4-7 0,8 16 0,-8-5 0,3 1 0,0 2 0,-2-10 0,2 10 0,0-10 0,-3 4 0,4 0 0,-1-3 0,-3 3 0,7-5 0,-7-1 0,8 7 0,-8-5 0,8 4 0,-8-5 0,7 0 0,-2 13 0,-1-9 0,4 9 0,-8-13 0,8 0 0,-8 0 0,7 0 0,-7 0 0,7 0 0,-6-1 0,6 1 0,-7 0 0,7 0 0,-7-5 0,8 4 0,-8-4 0,7 4 0,-3 1 0,0 0 0,3-5 0,-7 4 0,7-4 0,-3 5 0,1 5 0,2-4 0,-7 5 0,7-6 0,2 16 0,-4-12 0,7 13 0,-12-12 0,7-4 0,-7 4 0,8-5 0,-8 6 0,7-5 0,-7 4 0,7-5 0,-2 5 0,-1-4 0,4 5 0,-8-1 0,8-4 0,-8 4 0,7-5 0,-7 0 0,7 0 0,-6 5 0,6-4 0,-7 5 0,3-7 0,0 1 0,-3 0 0,8 0 0,-4 8 0,0-6 0,-1 2 0,1 0 0,-4-12 0,8 17 0,-8-17 0,4 13 0,-1-10 0,-3 5 0,3-1 0,1 1 0,-4-4 0,7 2 0,-7-3 0,3 5 0,0-4 0,-3 2 0,3-2 0,0 3 0,-3-3 0,3 8 0,0-12 0,-3 17 0,7-12 0,-7 8 0,3-6 0,0 1 0,-3 5 0,8-3 0,-8 3 0,7 3 0,-3-6 0,1 12 0,2-13 0,-7 4 0,8 0 0,-4-3 0,1 3 0,3 0 0,-8-4 0,8 10 0,-4-10 0,1 4 0,3 0 0,-4 4 0,0-1 0,4 0 0,-8-8 0,7-1 0,-7 1 0,7-5 0,-7 4 0,7 5 0,-3-2 0,1 6 0,2-8 0,-7-1 0,7 1 0,-7 0 0,8 5 0,-8-4 0,8 5 0,-8-7 0,8 1 0,-8 6 0,7-5 0,-2 9 0,-1-9 0,4 10 0,-8-5 0,8 1 0,-3 4 0,-1-5 0,4 6 0,-3-5 0,-1 3 0,4-3 0,-8 0 0,8 3 0,-3-8 0,3 11 0,-3-11 0,2 6 0,-7-8 0,8 0 0,-4 0 0,0 0 0,3 0 0,-7 0 0,8-1 0,-8 1 0,7 0 0,-7 0 0,3 0 0,-4 0 0,5-1 0,-4 7 0,3-10 0,-4 8 0,0-9 0,4 5 0,-3-4 0,3 2 0,-4-2 0,0 3 0,0-3 0,0 2 0,0-7 0,0 8 0,0-9 0,4 4 0,-3 0 0,3-4 0,-4 4 0,0-5 0,0 1 0,0-1 0,0 1 0,0-1 0,0 0 0,0 0 0,0 1 0,0-1 0,0 0 0,0 1 0,0-1 0,0 1 0,4-1 0,-3 1 0,2-1 0,-3 1 0,4-5 0,-3 4 0,3-3 0,0-1 0,-3 4 0,6-7 0,-6 6 0,6-2 0,-6 3 0,3 0 0,-4 0 0,0 0 0,0 0 0,0 0 0,0 0 0,0 1 0,0-1 0,0 0 0,0 0 0,0 0 0,0 0 0,0 1 0,4-1 0,-3 0 0,2 1 0,-3-1 0,4-3 0,-3 2 0,3-2 0,-4 4 0,3-1 0,-2 0 0,3 0 0,-4 0 0,0 0 0,0 0 0,3 0 0,-2 0 0,3-4 0,-4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01:14:00.9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2904 24575,'12'4'0,"21"0"0,-9-4 0,19 0 0,-22 0 0,8 0 0,-3 0 0,4 0 0,8 0 0,0 0 0,22 0 0,-4 0 0,6 0 0,5 0 0,-12 0 0,21 6 0,-20-5 0,11 5 0,-14-6 0,8 0 0,-7 0 0,5 0 0,-5 0 0,6 0 0,0 0 0,8 0 0,-5 0 0,6 0 0,0 0 0,-7 0 0,7 5 0,-1-3 0,11 3 0,2-5 0,15 0 0,-8 0 0,10 0 0,-23 0 0,0 0 0,19 0-720,-5 0 0,-1 0 720,1 0 0,-25 3 0,1 0-468,33-1 468,0 4 0,-17-6 0,5 6 0,-8-5 0,-24 6 0,2-1 0,38-4 0,-37 2 0,1-1 0,31-3 0,8 0 0,1 0 0,-23 0 0,17 0 0,-18 0 0,16 0 0,-3 0 0,-9 0 0,-8 0 0,6 0 0,-5 0 0,0 0 0,5 0 0,-5 0 0,-1 0 0,6 0 0,13 0 0,-13 0 0,4 0 0,-28 0 0,-7 0 1405,0 0-1405,0 0 503,0 0-503,0 0 0,0 0 0,0 0 0,0 0 0,0 0 0,-6 0 0,-2 0 0,-6 0 0,0 0 0,-5 0 0,3 0 0,-3 0 0,4 0 0,8 0 0,-6 0 0,11 0 0,-4 0 0,6 5 0,-6-4 0,4 4 0,-10 0 0,4-4 0,14 4 0,-15-1 0,15-3 0,-14 4 0,-5-5 0,5 4 0,0-2 0,-4 2 0,10-4 0,-10 0 0,10 0 0,-4 0 0,6 0 0,-1 0 0,2 0 0,-8 0 0,-1 0 0,-6 0 0,0 0 0,-10 0 0,2 0 0,-13 0 0,3 0 0,-4 0 0,-1 0 0,-3-3 0,-1-2 0,-4-8 0,0 4 0,0-9 0,0 8 0,0-7 0,0-3 0,0-5 0,0-6 0,0 0 0,0-14 0,-6-10 0,4-8 0,-3 2 0,5 2 0,0-3 0,0-1 0,0-6 0,0 9 0,0 6 0,0 2 0,0 0 0,0 5 0,0-12 0,0 5 0,0-23 0,0 25 0,0-29 0,0 39 0,0-25 0,0 21 0,0-6 0,-5 13 0,4 2 0,-8 6 0,3 5 0,-4-3 0,1 9 0,-2-10 0,-2 10 0,-3-10 0,1 10 0,-4-10 0,4 10 0,-6-10 0,1 5 0,0-6 0,4 0 0,1 5 0,0-3 0,5 8 0,-5-8 0,6 9 0,-1-4 0,0 0 0,0-2 0,0-5 0,-5-8 0,8 6 0,-6-1 0,8 4 0,-1 10 0,-2-5 0,7 7 0,-4-1 0,1 0 0,3 0 0,-3 5 0,4-4 0,-4 9 0,3-9 0,-3 4 0,4-1 0,-3 2 0,2 0 0,-3 4 0,4-4 0,0-1 0,0 0 0,0 0 0,0-4 0,0 9 0,-4-9 0,3 8 0,-3-7 0,4 7 0,0-3 0,0 4 0,0-4 0,0 4 0,0-4 0,0-1 0,0 5 0,0-4 0,-4 4 0,3 1 0,-3-1 0,0-4 0,3 3 0,-3-3 0,-1 0 0,4 3 0,-3-7 0,4 7 0,-4-7 0,3 3 0,-7 0 0,7 0 0,-3 6 0,0-1 0,4 1 0,-8-1 0,7 1 0,-3-1 0,0 1 0,4 0 0,-4-1 0,4 1 0,-4 0 0,0 3 0,-4 2 0,0 3 0,-5 0 0,4 0 0,-9 0 0,-2 0 0,0 4 0,-9 2 0,9 3 0,-10-3 0,5 2 0,-1-6 0,-4 7 0,5-8 0,-6 4 0,0-1 0,0-3 0,0 4 0,-6-5 0,4 0 0,-10 0 0,10 0 0,-10 0 0,11 0 0,-12 0 0,12 0 0,-11 0 0,10-5 0,-4 4 0,6-4 0,0 1 0,0 3 0,0-4 0,5 5 0,2 0 0,5-4 0,5 3 0,-4-3 0,9 4 0,-9 0 0,4 0 0,-1 0 0,-2 0 0,3 0 0,-5 0 0,0 0 0,-14 0 0,11-5 0,-16 4 0,18-3 0,-10 0 0,10 2 0,-4-6 0,5 7 0,0-8 0,1 8 0,3-3 0,2 4 0,5 0 0,-1 0 0,1 0 0,0 0 0,7 0 0,-5 0 0,5 4 0,-4-3 0,2 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01:14:03.7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2429 1 24575,'-6'0'0,"1"0"0,-32 0 0,15 0 0,-14 0 0,5 0 0,-2 0 0,-10 5 0,10-4 0,-4 4 0,6-5 0,-6 0 0,4 0 0,-4 0 0,6 0 0,5 0 0,-3 0 0,13 0 0,-7 0 0,13 0 0,-3 0 0,5 0 0,0 0 0,3 4 0,2 0 0,3 4 0,0 0 0,0 1 0,0-1 0,0 1 0,0-1 0,0 1 0,0 4 0,0-4 0,0 9 0,0-8 0,0 7 0,0-2 0,0 3 0,0 1 0,0 6 0,0-5 0,0 4 0,0 0 0,0-4 0,-5 10 0,-4-10 0,-3 10 0,-6-10 0,3 9 0,-4-9 0,-1 5 0,1-7 0,2 0 0,-2 1 0,-4-1 0,3 1 0,-1 1 0,4-1 0,2-5 0,-4 4 0,0 2 0,0 0 0,-1 5 0,1-7 0,0 1 0,0 5 0,-6-3 0,4 4 0,-3-6 0,4 6 0,1-5 0,-6 5 0,4 0 0,-3-4 0,3 8 0,-3-8 0,2 9 0,-2-9 0,3 9 0,1 2 0,-7 1 0,4 5 0,-4 0 0,6-5 0,-1 4 0,1 0 0,0-4 0,0 4 0,0-6 0,-9 14 0,12-11 0,-11 11 0,14-19 0,-6 3 0,1-3 0,4 5 0,-3 0 0,3 0 0,-4-5 0,-1 3 0,1-3 0,-1 11 0,0-4 0,-6 5 0,5-6 0,-5 0 0,6-1 0,1 0 0,4-6 0,-3 0 0,9-1 0,-8-4 0,7 0 0,-2-3 0,4-2 0,0-1 0,-1 4 0,-2 0 0,1 1 0,-2 4 0,-1-8 0,4 2 0,-3-6 0,3 6 0,2-7 0,-1 8 0,-5-8 0,4 7 0,-3-6 0,3 6 0,2-7 0,-2 8 0,2-9 0,-2 9 0,2-8 0,-2 7 0,1-2 0,4-1 0,-3 4 0,7-9 0,-8 9 0,8-8 0,-7 3 0,4 4 0,-1-7 0,-3 7 0,7-8 0,-6-1 0,6 1 0,-7-5 0,7 4 0,-2-3 0,-1 3 0,3 0 0,-7 1 0,7-1 0,-2 1 0,-1-1 0,3 1 0,-3-1 0,0-3 0,3 3 0,-6-8 0,6 8 0,-7-7 0,7 6 0,-6-3 0,6 5 0,-3-1 0,4 0 0,-3 0 0,-2-3 0,-3-1 0,-4-4 0,3 0 0,-4-9 0,4-7 0,-1-4 0,4 4 0,2 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01:14:06.1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49 24575,'12'-4'0,"4"1"0,4 3 0,0 0 0,4 0 0,-5 0 0,0 0 0,0 0 0,-5 0 0,-1 0 0,-4 0 0,-1 0 0,1 0 0,-1 0 0,1 0 0,-1 0 0,1-4 0,-1 3 0,0-3 0,0 1 0,0 2 0,0-2 0,0 3 0,0 0 0,0 0 0,0 0 0,1 0 0,-1 0 0,1 0 0,-1 0 0,1 0 0,-1 0 0,1 0 0,-1 0 0,1 0 0,-1-4 0,1 3 0,-1-3 0,1 4 0,-1-4 0,1 3 0,-1-2 0,1-1 0,-1 3 0,0-3 0,0 4 0,0 0 0,0 0 0,0 0 0,-4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097C3-BE83-AA40-8F0C-88D3699E25AF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5A2B5-F2C9-7949-B401-5BA468213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57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Introduce names</a:t>
            </a:r>
          </a:p>
          <a:p>
            <a:pPr marL="171450" indent="-171450">
              <a:buFontTx/>
              <a:buChar char="-"/>
            </a:pPr>
            <a:r>
              <a:rPr lang="en-US" dirty="0"/>
              <a:t>Lab</a:t>
            </a:r>
          </a:p>
          <a:p>
            <a:pPr marL="171450" indent="-171450">
              <a:buFontTx/>
              <a:buChar char="-"/>
            </a:pPr>
            <a:r>
              <a:rPr lang="en-US" dirty="0"/>
              <a:t>Project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5A2B5-F2C9-7949-B401-5BA4682137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05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5A2B5-F2C9-7949-B401-5BA4682137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18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Osteoarthritis (OA) is the most frequent cause of disability in the United States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5A2B5-F2C9-7949-B401-5BA4682137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62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mentioned earlier, for people with OA, cartilage wears down and that causes bones to rub together</a:t>
            </a:r>
          </a:p>
          <a:p>
            <a:r>
              <a:rPr lang="en-US" dirty="0"/>
              <a:t>But it’s important to note that the cartilage doesn’t usually wear away at the whole joint, but at just one of 3 compartments</a:t>
            </a:r>
          </a:p>
          <a:p>
            <a:r>
              <a:rPr lang="en-US" dirty="0"/>
              <a:t>As you can see in this picture, the 3 compartments are medial, lateral, and patellofemoral</a:t>
            </a:r>
          </a:p>
          <a:p>
            <a:r>
              <a:rPr lang="en-US" dirty="0"/>
              <a:t>But the two that are relevant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5A2B5-F2C9-7949-B401-5BA4682137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24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7323D-2CC6-C47C-383D-772A3DC48A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6BC3E8-2E89-9658-DB90-5D039E4F80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546C9-1A28-CB73-C886-0199363B2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90010-7813-4B4F-A7BB-A47247D84DD8}" type="datetime1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4A2CE-1C8D-6023-AAEF-6FDB773F3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6F50B-9D81-1AAB-BE32-CE822CE7E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AB5B7-AD08-5444-AFC8-9C302FE3E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91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E065A-AB66-EE6B-5BB8-E40D4ECA7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3F0A53-67BA-72D7-141C-9DD8B967A2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EB7E6-1B2D-D498-87D5-D2184E83A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F2377-5F29-0E4C-99C1-7BB079BDC0C0}" type="datetime1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88758-911A-D853-5E4A-53333A395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45475-B8CA-3711-7170-E1C595589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AB5B7-AD08-5444-AFC8-9C302FE3E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54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54F682-565D-3FA2-E03C-5AA8C55976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D51703-9E8A-EDD9-7AAE-BB20FC5406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CE05A-92DC-512B-5AC2-8CCCAA63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68E40-BE33-F84E-BD70-8DA6AD827A7B}" type="datetime1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22FAD-08CE-7F37-0D7C-F11A959D2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1424B-E065-FA27-D4D2-C217ED403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AB5B7-AD08-5444-AFC8-9C302FE3E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70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48372-6AE6-EFD8-4412-4CAA8EB3B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E1F82-A693-B5B6-7EF2-4F8CF31F6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F8D5B-8BF7-64EE-C553-78CB3D54E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E492-CBAB-D144-A22E-514D3A707D79}" type="datetime1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6E16C-0AD1-3FED-392C-518732D0A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79E4E-F3DC-BEA2-B69D-EF0326C97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AB5B7-AD08-5444-AFC8-9C302FE3E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05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46FCA-6510-695D-90BD-99E76B29E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1E851-2263-8044-4E89-4A46409F7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8252E-1B07-8F64-177D-4DAD6B818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C279C-3E7A-CE4F-ADE6-92C93AFB786A}" type="datetime1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15985-001D-5950-FEDE-A76A6EA1B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C73DE-3B5D-C803-7629-C2D21587B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AB5B7-AD08-5444-AFC8-9C302FE3E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95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77E2D-0699-E546-E37B-FE827BCD3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6292F-FF7F-8681-EF80-9F45A30F4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890097-C2CF-9665-BDD2-CA6AF5820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E79EED-968B-0895-F6C7-D0D64123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542D-CFCB-0449-8AD7-80E8D295C366}" type="datetime1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46652F-17B4-F83B-932A-D3C73AE7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22D51-893A-E16B-784E-CDED6BE9F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AB5B7-AD08-5444-AFC8-9C302FE3E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30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CDF43-998D-4BF1-0A29-B1852495B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06258-1740-9A9D-1D57-706A23CBF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60A488-9A37-7972-5E05-F2BF4B3076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CFFE44-712A-5C83-6FDF-916F51B3B5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6B70A5-ACC7-1411-B38B-A7A206D14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5E210E-4711-EA2C-09B3-7836CE500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A031D-CD9D-E941-B874-1584139D14E2}" type="datetime1">
              <a:rPr lang="en-US" smtClean="0"/>
              <a:t>8/2/2023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03DC94-0E91-E0E0-E5E3-07C4B021F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D6B87A-D16A-E5F8-972C-CF95D1856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AB5B7-AD08-5444-AFC8-9C302FE3E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96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89E29-E7E4-C99E-59B3-4A7275651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8E3524-1229-C7E0-A38B-3A7F090DB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E9EA-7D9D-F648-981D-BEC1BF8C6833}" type="datetime1">
              <a:rPr lang="en-US" smtClean="0"/>
              <a:t>8/2/2023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C0584-FD62-1BC8-D629-020BA0B41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F7D882-B0EC-3CED-EB56-1F6B4029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AB5B7-AD08-5444-AFC8-9C302FE3E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0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0C43B0-C22A-5D28-37A7-9041863E3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D5C6C-69D2-ED40-9B86-D42C9FA7756D}" type="datetime1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BA95B1-8A29-2BF1-EB9A-987371C00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EAA84-FEFA-A048-FDD2-F5823CC9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AB5B7-AD08-5444-AFC8-9C302FE3E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4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96AB6-4D99-A8D5-32AD-D2EF8FD34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12241-9769-8BCC-2DF7-DD3DBD88E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8D3010-7468-139C-6FD4-93F7169EA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066B4-4997-AACB-E3EE-5147F4D02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09EA-5AA4-7A46-950D-28E1A420A624}" type="datetime1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A9593D-CEFA-9189-CBAC-2A7A3D0D6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C1AC2-DDC7-3F55-06D7-ED738CEF8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AB5B7-AD08-5444-AFC8-9C302FE3E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73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ACBC7-F3BC-76D9-33B8-1F8D6B20A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B7629A-9072-C92E-B460-0C974526FC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FF89D3-D9DD-C143-E304-A8DF8B6B2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C3B5A-95CC-953E-6843-494EC411C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62B9-FBFA-884D-9CF8-0254F4A24489}" type="datetime1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F7D64D-6363-3D52-507D-9BB658A2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0ECC92-61DB-D5E1-C0D2-59356B96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AB5B7-AD08-5444-AFC8-9C302FE3E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02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70BE13-2178-93EA-96DE-5BC098251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912F7-2145-3D28-E549-00F668946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340D5-748E-543E-7E69-0C04454C8A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75F2D-8A04-A043-A3D3-EF4C422B6A8B}" type="datetime1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164C4-54EC-0E22-FF6D-4C8A24D64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70DA5-35B3-57FB-AFFE-970036737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AB5B7-AD08-5444-AFC8-9C302FE3E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9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9.png"/><Relationship Id="rId4" Type="http://schemas.openxmlformats.org/officeDocument/2006/relationships/customXml" Target="../ink/ink1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3" Type="http://schemas.openxmlformats.org/officeDocument/2006/relationships/image" Target="../media/image18.jpeg"/><Relationship Id="rId12" Type="http://schemas.openxmlformats.org/officeDocument/2006/relationships/customXml" Target="../ink/ink5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2.png"/><Relationship Id="rId15" Type="http://schemas.openxmlformats.org/officeDocument/2006/relationships/image" Target="../media/image34.png"/><Relationship Id="rId4" Type="http://schemas.openxmlformats.org/officeDocument/2006/relationships/customXml" Target="../ink/ink4.xml"/><Relationship Id="rId14" Type="http://schemas.openxmlformats.org/officeDocument/2006/relationships/customXml" Target="../ink/ink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8" name="Picture 18">
            <a:extLst>
              <a:ext uri="{FF2B5EF4-FFF2-40B4-BE49-F238E27FC236}">
                <a16:creationId xmlns:a16="http://schemas.microsoft.com/office/drawing/2014/main" id="{59EF53A6-DE5D-53D4-A648-20F614D75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107" y="116502"/>
            <a:ext cx="4148762" cy="8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8C080C4-E059-DE38-EA6B-90D5B7A3EC54}"/>
              </a:ext>
            </a:extLst>
          </p:cNvPr>
          <p:cNvSpPr/>
          <p:nvPr/>
        </p:nvSpPr>
        <p:spPr>
          <a:xfrm>
            <a:off x="0" y="1089964"/>
            <a:ext cx="5189076" cy="578110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47A0CC-AE69-9117-91EE-B739E82EDF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3874" y="2628016"/>
            <a:ext cx="6383446" cy="1601968"/>
          </a:xfrm>
        </p:spPr>
        <p:txBody>
          <a:bodyPr>
            <a:normAutofit fontScale="90000"/>
          </a:bodyPr>
          <a:lstStyle/>
          <a:p>
            <a:pPr defTabSz="457200">
              <a:lnSpc>
                <a:spcPts val="5080"/>
              </a:lnSpc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438F48-252A-646C-0F28-EF8C8331DA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5656" y="4239422"/>
            <a:ext cx="2826549" cy="80578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Ananya Katyal</a:t>
            </a:r>
          </a:p>
          <a:p>
            <a:pPr>
              <a:spcBef>
                <a:spcPts val="0"/>
              </a:spcBef>
            </a:pP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Young Scholar</a:t>
            </a:r>
          </a:p>
          <a:p>
            <a:pPr>
              <a:spcBef>
                <a:spcPts val="0"/>
              </a:spcBef>
            </a:pP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Lexington High School</a:t>
            </a:r>
          </a:p>
        </p:txBody>
      </p:sp>
      <p:pic>
        <p:nvPicPr>
          <p:cNvPr id="5124" name="Picture 4" descr="YSP – Center for STEM Education">
            <a:extLst>
              <a:ext uri="{FF2B5EF4-FFF2-40B4-BE49-F238E27FC236}">
                <a16:creationId xmlns:a16="http://schemas.microsoft.com/office/drawing/2014/main" id="{9236D496-1CFE-32C1-34A1-ABD421ED3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1" y="116502"/>
            <a:ext cx="1749783" cy="85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E102AFD4-1536-6C98-6A0C-A5D260D5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27" y="1244745"/>
            <a:ext cx="3323261" cy="95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>
            <a:extLst>
              <a:ext uri="{FF2B5EF4-FFF2-40B4-BE49-F238E27FC236}">
                <a16:creationId xmlns:a16="http://schemas.microsoft.com/office/drawing/2014/main" id="{8E217F50-9C6F-1B30-935E-18E33CE42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3" r="19384"/>
          <a:stretch/>
        </p:blipFill>
        <p:spPr bwMode="auto">
          <a:xfrm>
            <a:off x="185779" y="2320696"/>
            <a:ext cx="1466782" cy="159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E7E181-4DC4-2B3F-6E05-419A3EE31B2D}"/>
              </a:ext>
            </a:extLst>
          </p:cNvPr>
          <p:cNvSpPr txBox="1"/>
          <p:nvPr/>
        </p:nvSpPr>
        <p:spPr>
          <a:xfrm>
            <a:off x="1845656" y="2561785"/>
            <a:ext cx="28265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Aft>
                <a:spcPts val="0"/>
              </a:spcAft>
            </a:pPr>
            <a:r>
              <a:rPr lang="en-US" i="0" u="none" strike="noStrike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Gill Sans" panose="020B0502020104020203" pitchFamily="34" charset="-79"/>
              </a:rPr>
              <a:t>Dr. Sandra </a:t>
            </a:r>
            <a:r>
              <a:rPr lang="en-US" i="0" u="none" strike="noStrike" dirty="0" err="1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Gill Sans" panose="020B0502020104020203" pitchFamily="34" charset="-79"/>
              </a:rPr>
              <a:t>Shefelbine</a:t>
            </a:r>
            <a:endParaRPr lang="en-US" dirty="0"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ctr" rtl="0"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Gill Sans" panose="020B0502020104020203" pitchFamily="34" charset="-79"/>
              </a:rPr>
              <a:t>Professor, Mechanical and Industrial Engineering</a:t>
            </a:r>
            <a:endParaRPr lang="en-US" sz="1600" b="0" dirty="0"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ctr" rtl="0"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Gill Sans" panose="020B0502020104020203" pitchFamily="34" charset="-79"/>
              </a:rPr>
              <a:t>Professor, Bioengineering</a:t>
            </a:r>
            <a:endParaRPr lang="en-US" sz="16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B60AC5-B12F-80AA-F88E-81B18B1145F9}"/>
              </a:ext>
            </a:extLst>
          </p:cNvPr>
          <p:cNvSpPr txBox="1">
            <a:spLocks/>
          </p:cNvSpPr>
          <p:nvPr/>
        </p:nvSpPr>
        <p:spPr>
          <a:xfrm>
            <a:off x="1845656" y="5708150"/>
            <a:ext cx="2826550" cy="805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Max Bean-Tierney</a:t>
            </a:r>
          </a:p>
          <a:p>
            <a:pPr>
              <a:spcBef>
                <a:spcPts val="0"/>
              </a:spcBef>
            </a:pP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Young Scholar</a:t>
            </a:r>
          </a:p>
          <a:p>
            <a:pPr>
              <a:spcBef>
                <a:spcPts val="0"/>
              </a:spcBef>
            </a:pP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Boston College High School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947142-3597-1A2D-9F01-98A2B2F4C5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027" y="3910871"/>
            <a:ext cx="1466782" cy="14667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E5DCD6-B321-00A0-3F5A-30C20278020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</a:blip>
          <a:stretch>
            <a:fillRect/>
          </a:stretch>
        </p:blipFill>
        <p:spPr>
          <a:xfrm>
            <a:off x="184027" y="5377653"/>
            <a:ext cx="1466782" cy="14667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3A2837-C94D-AF64-D1DB-36BD8C5C003A}"/>
              </a:ext>
            </a:extLst>
          </p:cNvPr>
          <p:cNvSpPr txBox="1"/>
          <p:nvPr/>
        </p:nvSpPr>
        <p:spPr>
          <a:xfrm>
            <a:off x="6464852" y="4337323"/>
            <a:ext cx="4401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Baskerville" panose="02020502070401020303" pitchFamily="18" charset="0"/>
                <a:ea typeface="Baskerville" panose="02020502070401020303" pitchFamily="18" charset="0"/>
              </a:rPr>
              <a:t>Thanks to Philip Huang, Ria Rao, Lindsey Young, </a:t>
            </a:r>
            <a:r>
              <a:rPr lang="en-US" sz="2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Vineel</a:t>
            </a:r>
            <a:r>
              <a:rPr lang="en-US" sz="2000" i="1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sz="2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Kondiboya</a:t>
            </a:r>
            <a:r>
              <a:rPr lang="en-US" sz="2000" i="1" dirty="0">
                <a:latin typeface="Baskerville" panose="02020502070401020303" pitchFamily="18" charset="0"/>
                <a:ea typeface="Baskerville" panose="02020502070401020303" pitchFamily="18" charset="0"/>
              </a:rPr>
              <a:t>, and </a:t>
            </a:r>
            <a:r>
              <a:rPr lang="en-US" sz="2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Soha</a:t>
            </a:r>
            <a:r>
              <a:rPr lang="en-US" sz="2000" i="1" dirty="0">
                <a:latin typeface="Baskerville" panose="02020502070401020303" pitchFamily="18" charset="0"/>
                <a:ea typeface="Baskerville" panose="02020502070401020303" pitchFamily="18" charset="0"/>
              </a:rPr>
              <a:t> Ben Tahar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9B946B-6D04-6A27-433E-D4969E43C3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761" y="5372210"/>
            <a:ext cx="1466783" cy="1466783"/>
          </a:xfrm>
          <a:prstGeom prst="rect">
            <a:avLst/>
          </a:prstGeom>
        </p:spPr>
      </p:pic>
      <p:pic>
        <p:nvPicPr>
          <p:cNvPr id="5142" name="Picture 22">
            <a:extLst>
              <a:ext uri="{FF2B5EF4-FFF2-40B4-BE49-F238E27FC236}">
                <a16:creationId xmlns:a16="http://schemas.microsoft.com/office/drawing/2014/main" id="{78548A19-8688-A9DA-D5EE-C680C1F1F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" t="4802" r="6292" b="6433"/>
          <a:stretch/>
        </p:blipFill>
        <p:spPr bwMode="auto">
          <a:xfrm>
            <a:off x="11013929" y="120498"/>
            <a:ext cx="843391" cy="85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>
            <a:extLst>
              <a:ext uri="{FF2B5EF4-FFF2-40B4-BE49-F238E27FC236}">
                <a16:creationId xmlns:a16="http://schemas.microsoft.com/office/drawing/2014/main" id="{A998C9C0-52CC-5972-40B6-66891D196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302" y="91584"/>
            <a:ext cx="3382194" cy="85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6909FF-6D18-02DF-704A-1FC643D091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6070700" y="-4959616"/>
            <a:ext cx="9284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65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D359A-29FA-6258-03CA-BB9BDA6D9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9777"/>
            <a:ext cx="12192000" cy="417844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		22 subjects</a:t>
            </a:r>
            <a:b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</a:b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		2 assessments</a:t>
            </a:r>
            <a:b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</a:b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		2 sides</a:t>
            </a:r>
            <a:b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</a:b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		5 trials</a:t>
            </a:r>
            <a:b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</a:b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		120,000 force measurements</a:t>
            </a:r>
            <a:b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</a:br>
            <a:b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</a:b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		</a:t>
            </a:r>
            <a:r>
              <a:rPr lang="en-US" sz="8900" dirty="0">
                <a:latin typeface="Baskerville" panose="02020502070401020303" pitchFamily="18" charset="0"/>
                <a:ea typeface="Baskerville" panose="02020502070401020303" pitchFamily="18" charset="0"/>
              </a:rPr>
              <a:t>52,800,000 data points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745C9C-8D8C-829A-8858-D86B72F70D69}"/>
              </a:ext>
            </a:extLst>
          </p:cNvPr>
          <p:cNvGrpSpPr/>
          <p:nvPr/>
        </p:nvGrpSpPr>
        <p:grpSpPr>
          <a:xfrm>
            <a:off x="929640" y="1709238"/>
            <a:ext cx="10332720" cy="3719712"/>
            <a:chOff x="942975" y="1172028"/>
            <a:chExt cx="10332720" cy="3719712"/>
          </a:xfrm>
        </p:grpSpPr>
        <p:sp>
          <p:nvSpPr>
            <p:cNvPr id="13" name="Multiply 12">
              <a:extLst>
                <a:ext uri="{FF2B5EF4-FFF2-40B4-BE49-F238E27FC236}">
                  <a16:creationId xmlns:a16="http://schemas.microsoft.com/office/drawing/2014/main" id="{C202CC41-12B9-AD05-A894-A9274CA21805}"/>
                </a:ext>
              </a:extLst>
            </p:cNvPr>
            <p:cNvSpPr/>
            <p:nvPr/>
          </p:nvSpPr>
          <p:spPr>
            <a:xfrm>
              <a:off x="1108710" y="1172028"/>
              <a:ext cx="480060" cy="525780"/>
            </a:xfrm>
            <a:prstGeom prst="mathMultiply">
              <a:avLst/>
            </a:prstGeom>
            <a:solidFill>
              <a:srgbClr val="C80F2E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ultiply 13">
              <a:extLst>
                <a:ext uri="{FF2B5EF4-FFF2-40B4-BE49-F238E27FC236}">
                  <a16:creationId xmlns:a16="http://schemas.microsoft.com/office/drawing/2014/main" id="{828D9DF5-363A-A202-D6EC-8732D95954E2}"/>
                </a:ext>
              </a:extLst>
            </p:cNvPr>
            <p:cNvSpPr/>
            <p:nvPr/>
          </p:nvSpPr>
          <p:spPr>
            <a:xfrm>
              <a:off x="1108710" y="1749092"/>
              <a:ext cx="480060" cy="525780"/>
            </a:xfrm>
            <a:prstGeom prst="mathMultiply">
              <a:avLst/>
            </a:prstGeom>
            <a:solidFill>
              <a:srgbClr val="C80F2E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Multiply 14">
              <a:extLst>
                <a:ext uri="{FF2B5EF4-FFF2-40B4-BE49-F238E27FC236}">
                  <a16:creationId xmlns:a16="http://schemas.microsoft.com/office/drawing/2014/main" id="{6C80435B-4C7B-A27D-3E85-868CA0407904}"/>
                </a:ext>
              </a:extLst>
            </p:cNvPr>
            <p:cNvSpPr/>
            <p:nvPr/>
          </p:nvSpPr>
          <p:spPr>
            <a:xfrm>
              <a:off x="1108710" y="2326156"/>
              <a:ext cx="480060" cy="525780"/>
            </a:xfrm>
            <a:prstGeom prst="mathMultiply">
              <a:avLst/>
            </a:prstGeom>
            <a:solidFill>
              <a:srgbClr val="C80F2E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Multiply 15">
              <a:extLst>
                <a:ext uri="{FF2B5EF4-FFF2-40B4-BE49-F238E27FC236}">
                  <a16:creationId xmlns:a16="http://schemas.microsoft.com/office/drawing/2014/main" id="{9A0D2D7C-8065-7919-D6B1-8E3FB28B74A5}"/>
                </a:ext>
              </a:extLst>
            </p:cNvPr>
            <p:cNvSpPr/>
            <p:nvPr/>
          </p:nvSpPr>
          <p:spPr>
            <a:xfrm>
              <a:off x="1108710" y="2903220"/>
              <a:ext cx="480060" cy="525780"/>
            </a:xfrm>
            <a:prstGeom prst="mathMultiply">
              <a:avLst/>
            </a:prstGeom>
            <a:solidFill>
              <a:srgbClr val="C80F2E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qual 16">
              <a:extLst>
                <a:ext uri="{FF2B5EF4-FFF2-40B4-BE49-F238E27FC236}">
                  <a16:creationId xmlns:a16="http://schemas.microsoft.com/office/drawing/2014/main" id="{DDA19837-5EC4-F833-3113-678975FBAFD2}"/>
                </a:ext>
              </a:extLst>
            </p:cNvPr>
            <p:cNvSpPr/>
            <p:nvPr/>
          </p:nvSpPr>
          <p:spPr>
            <a:xfrm>
              <a:off x="942975" y="4074645"/>
              <a:ext cx="811530" cy="817095"/>
            </a:xfrm>
            <a:prstGeom prst="mathEqual">
              <a:avLst/>
            </a:prstGeom>
            <a:solidFill>
              <a:srgbClr val="C80F2E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4DF21B2-F82C-7EFA-35EF-908CADECC6D8}"/>
                </a:ext>
              </a:extLst>
            </p:cNvPr>
            <p:cNvCxnSpPr>
              <a:cxnSpLocks/>
            </p:cNvCxnSpPr>
            <p:nvPr/>
          </p:nvCxnSpPr>
          <p:spPr>
            <a:xfrm>
              <a:off x="942975" y="3726180"/>
              <a:ext cx="10332720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6AFB85D-64CF-E7AD-B89A-F8C1A1540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49580" y="-902970"/>
            <a:ext cx="92840" cy="10332720"/>
          </a:xfrm>
          <a:prstGeom prst="rect">
            <a:avLst/>
          </a:prstGeom>
          <a:solidFill>
            <a:srgbClr val="C80F2E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52B330-3960-D8CA-5E8F-6688C8F7A853}"/>
              </a:ext>
            </a:extLst>
          </p:cNvPr>
          <p:cNvSpPr txBox="1"/>
          <p:nvPr/>
        </p:nvSpPr>
        <p:spPr>
          <a:xfrm>
            <a:off x="0" y="6399692"/>
            <a:ext cx="12192000" cy="461665"/>
          </a:xfrm>
          <a:prstGeom prst="rect">
            <a:avLst/>
          </a:prstGeom>
          <a:solidFill>
            <a:srgbClr val="C80F2E">
              <a:alpha val="25098"/>
            </a:srgbClr>
          </a:solidFill>
        </p:spPr>
        <p:txBody>
          <a:bodyPr wrap="square" rtlCol="0">
            <a:spAutoFit/>
          </a:bodyPr>
          <a:lstStyle/>
          <a:p>
            <a:pPr algn="just"/>
            <a:endParaRPr lang="en-US" sz="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just"/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  <a:p>
            <a:pPr algn="just"/>
            <a:endParaRPr lang="en-US" sz="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3290A7-9C6F-E709-9831-E208EAF44194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solidFill>
            <a:srgbClr val="C80F2E"/>
          </a:solidFill>
        </p:spPr>
        <p:txBody>
          <a:bodyPr wrap="square" rtlCol="0">
            <a:spAutoFit/>
          </a:bodyPr>
          <a:lstStyle/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AFDFB45-9D2B-CEB3-BE97-BAABC5029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331" y="79127"/>
            <a:ext cx="2743200" cy="365125"/>
          </a:xfrm>
        </p:spPr>
        <p:txBody>
          <a:bodyPr/>
          <a:lstStyle/>
          <a:p>
            <a:fld id="{2ACAB5B7-AD08-5444-AFC8-9C302FE3E8E4}" type="slidenum">
              <a:rPr lang="en-US" smtClean="0">
                <a:latin typeface="Baskerville" panose="02020502070401020303" pitchFamily="18" charset="0"/>
                <a:ea typeface="Baskerville" panose="02020502070401020303" pitchFamily="18" charset="0"/>
              </a:rPr>
              <a:t>10</a:t>
            </a:fld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075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68DBA-F6AB-135A-B596-C9E1BEB1F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2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Baskerville" panose="02020502070401020303" pitchFamily="18" charset="0"/>
                <a:ea typeface="Baskerville" panose="02020502070401020303" pitchFamily="18" charset="0"/>
              </a:rPr>
              <a:t>Automation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47ED91C-747C-9E53-C4A1-7AE40D404B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0805508"/>
              </p:ext>
            </p:extLst>
          </p:nvPr>
        </p:nvGraphicFramePr>
        <p:xfrm>
          <a:off x="167640" y="930910"/>
          <a:ext cx="11856720" cy="542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C924E96-719D-F3EC-2155-F4DA6D337729}"/>
              </a:ext>
            </a:extLst>
          </p:cNvPr>
          <p:cNvSpPr txBox="1"/>
          <p:nvPr/>
        </p:nvSpPr>
        <p:spPr>
          <a:xfrm>
            <a:off x="0" y="6519446"/>
            <a:ext cx="1219200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473342-44C5-D9DB-3F0A-9C17D6C96511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solidFill>
            <a:srgbClr val="C80F2E"/>
          </a:solidFill>
        </p:spPr>
        <p:txBody>
          <a:bodyPr wrap="square" rtlCol="0">
            <a:spAutoFit/>
          </a:bodyPr>
          <a:lstStyle/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B25722B-4A39-4758-63C5-B3F095B1D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331" y="79127"/>
            <a:ext cx="2743200" cy="365125"/>
          </a:xfrm>
        </p:spPr>
        <p:txBody>
          <a:bodyPr/>
          <a:lstStyle/>
          <a:p>
            <a:fld id="{2ACAB5B7-AD08-5444-AFC8-9C302FE3E8E4}" type="slidenum">
              <a:rPr lang="en-US" smtClean="0">
                <a:latin typeface="Baskerville" panose="02020502070401020303" pitchFamily="18" charset="0"/>
                <a:ea typeface="Baskerville" panose="02020502070401020303" pitchFamily="18" charset="0"/>
              </a:rPr>
              <a:t>11</a:t>
            </a:fld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469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BDAAC-BBCE-A393-DBC2-39954CD8D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latin typeface="Baskerville" panose="02020502070401020303" pitchFamily="18" charset="0"/>
                <a:ea typeface="Baskerville" panose="02020502070401020303" pitchFamily="18" charset="0"/>
              </a:rPr>
              <a:t>Total Joint Force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8A13871-6C9B-6BA3-7754-B6C91BFF9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44997"/>
            <a:ext cx="5764930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F91BC1-70EB-03E2-4FCE-1330C1C39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046194"/>
            <a:ext cx="5943600" cy="43501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0F848F-006E-6097-1A21-1FAB136ABE81}"/>
              </a:ext>
            </a:extLst>
          </p:cNvPr>
          <p:cNvSpPr txBox="1"/>
          <p:nvPr/>
        </p:nvSpPr>
        <p:spPr>
          <a:xfrm>
            <a:off x="716280" y="1283067"/>
            <a:ext cx="1007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askerville" panose="02020502070401020303" pitchFamily="18" charset="0"/>
                <a:ea typeface="Baskerville" panose="02020502070401020303" pitchFamily="18" charset="0"/>
              </a:rPr>
              <a:t>Left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7C7127-A380-2EC2-1DB1-AE0214481F75}"/>
              </a:ext>
            </a:extLst>
          </p:cNvPr>
          <p:cNvSpPr txBox="1"/>
          <p:nvPr/>
        </p:nvSpPr>
        <p:spPr>
          <a:xfrm>
            <a:off x="10439400" y="1337111"/>
            <a:ext cx="1348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>
                <a:latin typeface="Baskerville" panose="02020502070401020303" pitchFamily="18" charset="0"/>
                <a:ea typeface="Baskerville" panose="02020502070401020303" pitchFamily="18" charset="0"/>
              </a:rPr>
              <a:t>Right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525217-E40A-247E-D5DC-14BCC6A417F1}"/>
              </a:ext>
            </a:extLst>
          </p:cNvPr>
          <p:cNvSpPr txBox="1"/>
          <p:nvPr/>
        </p:nvSpPr>
        <p:spPr>
          <a:xfrm>
            <a:off x="0" y="6519446"/>
            <a:ext cx="1219200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9FA7D9-F9B2-829F-AAFE-A48841F2F421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solidFill>
            <a:srgbClr val="C80F2E"/>
          </a:solidFill>
        </p:spPr>
        <p:txBody>
          <a:bodyPr wrap="square" rtlCol="0">
            <a:spAutoFit/>
          </a:bodyPr>
          <a:lstStyle/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AF8EB84-D83C-0642-AB2B-95D9DF202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331" y="79127"/>
            <a:ext cx="2743200" cy="365125"/>
          </a:xfrm>
        </p:spPr>
        <p:txBody>
          <a:bodyPr/>
          <a:lstStyle/>
          <a:p>
            <a:fld id="{2ACAB5B7-AD08-5444-AFC8-9C302FE3E8E4}" type="slidenum">
              <a:rPr lang="en-US" smtClean="0">
                <a:latin typeface="Baskerville" panose="02020502070401020303" pitchFamily="18" charset="0"/>
                <a:ea typeface="Baskerville" panose="02020502070401020303" pitchFamily="18" charset="0"/>
              </a:rPr>
              <a:t>12</a:t>
            </a:fld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617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BDAAC-BBCE-A393-DBC2-39954CD8D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6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Baskerville" panose="02020502070401020303" pitchFamily="18" charset="0"/>
                <a:ea typeface="Baskerville" panose="02020502070401020303" pitchFamily="18" charset="0"/>
              </a:rPr>
              <a:t>Medial-Lateral Comparison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0F848F-006E-6097-1A21-1FAB136ABE81}"/>
              </a:ext>
            </a:extLst>
          </p:cNvPr>
          <p:cNvSpPr txBox="1"/>
          <p:nvPr/>
        </p:nvSpPr>
        <p:spPr>
          <a:xfrm>
            <a:off x="716280" y="1263452"/>
            <a:ext cx="1007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askerville" panose="02020502070401020303" pitchFamily="18" charset="0"/>
                <a:ea typeface="Baskerville" panose="02020502070401020303" pitchFamily="18" charset="0"/>
              </a:rPr>
              <a:t>Left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7C7127-A380-2EC2-1DB1-AE0214481F75}"/>
              </a:ext>
            </a:extLst>
          </p:cNvPr>
          <p:cNvSpPr txBox="1"/>
          <p:nvPr/>
        </p:nvSpPr>
        <p:spPr>
          <a:xfrm>
            <a:off x="10439400" y="1317496"/>
            <a:ext cx="1348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>
                <a:latin typeface="Baskerville" panose="02020502070401020303" pitchFamily="18" charset="0"/>
                <a:ea typeface="Baskerville" panose="02020502070401020303" pitchFamily="18" charset="0"/>
              </a:rPr>
              <a:t>Right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75895F-0316-10AE-758A-F41B85D9C9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0"/>
          <a:stretch/>
        </p:blipFill>
        <p:spPr>
          <a:xfrm>
            <a:off x="0" y="2014758"/>
            <a:ext cx="5623560" cy="43619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8085C2-39EC-D97C-FF25-1B58F50A5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760" y="1973734"/>
            <a:ext cx="5730240" cy="44029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B854C1-6623-BBA1-6370-D46358DB0DF7}"/>
              </a:ext>
            </a:extLst>
          </p:cNvPr>
          <p:cNvSpPr txBox="1"/>
          <p:nvPr/>
        </p:nvSpPr>
        <p:spPr>
          <a:xfrm>
            <a:off x="0" y="6519446"/>
            <a:ext cx="1219200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89CA54-D133-0C89-49A2-0020CB369021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solidFill>
            <a:srgbClr val="C80F2E"/>
          </a:solidFill>
        </p:spPr>
        <p:txBody>
          <a:bodyPr wrap="square" rtlCol="0">
            <a:spAutoFit/>
          </a:bodyPr>
          <a:lstStyle/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2B31FB5-77C9-F766-9C98-834C96A29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331" y="79127"/>
            <a:ext cx="2743200" cy="365125"/>
          </a:xfrm>
        </p:spPr>
        <p:txBody>
          <a:bodyPr/>
          <a:lstStyle/>
          <a:p>
            <a:fld id="{2ACAB5B7-AD08-5444-AFC8-9C302FE3E8E4}" type="slidenum">
              <a:rPr lang="en-US" smtClean="0">
                <a:latin typeface="Baskerville" panose="02020502070401020303" pitchFamily="18" charset="0"/>
                <a:ea typeface="Baskerville" panose="02020502070401020303" pitchFamily="18" charset="0"/>
              </a:rPr>
              <a:t>13</a:t>
            </a:fld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829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BDAAC-BBCE-A393-DBC2-39954CD8D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latin typeface="Baskerville" panose="02020502070401020303" pitchFamily="18" charset="0"/>
                <a:ea typeface="Baskerville" panose="02020502070401020303" pitchFamily="18" charset="0"/>
              </a:rPr>
              <a:t>Statistical Significance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E6FFF4-BDCE-AE0C-97A9-FEAA43B99ABD}"/>
              </a:ext>
            </a:extLst>
          </p:cNvPr>
          <p:cNvSpPr txBox="1"/>
          <p:nvPr/>
        </p:nvSpPr>
        <p:spPr>
          <a:xfrm>
            <a:off x="0" y="6519446"/>
            <a:ext cx="1219200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F193B3-9452-9908-BD95-21DA22AC2F8E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solidFill>
            <a:srgbClr val="C80F2E"/>
          </a:solidFill>
        </p:spPr>
        <p:txBody>
          <a:bodyPr wrap="square" rtlCol="0">
            <a:spAutoFit/>
          </a:bodyPr>
          <a:lstStyle/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5" name="Picture 4" descr="A graph showing the same line&#10;&#10;Description automatically generated">
            <a:extLst>
              <a:ext uri="{FF2B5EF4-FFF2-40B4-BE49-F238E27FC236}">
                <a16:creationId xmlns:a16="http://schemas.microsoft.com/office/drawing/2014/main" id="{4045804A-5C77-DEC2-B6B6-65A236A60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053" y="1690688"/>
            <a:ext cx="8175736" cy="46057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F27419-7F12-D8A9-CDC5-445EB60839FA}"/>
              </a:ext>
            </a:extLst>
          </p:cNvPr>
          <p:cNvSpPr txBox="1"/>
          <p:nvPr/>
        </p:nvSpPr>
        <p:spPr>
          <a:xfrm>
            <a:off x="838200" y="1813799"/>
            <a:ext cx="27168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Two-sampled t-test compares 2 sets of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P-value &lt;0.05 means data is consistent &gt;95% of the time</a:t>
            </a:r>
            <a:endParaRPr lang="es-419" sz="2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E7CA9B-71A6-5502-6D1B-4DC6B51B8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331" y="79127"/>
            <a:ext cx="2743200" cy="365125"/>
          </a:xfrm>
        </p:spPr>
        <p:txBody>
          <a:bodyPr/>
          <a:lstStyle/>
          <a:p>
            <a:fld id="{2ACAB5B7-AD08-5444-AFC8-9C302FE3E8E4}" type="slidenum">
              <a:rPr lang="en-US" smtClean="0">
                <a:latin typeface="Baskerville" panose="02020502070401020303" pitchFamily="18" charset="0"/>
                <a:ea typeface="Baskerville" panose="02020502070401020303" pitchFamily="18" charset="0"/>
              </a:rPr>
              <a:t>14</a:t>
            </a:fld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B300C0-6058-5D61-4676-3DB6D33226F5}"/>
              </a:ext>
            </a:extLst>
          </p:cNvPr>
          <p:cNvSpPr txBox="1"/>
          <p:nvPr/>
        </p:nvSpPr>
        <p:spPr>
          <a:xfrm>
            <a:off x="4662237" y="2729181"/>
            <a:ext cx="655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C41002-7B85-F428-78AB-4845320206FE}"/>
              </a:ext>
            </a:extLst>
          </p:cNvPr>
          <p:cNvSpPr txBox="1"/>
          <p:nvPr/>
        </p:nvSpPr>
        <p:spPr>
          <a:xfrm>
            <a:off x="10521616" y="4844146"/>
            <a:ext cx="655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☹️</a:t>
            </a:r>
          </a:p>
        </p:txBody>
      </p:sp>
    </p:spTree>
    <p:extLst>
      <p:ext uri="{BB962C8B-B14F-4D97-AF65-F5344CB8AC3E}">
        <p14:creationId xmlns:p14="http://schemas.microsoft.com/office/powerpoint/2010/main" val="1392055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41BCC-28B3-3B79-0F58-CB9886517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64" y="887208"/>
            <a:ext cx="3361022" cy="91319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latin typeface="Baskerville" panose="02020502070401020303" pitchFamily="18" charset="0"/>
                <a:ea typeface="Baskerville" panose="02020502070401020303" pitchFamily="18" charset="0"/>
              </a:rPr>
              <a:t>Conclusions</a:t>
            </a:r>
            <a:endParaRPr lang="es-419" sz="5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74443-611A-8C78-5F51-F62BE18B7D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106" y="2296228"/>
            <a:ext cx="3216971" cy="299766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Results in the test group were varied and could not confirm hypothesis</a:t>
            </a:r>
          </a:p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Control group demonstrated behavior similar to the test group</a:t>
            </a:r>
            <a:endParaRPr lang="es-419" sz="2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5" name="Picture 4" descr="A graph showing the same line&#10;&#10;Description automatically generated">
            <a:extLst>
              <a:ext uri="{FF2B5EF4-FFF2-40B4-BE49-F238E27FC236}">
                <a16:creationId xmlns:a16="http://schemas.microsoft.com/office/drawing/2014/main" id="{AA347E53-BA54-1B01-DCBD-CD154865D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4033620" y="4565143"/>
            <a:ext cx="3662036" cy="18856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15C357-6468-D87D-AE19-BA26462D26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0800000" flipH="1" flipV="1">
            <a:off x="4497165" y="2468191"/>
            <a:ext cx="2817646" cy="2093969"/>
          </a:xfrm>
          <a:prstGeom prst="rect">
            <a:avLst/>
          </a:prstGeom>
        </p:spPr>
      </p:pic>
      <p:pic>
        <p:nvPicPr>
          <p:cNvPr id="7" name="Picture 6" descr="A graph of a diagram&#10;&#10;Description automatically generated">
            <a:extLst>
              <a:ext uri="{FF2B5EF4-FFF2-40B4-BE49-F238E27FC236}">
                <a16:creationId xmlns:a16="http://schemas.microsoft.com/office/drawing/2014/main" id="{79CF1F6B-600E-BCE7-D32E-5974886739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07"/>
          <a:stretch/>
        </p:blipFill>
        <p:spPr>
          <a:xfrm rot="10800000" flipH="1" flipV="1">
            <a:off x="4455814" y="490750"/>
            <a:ext cx="2858419" cy="1977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698D7C-E980-4613-9215-A59A131D0C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916580" y="518504"/>
            <a:ext cx="2650553" cy="20636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C04647-6A00-1015-268E-CF18A55BF5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217" b="5217"/>
          <a:stretch/>
        </p:blipFill>
        <p:spPr>
          <a:xfrm>
            <a:off x="8527897" y="4562159"/>
            <a:ext cx="3363865" cy="1869272"/>
          </a:xfrm>
          <a:prstGeom prst="rect">
            <a:avLst/>
          </a:prstGeom>
        </p:spPr>
      </p:pic>
      <p:pic>
        <p:nvPicPr>
          <p:cNvPr id="9" name="Picture 8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E810B462-B766-2D49-F8EC-953240AD6D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932"/>
          <a:stretch/>
        </p:blipFill>
        <p:spPr>
          <a:xfrm>
            <a:off x="8852529" y="2468190"/>
            <a:ext cx="2714603" cy="2093969"/>
          </a:xfrm>
          <a:prstGeom prst="rect">
            <a:avLst/>
          </a:prstGeom>
        </p:spPr>
      </p:pic>
      <p:sp>
        <p:nvSpPr>
          <p:cNvPr id="10" name="Google Shape;113;p1">
            <a:extLst>
              <a:ext uri="{FF2B5EF4-FFF2-40B4-BE49-F238E27FC236}">
                <a16:creationId xmlns:a16="http://schemas.microsoft.com/office/drawing/2014/main" id="{E9A69ACC-1A2E-45A5-4301-602069736E6B}"/>
              </a:ext>
            </a:extLst>
          </p:cNvPr>
          <p:cNvSpPr txBox="1"/>
          <p:nvPr/>
        </p:nvSpPr>
        <p:spPr>
          <a:xfrm rot="5400000">
            <a:off x="5127840" y="3142806"/>
            <a:ext cx="5896040" cy="45719"/>
          </a:xfrm>
          <a:prstGeom prst="rect">
            <a:avLst/>
          </a:prstGeom>
          <a:solidFill>
            <a:srgbClr val="C80F2E"/>
          </a:solidFill>
          <a:ln w="76200" cap="flat" cmpd="sng">
            <a:solidFill>
              <a:srgbClr val="D41B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3075" tIns="93075" rIns="93075" bIns="930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2954FF-B780-9367-D824-B56EE83A1526}"/>
              </a:ext>
            </a:extLst>
          </p:cNvPr>
          <p:cNvSpPr txBox="1"/>
          <p:nvPr/>
        </p:nvSpPr>
        <p:spPr>
          <a:xfrm>
            <a:off x="4891104" y="-43965"/>
            <a:ext cx="1947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Control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78E0CA-16C1-5E48-3826-6A28A1DADADC}"/>
              </a:ext>
            </a:extLst>
          </p:cNvPr>
          <p:cNvSpPr txBox="1"/>
          <p:nvPr/>
        </p:nvSpPr>
        <p:spPr>
          <a:xfrm>
            <a:off x="9726377" y="-43965"/>
            <a:ext cx="1030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Test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F5E5CA-781F-4A32-2881-C7D07BD63201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solidFill>
            <a:srgbClr val="C80F2E"/>
          </a:solidFill>
        </p:spPr>
        <p:txBody>
          <a:bodyPr wrap="square" rtlCol="0">
            <a:spAutoFit/>
          </a:bodyPr>
          <a:lstStyle/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C8E93FD-C8FA-4BD3-8851-6AFA0A763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331" y="79127"/>
            <a:ext cx="2743200" cy="365125"/>
          </a:xfrm>
        </p:spPr>
        <p:txBody>
          <a:bodyPr/>
          <a:lstStyle/>
          <a:p>
            <a:fld id="{2ACAB5B7-AD08-5444-AFC8-9C302FE3E8E4}" type="slidenum">
              <a:rPr lang="en-US" smtClean="0">
                <a:latin typeface="Baskerville" panose="02020502070401020303" pitchFamily="18" charset="0"/>
                <a:ea typeface="Baskerville" panose="02020502070401020303" pitchFamily="18" charset="0"/>
              </a:rPr>
              <a:t>15</a:t>
            </a:fld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766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35C1C9-0E40-A8BC-EDD1-4CE42BFD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AB5B7-AD08-5444-AFC8-9C302FE3E8E4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49C34E-5CA1-AE99-32CF-94944EC3BFE8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solidFill>
            <a:srgbClr val="C80F2E"/>
          </a:solidFill>
        </p:spPr>
        <p:txBody>
          <a:bodyPr wrap="square" rtlCol="0">
            <a:spAutoFit/>
          </a:bodyPr>
          <a:lstStyle/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67430D-92E7-31F4-E03F-6F327DF22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442" y="704890"/>
            <a:ext cx="9569115" cy="1325563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Baskerville" panose="02020502070401020303" pitchFamily="18" charset="0"/>
                <a:ea typeface="Baskerville" panose="02020502070401020303" pitchFamily="18" charset="0"/>
              </a:rPr>
              <a:t>Next Steps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9399FA9-A133-F054-769E-27DB3D2D493E}"/>
              </a:ext>
            </a:extLst>
          </p:cNvPr>
          <p:cNvSpPr txBox="1">
            <a:spLocks/>
          </p:cNvSpPr>
          <p:nvPr/>
        </p:nvSpPr>
        <p:spPr>
          <a:xfrm>
            <a:off x="1311442" y="2070438"/>
            <a:ext cx="5173579" cy="2757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Further examination of statistical analysis figures</a:t>
            </a:r>
          </a:p>
          <a:p>
            <a:pPr marL="342900" indent="-342900"/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Apply physiological understanding</a:t>
            </a:r>
          </a:p>
          <a:p>
            <a:pPr marL="342900" indent="-342900"/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Verbal cues in physical therapy</a:t>
            </a:r>
          </a:p>
          <a:p>
            <a:pPr marL="342900" indent="-342900"/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Drug development, cures</a:t>
            </a:r>
          </a:p>
        </p:txBody>
      </p:sp>
      <p:pic>
        <p:nvPicPr>
          <p:cNvPr id="1026" name="Picture 2" descr="Physical Therapy Exercise Program for Gait">
            <a:extLst>
              <a:ext uri="{FF2B5EF4-FFF2-40B4-BE49-F238E27FC236}">
                <a16:creationId xmlns:a16="http://schemas.microsoft.com/office/drawing/2014/main" id="{4CCCD1C1-0346-AE09-6B6B-34C9AFC42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588" y="-180474"/>
            <a:ext cx="5414412" cy="375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gital Pathologies Use in Drug Development">
            <a:extLst>
              <a:ext uri="{FF2B5EF4-FFF2-40B4-BE49-F238E27FC236}">
                <a16:creationId xmlns:a16="http://schemas.microsoft.com/office/drawing/2014/main" id="{AFCA2057-2BA1-1BB3-9F18-C1CAAAF51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588" y="3355253"/>
            <a:ext cx="5414412" cy="304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265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F3A5B-DEA4-59C4-F1ED-857DF22B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5155F-8BD1-1563-845C-FA6B67C2B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41775"/>
            <a:ext cx="6821905" cy="2926141"/>
          </a:xfrm>
        </p:spPr>
        <p:txBody>
          <a:bodyPr>
            <a:normAutofit/>
          </a:bodyPr>
          <a:lstStyle/>
          <a:p>
            <a:pPr mar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i="0" u="none" strike="noStrike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Center for STEM Education</a:t>
            </a:r>
            <a:endParaRPr lang="en-US" sz="2400" b="1" dirty="0"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i="0" u="none" strike="noStrike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Claire Duggan, Executive Director</a:t>
            </a:r>
            <a:endParaRPr lang="en-US" sz="2400" dirty="0"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i="0" u="none" strike="noStrike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Jennifer Love, Associate Director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4FC66C-BECE-A7D8-D48E-C95F9D7504A5}"/>
              </a:ext>
            </a:extLst>
          </p:cNvPr>
          <p:cNvSpPr txBox="1"/>
          <p:nvPr/>
        </p:nvSpPr>
        <p:spPr>
          <a:xfrm>
            <a:off x="0" y="6519446"/>
            <a:ext cx="1219200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CA8BC-A3CB-7192-9461-692B1E8ADA5D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solidFill>
            <a:srgbClr val="C80F2E"/>
          </a:solidFill>
        </p:spPr>
        <p:txBody>
          <a:bodyPr wrap="square" rtlCol="0">
            <a:spAutoFit/>
          </a:bodyPr>
          <a:lstStyle/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213864-8A05-1B28-A545-DD7200DBA1EE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915654" cy="2480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400" b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Shefelbine</a:t>
            </a:r>
            <a:r>
              <a:rPr lang="en-US" sz="2400" b="1" dirty="0">
                <a:latin typeface="Baskerville" panose="02020502070401020303" pitchFamily="18" charset="0"/>
                <a:ea typeface="Baskerville" panose="02020502070401020303" pitchFamily="18" charset="0"/>
              </a:rPr>
              <a:t> Lab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Dr. Sandra </a:t>
            </a:r>
            <a:r>
              <a:rPr lang="en-US" sz="24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Shefelbine</a:t>
            </a:r>
            <a:endParaRPr lang="en-US" sz="2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Vineel</a:t>
            </a: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sz="24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Kondiboya</a:t>
            </a:r>
            <a:endParaRPr lang="en-US" sz="2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Soha</a:t>
            </a: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 Ben Tahar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Lindsey Young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CFC03E-292C-9A8B-4DB4-3D9257DF32C3}"/>
              </a:ext>
            </a:extLst>
          </p:cNvPr>
          <p:cNvSpPr txBox="1">
            <a:spLocks/>
          </p:cNvSpPr>
          <p:nvPr/>
        </p:nvSpPr>
        <p:spPr>
          <a:xfrm>
            <a:off x="8863263" y="1690688"/>
            <a:ext cx="2490537" cy="1854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400" b="1" dirty="0">
                <a:latin typeface="Baskerville" panose="02020502070401020303" pitchFamily="18" charset="0"/>
                <a:ea typeface="Baskerville" panose="02020502070401020303" pitchFamily="18" charset="0"/>
              </a:rPr>
              <a:t>Lewis Lab (BU)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Ria Rao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Zoe Perkins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Avery </a:t>
            </a:r>
            <a:r>
              <a:rPr lang="en-US" sz="24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Kratzer</a:t>
            </a:r>
            <a:endParaRPr lang="en-US" sz="2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3F3F93-7C58-8BB1-FFAE-80CFC3F15668}"/>
              </a:ext>
            </a:extLst>
          </p:cNvPr>
          <p:cNvSpPr txBox="1"/>
          <p:nvPr/>
        </p:nvSpPr>
        <p:spPr>
          <a:xfrm>
            <a:off x="5370095" y="4541775"/>
            <a:ext cx="682190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i="0" u="none" strike="noStrike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Claire </a:t>
            </a:r>
            <a:r>
              <a:rPr lang="en-US" sz="2400" i="0" u="none" strike="noStrike" dirty="0" err="1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Stipp</a:t>
            </a:r>
            <a:r>
              <a:rPr lang="en-US" sz="2400" i="0" u="none" strike="noStrike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and Yassine </a:t>
            </a:r>
            <a:r>
              <a:rPr lang="en-US" sz="2400" i="0" u="none" strike="noStrike" dirty="0" err="1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Souabny</a:t>
            </a:r>
            <a:r>
              <a:rPr lang="en-US" sz="2400" i="0" u="none" strike="noStrike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, YSP Coordinators</a:t>
            </a:r>
            <a:endParaRPr lang="en-US" sz="2400" dirty="0"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i="0" u="none" strike="noStrike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Nicolas Fuchs, Program Manager</a:t>
            </a:r>
            <a:endParaRPr lang="en-US" sz="2400" dirty="0"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i="0" u="none" strike="noStrike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Mary Howley, Administrative Officer</a:t>
            </a:r>
            <a:endParaRPr lang="en-US" sz="2400" dirty="0"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31F85A4-67DB-F8E9-B580-AEA980C6606F}"/>
              </a:ext>
            </a:extLst>
          </p:cNvPr>
          <p:cNvSpPr txBox="1">
            <a:spLocks/>
          </p:cNvSpPr>
          <p:nvPr/>
        </p:nvSpPr>
        <p:spPr>
          <a:xfrm>
            <a:off x="5370095" y="1694721"/>
            <a:ext cx="2081464" cy="1017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400" b="1" dirty="0">
                <a:latin typeface="Baskerville" panose="02020502070401020303" pitchFamily="18" charset="0"/>
                <a:ea typeface="Baskerville" panose="02020502070401020303" pitchFamily="18" charset="0"/>
              </a:rPr>
              <a:t>Stefanik Lab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Philip Huang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2904136-43DA-2E23-31BA-29C37ED9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331" y="79127"/>
            <a:ext cx="2743200" cy="365125"/>
          </a:xfrm>
        </p:spPr>
        <p:txBody>
          <a:bodyPr/>
          <a:lstStyle/>
          <a:p>
            <a:fld id="{2ACAB5B7-AD08-5444-AFC8-9C302FE3E8E4}" type="slidenum">
              <a:rPr lang="en-US" smtClean="0">
                <a:latin typeface="Baskerville" panose="02020502070401020303" pitchFamily="18" charset="0"/>
                <a:ea typeface="Baskerville" panose="02020502070401020303" pitchFamily="18" charset="0"/>
              </a:rPr>
              <a:t>17</a:t>
            </a:fld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396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2F5B5-5C03-1BAE-C8F2-454BB23F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AC3B4-025C-498E-DE8C-9B05A509C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1800" b="0" i="1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Osteoarthritis-Osteoarthritis - Symptoms &amp; causes - Mayo Clinic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. (2021). Mayo Clinic. https://www.mayoclinic.org/diseases-conditions/osteoarthritis/symptoms-causes/syc-20351925</a:t>
            </a:r>
            <a:endParaRPr lang="en-US" sz="1800" dirty="0">
              <a:solidFill>
                <a:srgbClr val="00000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0" indent="0" algn="l">
              <a:buNone/>
            </a:pPr>
            <a:r>
              <a:rPr lang="en-US" sz="1800" b="0" i="1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Osteoarthritis | Symptoms, Complications &amp; Treatment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. (2020).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Drugwatch.com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. https://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www.drugwatch.com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/health/arthritis/osteoarthritis/</a:t>
            </a:r>
          </a:p>
          <a:p>
            <a:pPr marL="0" indent="0" algn="l"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Cui, A., Li, H., Wang, D., Zhong, J., Chen, Y., &amp; Lu, H. (2020). 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Global, regional prevalence, incidence and risk factors of knee osteoarthritis in population-based studies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. 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29-30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, 100587–100587. https://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doi.org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/10.1016/j.eclinm.2020.100587</a:t>
            </a:r>
          </a:p>
          <a:p>
            <a:pPr marL="0" indent="0" algn="l">
              <a:buNone/>
            </a:pPr>
            <a:r>
              <a:rPr lang="en-US" sz="1800" b="0" i="1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Osteoarthritis: A Troubling Picture - Osteoarthritis Action Alliance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. (2022, August 11). Osteoarthritis Action Alliance. https://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oaaction.unc.edu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/policy/osteoarthritis-a-troubling-picture/</a:t>
            </a:r>
          </a:p>
          <a:p>
            <a:pPr marL="0" indent="0" algn="l"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Connor, J. O. (2016). Modelling muscle activation during gait -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OpenSim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[YouTube Video]. In 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YouTube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. </a:t>
            </a:r>
            <a:r>
              <a:rPr lang="en-US" sz="1800" dirty="0">
                <a:solidFill>
                  <a:srgbClr val="0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https://www.youtube.com/watch?v=EXff_dSM1-A</a:t>
            </a:r>
          </a:p>
          <a:p>
            <a:pPr marL="0" indent="0" algn="l"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News-Medical. (2020, March 30). 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Digital Pathologies Use in Drug Development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News-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Medical.net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https://www.news-medical.net/life-sciences/Digital-Pathologies-Use-in-Drug-</a:t>
            </a:r>
            <a:endParaRPr lang="en-US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Development.aspxhttps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://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www.facebook.com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/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verywell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(2020). 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Problems with Gait or Walking? Your PT Can Help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Verywell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Health. https://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www.verywellhealth.com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/gait-training-in-physical-therapy-5069884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17662B-2C66-B2F7-18F8-096468FE82AE}"/>
              </a:ext>
            </a:extLst>
          </p:cNvPr>
          <p:cNvSpPr txBox="1"/>
          <p:nvPr/>
        </p:nvSpPr>
        <p:spPr>
          <a:xfrm>
            <a:off x="0" y="6519446"/>
            <a:ext cx="1219200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21297A-4081-9C2D-4386-E75EA03640B6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solidFill>
            <a:srgbClr val="C80F2E"/>
          </a:solidFill>
        </p:spPr>
        <p:txBody>
          <a:bodyPr wrap="square" rtlCol="0">
            <a:spAutoFit/>
          </a:bodyPr>
          <a:lstStyle/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79F37C4-ABB4-40BB-D5C4-F97943E6E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331" y="79127"/>
            <a:ext cx="2743200" cy="365125"/>
          </a:xfrm>
        </p:spPr>
        <p:txBody>
          <a:bodyPr/>
          <a:lstStyle/>
          <a:p>
            <a:fld id="{2ACAB5B7-AD08-5444-AFC8-9C302FE3E8E4}" type="slidenum">
              <a:rPr lang="en-US" smtClean="0">
                <a:latin typeface="Baskerville" panose="02020502070401020303" pitchFamily="18" charset="0"/>
                <a:ea typeface="Baskerville" panose="02020502070401020303" pitchFamily="18" charset="0"/>
              </a:rPr>
              <a:t>18</a:t>
            </a:fld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688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4147D-569E-1DB2-5606-8ABD49560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045" y="105507"/>
            <a:ext cx="4628535" cy="1325563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Osteoarthritis (OA)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32E4D6-8C7B-93A1-320F-81B119920866}"/>
              </a:ext>
            </a:extLst>
          </p:cNvPr>
          <p:cNvSpPr txBox="1"/>
          <p:nvPr/>
        </p:nvSpPr>
        <p:spPr>
          <a:xfrm>
            <a:off x="746304" y="1098164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Degenerative joint disease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“Wear and tear”</a:t>
            </a:r>
          </a:p>
        </p:txBody>
      </p:sp>
      <p:pic>
        <p:nvPicPr>
          <p:cNvPr id="6146" name="Picture 2" descr="Man sitting on a park bench while grabbing his knee in pain. Diagram of eroded cartilage and bone spurs.">
            <a:extLst>
              <a:ext uri="{FF2B5EF4-FFF2-40B4-BE49-F238E27FC236}">
                <a16:creationId xmlns:a16="http://schemas.microsoft.com/office/drawing/2014/main" id="{F0FA371C-AE8A-A36F-B4B8-A4C2BF27D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3009"/>
            <a:ext cx="6271548" cy="354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FEA948-BF67-B2ED-98C4-D149596B5CF7}"/>
              </a:ext>
            </a:extLst>
          </p:cNvPr>
          <p:cNvSpPr txBox="1"/>
          <p:nvPr/>
        </p:nvSpPr>
        <p:spPr>
          <a:xfrm>
            <a:off x="63910" y="5865343"/>
            <a:ext cx="6032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Osteoarthritis: Symptoms &amp; Causes - Mayo Clinic</a:t>
            </a:r>
            <a:r>
              <a:rPr lang="en-US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, 2021</a:t>
            </a:r>
            <a:endParaRPr lang="en-US" dirty="0">
              <a:solidFill>
                <a:srgbClr val="0070C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6148" name="Picture 4" descr="Osteoarthritis | Symptoms, Complications &amp; Treatment">
            <a:extLst>
              <a:ext uri="{FF2B5EF4-FFF2-40B4-BE49-F238E27FC236}">
                <a16:creationId xmlns:a16="http://schemas.microsoft.com/office/drawing/2014/main" id="{5F126472-ADDE-66AD-D365-D17891B77A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3" t="2263" r="3186" b="3481"/>
          <a:stretch/>
        </p:blipFill>
        <p:spPr bwMode="auto">
          <a:xfrm>
            <a:off x="6356663" y="0"/>
            <a:ext cx="5762812" cy="572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23D9A6-2A01-C3AB-AF5D-8C1979A43C34}"/>
              </a:ext>
            </a:extLst>
          </p:cNvPr>
          <p:cNvSpPr txBox="1"/>
          <p:nvPr/>
        </p:nvSpPr>
        <p:spPr>
          <a:xfrm>
            <a:off x="6356663" y="5865343"/>
            <a:ext cx="58353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Osteoarthritis: Symptoms, Complications &amp; Treatment</a:t>
            </a:r>
            <a:r>
              <a:rPr lang="en-US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, 2020</a:t>
            </a:r>
            <a:endParaRPr lang="en-US" dirty="0">
              <a:solidFill>
                <a:srgbClr val="0070C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11A9F8-7B3C-C711-F49D-4E9AFA61C7D0}"/>
              </a:ext>
            </a:extLst>
          </p:cNvPr>
          <p:cNvSpPr txBox="1"/>
          <p:nvPr/>
        </p:nvSpPr>
        <p:spPr>
          <a:xfrm>
            <a:off x="0" y="6399692"/>
            <a:ext cx="12192000" cy="461665"/>
          </a:xfrm>
          <a:prstGeom prst="rect">
            <a:avLst/>
          </a:prstGeom>
          <a:solidFill>
            <a:srgbClr val="C80F2E"/>
          </a:solidFill>
        </p:spPr>
        <p:txBody>
          <a:bodyPr wrap="square" rtlCol="0">
            <a:spAutoFit/>
          </a:bodyPr>
          <a:lstStyle/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53EF-1B00-B558-5E30-0A81FBDD1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331" y="79127"/>
            <a:ext cx="2743200" cy="365125"/>
          </a:xfrm>
        </p:spPr>
        <p:txBody>
          <a:bodyPr/>
          <a:lstStyle/>
          <a:p>
            <a:fld id="{2ACAB5B7-AD08-5444-AFC8-9C302FE3E8E4}" type="slidenum">
              <a:rPr lang="en-US" smtClean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fld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06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F723393-FEB8-1318-CE01-79971B1C2770}"/>
              </a:ext>
            </a:extLst>
          </p:cNvPr>
          <p:cNvGrpSpPr/>
          <p:nvPr/>
        </p:nvGrpSpPr>
        <p:grpSpPr>
          <a:xfrm>
            <a:off x="308843" y="-316429"/>
            <a:ext cx="11574314" cy="7647157"/>
            <a:chOff x="308843" y="-102115"/>
            <a:chExt cx="11574314" cy="7647157"/>
          </a:xfrm>
        </p:grpSpPr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80410300-20C9-2364-9B9E-1D2F0F74BE2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73947209"/>
                </p:ext>
              </p:extLst>
            </p:nvPr>
          </p:nvGraphicFramePr>
          <p:xfrm>
            <a:off x="308843" y="733947"/>
            <a:ext cx="11574314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9226" name="Picture 10" descr="Left behind: The one-third of children in families who earn too little to  get the full Child Tax Credit&lt;/a&gt; — Columbia University Center on Poverty  and Social Policy">
              <a:extLst>
                <a:ext uri="{FF2B5EF4-FFF2-40B4-BE49-F238E27FC236}">
                  <a16:creationId xmlns:a16="http://schemas.microsoft.com/office/drawing/2014/main" id="{A6FEC16C-693D-EA79-6360-BA77A88171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8481" y="4406829"/>
              <a:ext cx="3138213" cy="3138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4" name="Picture 18">
              <a:extLst>
                <a:ext uri="{FF2B5EF4-FFF2-40B4-BE49-F238E27FC236}">
                  <a16:creationId xmlns:a16="http://schemas.microsoft.com/office/drawing/2014/main" id="{CADE5109-E9B7-ED5B-8FA6-A1ED14BA14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9608" y="171734"/>
              <a:ext cx="3813353" cy="3054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B8B709-8F95-AB25-873E-006A38E11B5C}"/>
                </a:ext>
              </a:extLst>
            </p:cNvPr>
            <p:cNvGrpSpPr/>
            <p:nvPr/>
          </p:nvGrpSpPr>
          <p:grpSpPr>
            <a:xfrm>
              <a:off x="308843" y="-102115"/>
              <a:ext cx="4652102" cy="3067278"/>
              <a:chOff x="4193457" y="5106312"/>
              <a:chExt cx="3627777" cy="2368840"/>
            </a:xfrm>
          </p:grpSpPr>
          <p:pic>
            <p:nvPicPr>
              <p:cNvPr id="10" name="Picture 10" descr="Left behind: The one-third of children in families who earn too little to  get the full Child Tax Credit&lt;/a&gt; — Columbia University Center on Poverty  and Social Policy">
                <a:extLst>
                  <a:ext uri="{FF2B5EF4-FFF2-40B4-BE49-F238E27FC236}">
                    <a16:creationId xmlns:a16="http://schemas.microsoft.com/office/drawing/2014/main" id="{D259139C-CCF9-C97B-21EE-FC50E9F3F0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457" y="5106313"/>
                <a:ext cx="2368839" cy="2368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 descr="Left behind: The one-third of children in families who earn too little to  get the full Child Tax Credit&lt;/a&gt; — Columbia University Center on Poverty  and Social Policy">
                <a:extLst>
                  <a:ext uri="{FF2B5EF4-FFF2-40B4-BE49-F238E27FC236}">
                    <a16:creationId xmlns:a16="http://schemas.microsoft.com/office/drawing/2014/main" id="{667440E8-8737-2DA8-838B-707B205161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41"/>
              <a:stretch/>
            </p:blipFill>
            <p:spPr bwMode="auto">
              <a:xfrm>
                <a:off x="6327469" y="5106312"/>
                <a:ext cx="1493765" cy="2368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236" name="Picture 20">
              <a:extLst>
                <a:ext uri="{FF2B5EF4-FFF2-40B4-BE49-F238E27FC236}">
                  <a16:creationId xmlns:a16="http://schemas.microsoft.com/office/drawing/2014/main" id="{394B45A5-9961-EC88-D47B-3399B086C0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566" y="3624246"/>
              <a:ext cx="3273119" cy="3531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7C95697-BE50-3C10-C46C-A4F729DE41FA}"/>
              </a:ext>
            </a:extLst>
          </p:cNvPr>
          <p:cNvSpPr txBox="1"/>
          <p:nvPr/>
        </p:nvSpPr>
        <p:spPr>
          <a:xfrm>
            <a:off x="0" y="6399692"/>
            <a:ext cx="12192000" cy="461665"/>
          </a:xfrm>
          <a:prstGeom prst="rect">
            <a:avLst/>
          </a:prstGeom>
          <a:solidFill>
            <a:srgbClr val="C80F2E">
              <a:alpha val="25098"/>
            </a:srgbClr>
          </a:solidFill>
        </p:spPr>
        <p:txBody>
          <a:bodyPr wrap="square" rtlCol="0">
            <a:spAutoFit/>
          </a:bodyPr>
          <a:lstStyle/>
          <a:p>
            <a:pPr algn="just"/>
            <a:endParaRPr lang="en-US" sz="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just"/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  <a:p>
            <a:pPr algn="just"/>
            <a:endParaRPr lang="en-US" sz="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6BE39B-AA23-4FAF-AAF8-6EF745A15513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solidFill>
            <a:srgbClr val="C80F2E"/>
          </a:solidFill>
        </p:spPr>
        <p:txBody>
          <a:bodyPr wrap="square" rtlCol="0">
            <a:spAutoFit/>
          </a:bodyPr>
          <a:lstStyle/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54BFDE3-84D1-4B49-AC46-5F0C233B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331" y="79127"/>
            <a:ext cx="2743200" cy="365125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57946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E17AD54E-5261-3F93-4ACE-E9349CD8AF9B}"/>
              </a:ext>
            </a:extLst>
          </p:cNvPr>
          <p:cNvGrpSpPr/>
          <p:nvPr/>
        </p:nvGrpSpPr>
        <p:grpSpPr>
          <a:xfrm>
            <a:off x="5460807" y="878158"/>
            <a:ext cx="5283387" cy="2439496"/>
            <a:chOff x="5653319" y="1739622"/>
            <a:chExt cx="5283387" cy="2439496"/>
          </a:xfrm>
        </p:grpSpPr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81A2F1B6-240A-9006-BD2A-DE4280530439}"/>
                </a:ext>
              </a:extLst>
            </p:cNvPr>
            <p:cNvSpPr txBox="1">
              <a:spLocks/>
            </p:cNvSpPr>
            <p:nvPr/>
          </p:nvSpPr>
          <p:spPr>
            <a:xfrm>
              <a:off x="5653319" y="2366050"/>
              <a:ext cx="4491789" cy="181306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/>
              <a:r>
                <a:rPr lang="en-US" sz="2400" dirty="0">
                  <a:latin typeface="Baskerville" panose="02020502070401020303" pitchFamily="18" charset="0"/>
                  <a:ea typeface="Baskerville" panose="02020502070401020303" pitchFamily="18" charset="0"/>
                </a:rPr>
                <a:t>Slow progression </a:t>
              </a:r>
            </a:p>
            <a:p>
              <a:pPr marL="342900" indent="-342900"/>
              <a:r>
                <a:rPr lang="en-US" sz="2400" dirty="0">
                  <a:latin typeface="Baskerville" panose="02020502070401020303" pitchFamily="18" charset="0"/>
                  <a:ea typeface="Baskerville" panose="02020502070401020303" pitchFamily="18" charset="0"/>
                </a:rPr>
                <a:t>Reduce pain</a:t>
              </a:r>
            </a:p>
            <a:p>
              <a:pPr marL="342900" indent="-342900"/>
              <a:r>
                <a:rPr lang="en-US" sz="2400" dirty="0">
                  <a:latin typeface="Baskerville" panose="02020502070401020303" pitchFamily="18" charset="0"/>
                  <a:ea typeface="Baskerville" panose="02020502070401020303" pitchFamily="18" charset="0"/>
                </a:rPr>
                <a:t>Improve joint function</a:t>
              </a:r>
            </a:p>
            <a:p>
              <a:pPr marL="342900" indent="-342900"/>
              <a:r>
                <a:rPr lang="en-US" sz="2400" dirty="0">
                  <a:latin typeface="Baskerville" panose="02020502070401020303" pitchFamily="18" charset="0"/>
                  <a:ea typeface="Baskerville" panose="02020502070401020303" pitchFamily="18" charset="0"/>
                </a:rPr>
                <a:t>Non-invasive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61B9A3-0979-12C7-70AA-F899CF7D1F04}"/>
                </a:ext>
              </a:extLst>
            </p:cNvPr>
            <p:cNvSpPr txBox="1"/>
            <p:nvPr/>
          </p:nvSpPr>
          <p:spPr>
            <a:xfrm>
              <a:off x="5653320" y="1739622"/>
              <a:ext cx="5283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Baskerville" panose="02020502070401020303" pitchFamily="18" charset="0"/>
                  <a:ea typeface="Baskerville" panose="02020502070401020303" pitchFamily="18" charset="0"/>
                </a:rPr>
                <a:t>Why Gait Modification?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00884A4-B847-CAC0-483B-792CE34D0FDB}"/>
              </a:ext>
            </a:extLst>
          </p:cNvPr>
          <p:cNvSpPr txBox="1"/>
          <p:nvPr/>
        </p:nvSpPr>
        <p:spPr>
          <a:xfrm>
            <a:off x="0" y="6399692"/>
            <a:ext cx="12192000" cy="461665"/>
          </a:xfrm>
          <a:prstGeom prst="rect">
            <a:avLst/>
          </a:prstGeom>
          <a:solidFill>
            <a:srgbClr val="C80F2E">
              <a:alpha val="25098"/>
            </a:srgbClr>
          </a:solidFill>
        </p:spPr>
        <p:txBody>
          <a:bodyPr wrap="square" rtlCol="0">
            <a:spAutoFit/>
          </a:bodyPr>
          <a:lstStyle/>
          <a:p>
            <a:pPr algn="just"/>
            <a:endParaRPr lang="en-US" sz="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just"/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  <a:p>
            <a:pPr algn="just"/>
            <a:endParaRPr lang="en-US" sz="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97F386-0D94-FE55-6C50-B30E149226C3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solidFill>
            <a:srgbClr val="C80F2E"/>
          </a:solidFill>
        </p:spPr>
        <p:txBody>
          <a:bodyPr wrap="square" rtlCol="0">
            <a:spAutoFit/>
          </a:bodyPr>
          <a:lstStyle/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BB04E13-9F67-0475-1BC1-3B8842DFA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331" y="79127"/>
            <a:ext cx="2743200" cy="365125"/>
          </a:xfrm>
        </p:spPr>
        <p:txBody>
          <a:bodyPr/>
          <a:lstStyle/>
          <a:p>
            <a:fld id="{2ACAB5B7-AD08-5444-AFC8-9C302FE3E8E4}" type="slidenum">
              <a:rPr lang="en-US" smtClean="0">
                <a:latin typeface="Baskerville" panose="02020502070401020303" pitchFamily="18" charset="0"/>
                <a:ea typeface="Baskerville" panose="02020502070401020303" pitchFamily="18" charset="0"/>
              </a:rPr>
              <a:t>4</a:t>
            </a:fld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944FFDC-0847-781E-351E-49D782FB3EE8}"/>
              </a:ext>
            </a:extLst>
          </p:cNvPr>
          <p:cNvGrpSpPr/>
          <p:nvPr/>
        </p:nvGrpSpPr>
        <p:grpSpPr>
          <a:xfrm>
            <a:off x="5460807" y="3954488"/>
            <a:ext cx="6214309" cy="1168179"/>
            <a:chOff x="5653319" y="4561922"/>
            <a:chExt cx="6214309" cy="116817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8E85FD7-D9DB-77A4-E0D3-AC6501641E9F}"/>
                </a:ext>
              </a:extLst>
            </p:cNvPr>
            <p:cNvSpPr txBox="1"/>
            <p:nvPr/>
          </p:nvSpPr>
          <p:spPr>
            <a:xfrm>
              <a:off x="5653320" y="4561922"/>
              <a:ext cx="5283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Baskerville" panose="02020502070401020303" pitchFamily="18" charset="0"/>
                  <a:ea typeface="Baskerville" panose="02020502070401020303" pitchFamily="18" charset="0"/>
                </a:rPr>
                <a:t>Hypothesis</a:t>
              </a: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63A16ECE-5172-30C2-FBD7-F105F6D2E729}"/>
                </a:ext>
              </a:extLst>
            </p:cNvPr>
            <p:cNvSpPr txBox="1">
              <a:spLocks/>
            </p:cNvSpPr>
            <p:nvPr/>
          </p:nvSpPr>
          <p:spPr>
            <a:xfrm>
              <a:off x="5653319" y="5268436"/>
              <a:ext cx="6214309" cy="46166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>
                  <a:latin typeface="Baskerville" panose="02020502070401020303" pitchFamily="18" charset="0"/>
                  <a:ea typeface="Baskerville" panose="02020502070401020303" pitchFamily="18" charset="0"/>
                </a:rPr>
                <a:t>Walking softly </a:t>
              </a:r>
              <a:r>
                <a:rPr lang="en-US" u="sng" dirty="0">
                  <a:latin typeface="Baskerville" panose="02020502070401020303" pitchFamily="18" charset="0"/>
                  <a:ea typeface="Baskerville" panose="02020502070401020303" pitchFamily="18" charset="0"/>
                </a:rPr>
                <a:t>will</a:t>
              </a:r>
              <a:r>
                <a:rPr lang="en-US" dirty="0">
                  <a:latin typeface="Baskerville" panose="02020502070401020303" pitchFamily="18" charset="0"/>
                  <a:ea typeface="Baskerville" panose="02020502070401020303" pitchFamily="18" charset="0"/>
                </a:rPr>
                <a:t> reduce knee joint load.</a:t>
              </a:r>
            </a:p>
          </p:txBody>
        </p:sp>
      </p:grpSp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3CE7F0F1-3D29-76F6-1D09-BC16E93ABD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0493391"/>
              </p:ext>
            </p:extLst>
          </p:nvPr>
        </p:nvGraphicFramePr>
        <p:xfrm>
          <a:off x="-1060121" y="56117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23926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C8B3EA2-657C-50A1-174A-37A4F62106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"/>
          <a:stretch/>
        </p:blipFill>
        <p:spPr bwMode="auto">
          <a:xfrm>
            <a:off x="0" y="1050966"/>
            <a:ext cx="7427554" cy="580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653C8C4-7512-9CCA-D190-A6700EF4F1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7" t="13680" r="18096"/>
          <a:stretch/>
        </p:blipFill>
        <p:spPr bwMode="auto">
          <a:xfrm>
            <a:off x="7427553" y="1050966"/>
            <a:ext cx="4764447" cy="580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6FD901-951E-6561-2047-94DC1EB22818}"/>
              </a:ext>
            </a:extLst>
          </p:cNvPr>
          <p:cNvSpPr txBox="1"/>
          <p:nvPr/>
        </p:nvSpPr>
        <p:spPr>
          <a:xfrm>
            <a:off x="4207855" y="150896"/>
            <a:ext cx="37762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Baskerville" panose="02020502070401020303" pitchFamily="18" charset="0"/>
                <a:ea typeface="Baskerville" panose="02020502070401020303" pitchFamily="18" charset="0"/>
              </a:rPr>
              <a:t>Data Collection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BA8C8E5-CCAE-C01F-950C-6B6DB30D640A}"/>
              </a:ext>
            </a:extLst>
          </p:cNvPr>
          <p:cNvSpPr/>
          <p:nvPr/>
        </p:nvSpPr>
        <p:spPr>
          <a:xfrm>
            <a:off x="190005" y="712192"/>
            <a:ext cx="914400" cy="9144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809FF03-2C17-2B13-D418-96FFAC230EFE}"/>
              </a:ext>
            </a:extLst>
          </p:cNvPr>
          <p:cNvSpPr/>
          <p:nvPr/>
        </p:nvSpPr>
        <p:spPr>
          <a:xfrm>
            <a:off x="647205" y="2473312"/>
            <a:ext cx="914400" cy="9144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F79F891-E2F4-5D49-88A2-51E583F480FD}"/>
              </a:ext>
            </a:extLst>
          </p:cNvPr>
          <p:cNvSpPr/>
          <p:nvPr/>
        </p:nvSpPr>
        <p:spPr>
          <a:xfrm>
            <a:off x="3471419" y="2807392"/>
            <a:ext cx="914400" cy="9144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769C96-BDF0-48DA-920F-7EDAD6DE398D}"/>
              </a:ext>
            </a:extLst>
          </p:cNvPr>
          <p:cNvSpPr/>
          <p:nvPr/>
        </p:nvSpPr>
        <p:spPr>
          <a:xfrm>
            <a:off x="5489863" y="1102972"/>
            <a:ext cx="914400" cy="9144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5B0346B-E0CB-CC70-AFC2-26AE4E46592D}"/>
              </a:ext>
            </a:extLst>
          </p:cNvPr>
          <p:cNvSpPr/>
          <p:nvPr/>
        </p:nvSpPr>
        <p:spPr>
          <a:xfrm>
            <a:off x="7271720" y="1819192"/>
            <a:ext cx="721800" cy="70452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ED3C4F-D1BC-B57D-61ED-AD740C08DC55}"/>
              </a:ext>
            </a:extLst>
          </p:cNvPr>
          <p:cNvSpPr/>
          <p:nvPr/>
        </p:nvSpPr>
        <p:spPr>
          <a:xfrm>
            <a:off x="6988737" y="3291938"/>
            <a:ext cx="721800" cy="70452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A628DB-B21B-AD81-011C-8AC3F7FD8E11}"/>
              </a:ext>
            </a:extLst>
          </p:cNvPr>
          <p:cNvSpPr/>
          <p:nvPr/>
        </p:nvSpPr>
        <p:spPr>
          <a:xfrm>
            <a:off x="9638728" y="1860374"/>
            <a:ext cx="721800" cy="70452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A8BB55-C116-B9BB-0D0A-17F448B32566}"/>
              </a:ext>
            </a:extLst>
          </p:cNvPr>
          <p:cNvSpPr/>
          <p:nvPr/>
        </p:nvSpPr>
        <p:spPr>
          <a:xfrm>
            <a:off x="10267813" y="1015667"/>
            <a:ext cx="914400" cy="9144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3BA4891-DAFC-1B56-DA7E-D0A6BD9D3BD2}"/>
                  </a:ext>
                </a:extLst>
              </p14:cNvPr>
              <p14:cNvContentPartPr/>
              <p14:nvPr/>
            </p14:nvContentPartPr>
            <p14:xfrm>
              <a:off x="9085750" y="4986112"/>
              <a:ext cx="1046520" cy="435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3BA4891-DAFC-1B56-DA7E-D0A6BD9D3BD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68110" y="4968112"/>
                <a:ext cx="108216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3A68820-B936-2275-5E59-61CE85EA02E2}"/>
                  </a:ext>
                </a:extLst>
              </p14:cNvPr>
              <p14:cNvContentPartPr/>
              <p14:nvPr/>
            </p14:nvContentPartPr>
            <p14:xfrm>
              <a:off x="10153870" y="4995112"/>
              <a:ext cx="1729800" cy="18691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3A68820-B936-2275-5E59-61CE85EA02E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35870" y="4977112"/>
                <a:ext cx="1765440" cy="19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99D3E5B-CCCD-BFEA-948A-6669CE0BAACB}"/>
                  </a:ext>
                </a:extLst>
              </p14:cNvPr>
              <p14:cNvContentPartPr/>
              <p14:nvPr/>
            </p14:nvContentPartPr>
            <p14:xfrm>
              <a:off x="9059110" y="5031832"/>
              <a:ext cx="393840" cy="18561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99D3E5B-CCCD-BFEA-948A-6669CE0BAAC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41110" y="5014192"/>
                <a:ext cx="429480" cy="18918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8060F47-B6B5-1EB0-7819-CBA7E94947EB}"/>
              </a:ext>
            </a:extLst>
          </p:cNvPr>
          <p:cNvSpPr txBox="1"/>
          <p:nvPr/>
        </p:nvSpPr>
        <p:spPr>
          <a:xfrm>
            <a:off x="0" y="6399692"/>
            <a:ext cx="12192000" cy="461665"/>
          </a:xfrm>
          <a:prstGeom prst="rect">
            <a:avLst/>
          </a:prstGeom>
          <a:solidFill>
            <a:srgbClr val="C80F2E">
              <a:alpha val="25098"/>
            </a:srgbClr>
          </a:solidFill>
        </p:spPr>
        <p:txBody>
          <a:bodyPr wrap="square" rtlCol="0">
            <a:spAutoFit/>
          </a:bodyPr>
          <a:lstStyle/>
          <a:p>
            <a:pPr algn="just"/>
            <a:endParaRPr lang="en-US" sz="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just"/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  <a:p>
            <a:pPr algn="just"/>
            <a:endParaRPr lang="en-US" sz="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113910-4496-2BD1-D07C-9B4CC67E1E3F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solidFill>
            <a:srgbClr val="C80F2E"/>
          </a:solidFill>
        </p:spPr>
        <p:txBody>
          <a:bodyPr wrap="square" rtlCol="0">
            <a:spAutoFit/>
          </a:bodyPr>
          <a:lstStyle/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9D4B4FE-72FB-AA9F-F305-CFDA2802B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331" y="79127"/>
            <a:ext cx="2743200" cy="365125"/>
          </a:xfrm>
        </p:spPr>
        <p:txBody>
          <a:bodyPr/>
          <a:lstStyle/>
          <a:p>
            <a:fld id="{2ACAB5B7-AD08-5444-AFC8-9C302FE3E8E4}" type="slidenum">
              <a:rPr lang="en-US" smtClean="0">
                <a:latin typeface="Baskerville" panose="02020502070401020303" pitchFamily="18" charset="0"/>
                <a:ea typeface="Baskerville" panose="02020502070401020303" pitchFamily="18" charset="0"/>
              </a:rPr>
              <a:t>5</a:t>
            </a:fld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473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8A3EDF4-59F5-A7C1-FD73-11782DFA6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19E4343-21D6-63F6-D640-25F4DDC38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8D6542D-DE72-E4DF-6EF3-041DB25C7019}"/>
              </a:ext>
            </a:extLst>
          </p:cNvPr>
          <p:cNvGrpSpPr/>
          <p:nvPr/>
        </p:nvGrpSpPr>
        <p:grpSpPr>
          <a:xfrm>
            <a:off x="6380350" y="4016992"/>
            <a:ext cx="2520720" cy="1105200"/>
            <a:chOff x="6380350" y="4016992"/>
            <a:chExt cx="2520720" cy="110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EE61915-1577-4DFE-82A3-AD70A1FABF85}"/>
                    </a:ext>
                  </a:extLst>
                </p14:cNvPr>
                <p14:cNvContentPartPr/>
                <p14:nvPr/>
              </p14:nvContentPartPr>
              <p14:xfrm>
                <a:off x="6380350" y="4033912"/>
                <a:ext cx="2520720" cy="10882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EE61915-1577-4DFE-82A3-AD70A1FABF8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362710" y="4015912"/>
                  <a:ext cx="2556360" cy="11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0BF752F-B242-1645-92CE-CE3593387134}"/>
                    </a:ext>
                  </a:extLst>
                </p14:cNvPr>
                <p14:cNvContentPartPr/>
                <p14:nvPr/>
              </p14:nvContentPartPr>
              <p14:xfrm>
                <a:off x="6423550" y="4016992"/>
                <a:ext cx="874800" cy="1021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0BF752F-B242-1645-92CE-CE359338713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405550" y="3999352"/>
                  <a:ext cx="910440" cy="10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839D7B0-D8A3-7BA3-3B29-3E18F058EBA2}"/>
                    </a:ext>
                  </a:extLst>
                </p14:cNvPr>
                <p14:cNvContentPartPr/>
                <p14:nvPr/>
              </p14:nvContentPartPr>
              <p14:xfrm>
                <a:off x="7656910" y="4022752"/>
                <a:ext cx="183600" cy="180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839D7B0-D8A3-7BA3-3B29-3E18F058EBA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639270" y="4004752"/>
                  <a:ext cx="219240" cy="536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EB6429F-F21A-EDC5-FDB1-5B7BA69AC3E3}"/>
              </a:ext>
            </a:extLst>
          </p:cNvPr>
          <p:cNvSpPr/>
          <p:nvPr/>
        </p:nvSpPr>
        <p:spPr>
          <a:xfrm>
            <a:off x="981397" y="692392"/>
            <a:ext cx="914400" cy="9144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FBCA49-C54A-7039-1F2A-878B9B57AC09}"/>
              </a:ext>
            </a:extLst>
          </p:cNvPr>
          <p:cNvSpPr/>
          <p:nvPr/>
        </p:nvSpPr>
        <p:spPr>
          <a:xfrm>
            <a:off x="2078622" y="320633"/>
            <a:ext cx="798572" cy="79695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25071D2-1645-4C26-6900-28840935D784}"/>
              </a:ext>
            </a:extLst>
          </p:cNvPr>
          <p:cNvSpPr/>
          <p:nvPr/>
        </p:nvSpPr>
        <p:spPr>
          <a:xfrm>
            <a:off x="5725611" y="1304306"/>
            <a:ext cx="798572" cy="79695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F2B822E-2839-B115-6641-3826E78AA419}"/>
              </a:ext>
            </a:extLst>
          </p:cNvPr>
          <p:cNvSpPr/>
          <p:nvPr/>
        </p:nvSpPr>
        <p:spPr>
          <a:xfrm>
            <a:off x="7607019" y="1149592"/>
            <a:ext cx="798572" cy="79695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80E7A80-8C3D-8B73-977C-671041437E22}"/>
              </a:ext>
            </a:extLst>
          </p:cNvPr>
          <p:cNvSpPr/>
          <p:nvPr/>
        </p:nvSpPr>
        <p:spPr>
          <a:xfrm>
            <a:off x="9714092" y="1117588"/>
            <a:ext cx="798572" cy="79695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298ADD-FC99-7A8F-787C-BEC11D1C6437}"/>
              </a:ext>
            </a:extLst>
          </p:cNvPr>
          <p:cNvSpPr txBox="1"/>
          <p:nvPr/>
        </p:nvSpPr>
        <p:spPr>
          <a:xfrm>
            <a:off x="0" y="6399692"/>
            <a:ext cx="12192000" cy="461665"/>
          </a:xfrm>
          <a:prstGeom prst="rect">
            <a:avLst/>
          </a:prstGeom>
          <a:solidFill>
            <a:srgbClr val="C80F2E">
              <a:alpha val="25098"/>
            </a:srgbClr>
          </a:solidFill>
        </p:spPr>
        <p:txBody>
          <a:bodyPr wrap="square" rtlCol="0">
            <a:spAutoFit/>
          </a:bodyPr>
          <a:lstStyle/>
          <a:p>
            <a:pPr algn="just"/>
            <a:endParaRPr lang="en-US" sz="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just"/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  <a:p>
            <a:pPr algn="just"/>
            <a:endParaRPr lang="en-US" sz="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A7C918-7466-DDB2-33E5-4A15D78B7D09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solidFill>
            <a:srgbClr val="C80F2E"/>
          </a:solidFill>
        </p:spPr>
        <p:txBody>
          <a:bodyPr wrap="square" rtlCol="0">
            <a:spAutoFit/>
          </a:bodyPr>
          <a:lstStyle/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DA25A63-881F-E534-6230-FA83F3EA4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331" y="79127"/>
            <a:ext cx="2743200" cy="365125"/>
          </a:xfrm>
        </p:spPr>
        <p:txBody>
          <a:bodyPr/>
          <a:lstStyle/>
          <a:p>
            <a:fld id="{2ACAB5B7-AD08-5444-AFC8-9C302FE3E8E4}" type="slidenum">
              <a:rPr lang="en-US" smtClean="0">
                <a:latin typeface="Baskerville" panose="02020502070401020303" pitchFamily="18" charset="0"/>
                <a:ea typeface="Baskerville" panose="02020502070401020303" pitchFamily="18" charset="0"/>
              </a:rPr>
              <a:t>6</a:t>
            </a:fld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598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AD871-A813-89AE-115E-77A64436A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4423" y="494396"/>
            <a:ext cx="6423154" cy="94132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latin typeface="Baskerville"/>
                <a:ea typeface="Baskerville" panose="02020502070401020303" pitchFamily="18" charset="0"/>
              </a:rPr>
              <a:t>What muscles have to contract to make the body move like that?</a:t>
            </a:r>
          </a:p>
        </p:txBody>
      </p:sp>
      <p:pic>
        <p:nvPicPr>
          <p:cNvPr id="3074" name="Picture 2" descr="OpenSim - Join the Community">
            <a:extLst>
              <a:ext uri="{FF2B5EF4-FFF2-40B4-BE49-F238E27FC236}">
                <a16:creationId xmlns:a16="http://schemas.microsoft.com/office/drawing/2014/main" id="{BDB4CF57-3C2F-B7A6-0B1D-560844E7A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657" y="1168391"/>
            <a:ext cx="1202095" cy="99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creen Recording 2023-07-24 at 9.45.04 PM.mov">
            <a:hlinkClick r:id="" action="ppaction://media"/>
            <a:extLst>
              <a:ext uri="{FF2B5EF4-FFF2-40B4-BE49-F238E27FC236}">
                <a16:creationId xmlns:a16="http://schemas.microsoft.com/office/drawing/2014/main" id="{8BB3AA27-66D7-DB91-027F-9F1114DBDB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25752" y="2316951"/>
            <a:ext cx="6096000" cy="3889914"/>
          </a:xfrm>
          <a:prstGeom prst="rect">
            <a:avLst/>
          </a:prstGeom>
        </p:spPr>
      </p:pic>
      <p:pic>
        <p:nvPicPr>
          <p:cNvPr id="1026" name="Picture 2" descr="Visual3D Wiki Documentation">
            <a:extLst>
              <a:ext uri="{FF2B5EF4-FFF2-40B4-BE49-F238E27FC236}">
                <a16:creationId xmlns:a16="http://schemas.microsoft.com/office/drawing/2014/main" id="{8F173FC4-AA17-5D92-F04C-6D376950B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28" y="1158429"/>
            <a:ext cx="1009037" cy="100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232B10-39E6-D9AB-B97B-D75C46BAD9D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08" r="19345"/>
          <a:stretch/>
        </p:blipFill>
        <p:spPr>
          <a:xfrm>
            <a:off x="448825" y="2338859"/>
            <a:ext cx="4976927" cy="38899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634557-FC3D-3C34-6D24-A701CC27DB17}"/>
              </a:ext>
            </a:extLst>
          </p:cNvPr>
          <p:cNvSpPr txBox="1"/>
          <p:nvPr/>
        </p:nvSpPr>
        <p:spPr>
          <a:xfrm>
            <a:off x="0" y="6399692"/>
            <a:ext cx="12192000" cy="461665"/>
          </a:xfrm>
          <a:prstGeom prst="rect">
            <a:avLst/>
          </a:prstGeom>
          <a:solidFill>
            <a:srgbClr val="C80F2E">
              <a:alpha val="25098"/>
            </a:srgbClr>
          </a:solidFill>
        </p:spPr>
        <p:txBody>
          <a:bodyPr wrap="square" rtlCol="0">
            <a:spAutoFit/>
          </a:bodyPr>
          <a:lstStyle/>
          <a:p>
            <a:pPr algn="just"/>
            <a:endParaRPr lang="en-US" sz="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just"/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  <a:p>
            <a:pPr algn="just"/>
            <a:endParaRPr lang="en-US" sz="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CA74FB-271A-1968-FF37-DB270972D111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solidFill>
            <a:srgbClr val="C80F2E"/>
          </a:solidFill>
        </p:spPr>
        <p:txBody>
          <a:bodyPr wrap="square" rtlCol="0">
            <a:spAutoFit/>
          </a:bodyPr>
          <a:lstStyle/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9F179D2-31C7-7A7D-AF5B-481A34308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331" y="79127"/>
            <a:ext cx="2743200" cy="365125"/>
          </a:xfrm>
        </p:spPr>
        <p:txBody>
          <a:bodyPr/>
          <a:lstStyle/>
          <a:p>
            <a:fld id="{2ACAB5B7-AD08-5444-AFC8-9C302FE3E8E4}" type="slidenum">
              <a:rPr lang="en-US" smtClean="0">
                <a:latin typeface="Baskerville" panose="02020502070401020303" pitchFamily="18" charset="0"/>
                <a:ea typeface="Baskerville" panose="02020502070401020303" pitchFamily="18" charset="0"/>
              </a:rPr>
              <a:t>7</a:t>
            </a:fld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765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creen Recording 2023-08-01 at 8.55.05 AM">
            <a:hlinkClick r:id="" action="ppaction://media"/>
            <a:extLst>
              <a:ext uri="{FF2B5EF4-FFF2-40B4-BE49-F238E27FC236}">
                <a16:creationId xmlns:a16="http://schemas.microsoft.com/office/drawing/2014/main" id="{03DE15D2-ED53-BD83-3C00-309CFBBE74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3711" y="-75304"/>
            <a:ext cx="11184577" cy="64621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95FF73-2E10-3D4C-451D-277DF8E70787}"/>
              </a:ext>
            </a:extLst>
          </p:cNvPr>
          <p:cNvSpPr txBox="1"/>
          <p:nvPr/>
        </p:nvSpPr>
        <p:spPr>
          <a:xfrm>
            <a:off x="0" y="6399692"/>
            <a:ext cx="12192000" cy="461665"/>
          </a:xfrm>
          <a:prstGeom prst="rect">
            <a:avLst/>
          </a:prstGeom>
          <a:solidFill>
            <a:srgbClr val="C80F2E">
              <a:alpha val="25098"/>
            </a:srgbClr>
          </a:solidFill>
        </p:spPr>
        <p:txBody>
          <a:bodyPr wrap="square" rtlCol="0">
            <a:spAutoFit/>
          </a:bodyPr>
          <a:lstStyle/>
          <a:p>
            <a:pPr algn="just"/>
            <a:endParaRPr lang="en-US" sz="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just"/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  <a:p>
            <a:pPr algn="just"/>
            <a:endParaRPr lang="en-US" sz="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D30C79-4508-5CE0-F6FD-4C71A19290CF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solidFill>
            <a:srgbClr val="C80F2E"/>
          </a:solidFill>
        </p:spPr>
        <p:txBody>
          <a:bodyPr wrap="square" rtlCol="0">
            <a:spAutoFit/>
          </a:bodyPr>
          <a:lstStyle/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C4C40A5-8DB9-E459-7BF9-0379C52E8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331" y="79127"/>
            <a:ext cx="2743200" cy="365125"/>
          </a:xfrm>
        </p:spPr>
        <p:txBody>
          <a:bodyPr/>
          <a:lstStyle/>
          <a:p>
            <a:fld id="{2ACAB5B7-AD08-5444-AFC8-9C302FE3E8E4}" type="slidenum">
              <a:rPr lang="en-US" smtClean="0">
                <a:latin typeface="Baskerville" panose="02020502070401020303" pitchFamily="18" charset="0"/>
                <a:ea typeface="Baskerville" panose="02020502070401020303" pitchFamily="18" charset="0"/>
              </a:rPr>
              <a:t>8</a:t>
            </a:fld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08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7942B-24D9-3624-4E7A-06D97FCC2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AB5B7-AD08-5444-AFC8-9C302FE3E8E4}" type="slidenum">
              <a:rPr lang="en-US" smtClean="0"/>
              <a:t>9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C935284-6D5B-1B8D-F762-5994DFBD8D04}"/>
              </a:ext>
            </a:extLst>
          </p:cNvPr>
          <p:cNvGrpSpPr/>
          <p:nvPr/>
        </p:nvGrpSpPr>
        <p:grpSpPr>
          <a:xfrm>
            <a:off x="325642" y="2493425"/>
            <a:ext cx="4445740" cy="1843549"/>
            <a:chOff x="7804354" y="350289"/>
            <a:chExt cx="3335025" cy="1342565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23D3C2C9-84FF-02B1-A3D4-C928939A98EA}"/>
                </a:ext>
              </a:extLst>
            </p:cNvPr>
            <p:cNvSpPr/>
            <p:nvPr/>
          </p:nvSpPr>
          <p:spPr>
            <a:xfrm>
              <a:off x="7804354" y="354380"/>
              <a:ext cx="1322439" cy="1325562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Baskerville" panose="02020502070401020303" pitchFamily="18" charset="0"/>
                  <a:ea typeface="Baskerville" panose="02020502070401020303" pitchFamily="18" charset="0"/>
                </a:rPr>
                <a:t>Cartilage wears down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DB48F50-69C6-6474-FC04-6F9872D21A0F}"/>
                </a:ext>
              </a:extLst>
            </p:cNvPr>
            <p:cNvSpPr/>
            <p:nvPr/>
          </p:nvSpPr>
          <p:spPr>
            <a:xfrm>
              <a:off x="9816940" y="350289"/>
              <a:ext cx="1322439" cy="1342565"/>
            </a:xfrm>
            <a:prstGeom prst="roundRect">
              <a:avLst/>
            </a:prstGeom>
            <a:ln w="28575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Baskerville" panose="02020502070401020303" pitchFamily="18" charset="0"/>
                  <a:ea typeface="Baskerville" panose="02020502070401020303" pitchFamily="18" charset="0"/>
                </a:rPr>
                <a:t>Bones rub together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4719BAE-CC85-80BB-9F55-697D7CC31219}"/>
                </a:ext>
              </a:extLst>
            </p:cNvPr>
            <p:cNvCxnSpPr/>
            <p:nvPr/>
          </p:nvCxnSpPr>
          <p:spPr>
            <a:xfrm>
              <a:off x="9320980" y="1031909"/>
              <a:ext cx="250723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7C603E-CD13-3A86-7FB0-126F7ACAE3FB}"/>
              </a:ext>
            </a:extLst>
          </p:cNvPr>
          <p:cNvGrpSpPr/>
          <p:nvPr/>
        </p:nvGrpSpPr>
        <p:grpSpPr>
          <a:xfrm>
            <a:off x="5097023" y="444252"/>
            <a:ext cx="7094978" cy="5952083"/>
            <a:chOff x="3487411" y="0"/>
            <a:chExt cx="8704590" cy="685800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EB9CF747-E9BF-C489-CA00-C090C9773F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500"/>
                      </a14:imgEffect>
                      <a14:imgEffect>
                        <a14:saturation sa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64" r="18062" b="4882"/>
            <a:stretch/>
          </p:blipFill>
          <p:spPr bwMode="auto">
            <a:xfrm>
              <a:off x="3487411" y="0"/>
              <a:ext cx="870459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5052FC6-032F-F122-8F8F-BC4EFAC02FF2}"/>
                </a:ext>
              </a:extLst>
            </p:cNvPr>
            <p:cNvSpPr/>
            <p:nvPr/>
          </p:nvSpPr>
          <p:spPr>
            <a:xfrm>
              <a:off x="5859379" y="2591605"/>
              <a:ext cx="1961147" cy="1932269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AC771D4-F5F2-F96B-F71E-6B05952F8B16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solidFill>
            <a:srgbClr val="C80F2E"/>
          </a:solidFill>
        </p:spPr>
        <p:txBody>
          <a:bodyPr wrap="square" rtlCol="0">
            <a:spAutoFit/>
          </a:bodyPr>
          <a:lstStyle/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Gait Force Assessment and Analysis					      NEU Young Scholars Program 2023 - August 3, 2023</a:t>
            </a:r>
          </a:p>
          <a:p>
            <a:pPr algn="just"/>
            <a:endParaRPr lang="en-US" sz="4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CB8BFBD-2472-F17D-BCF6-9C9F5E4BBB2A}"/>
              </a:ext>
            </a:extLst>
          </p:cNvPr>
          <p:cNvSpPr txBox="1">
            <a:spLocks/>
          </p:cNvSpPr>
          <p:nvPr/>
        </p:nvSpPr>
        <p:spPr>
          <a:xfrm>
            <a:off x="9274331" y="791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CAB5B7-AD08-5444-AFC8-9C302FE3E8E4}" type="slidenum">
              <a:rPr lang="en-US" smtClean="0">
                <a:latin typeface="Baskerville" panose="02020502070401020303" pitchFamily="18" charset="0"/>
                <a:ea typeface="Baskerville" panose="02020502070401020303" pitchFamily="18" charset="0"/>
              </a:rPr>
              <a:pPr/>
              <a:t>9</a:t>
            </a:fld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478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5544</TotalTime>
  <Words>1346</Words>
  <Application>Microsoft Office PowerPoint</Application>
  <PresentationFormat>Widescreen</PresentationFormat>
  <Paragraphs>180</Paragraphs>
  <Slides>18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Baskerville</vt:lpstr>
      <vt:lpstr>Calibri</vt:lpstr>
      <vt:lpstr>Calibri Light</vt:lpstr>
      <vt:lpstr>Cambria</vt:lpstr>
      <vt:lpstr>Times New Roman</vt:lpstr>
      <vt:lpstr>Office Theme</vt:lpstr>
      <vt:lpstr>Gait Force Assessment and Analysis</vt:lpstr>
      <vt:lpstr>Osteoarthritis (OA)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22 subjects   2 assessments   2 sides   5 trials   120,000 force measurements    52,800,000 data points</vt:lpstr>
      <vt:lpstr>Automation</vt:lpstr>
      <vt:lpstr>Total Joint Force</vt:lpstr>
      <vt:lpstr>Medial-Lateral Comparison</vt:lpstr>
      <vt:lpstr>Statistical Significance</vt:lpstr>
      <vt:lpstr>Conclusions</vt:lpstr>
      <vt:lpstr>Next Steps</vt:lpstr>
      <vt:lpstr>Acknowledgements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Katyal, Ananya</dc:creator>
  <cp:lastModifiedBy>Claire Stipp</cp:lastModifiedBy>
  <cp:revision>19</cp:revision>
  <dcterms:created xsi:type="dcterms:W3CDTF">2023-07-18T14:05:21Z</dcterms:created>
  <dcterms:modified xsi:type="dcterms:W3CDTF">2023-08-02T18:42:41Z</dcterms:modified>
</cp:coreProperties>
</file>