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autoCompressPictures="0">
  <p:sldMasterIdLst>
    <p:sldMasterId id="214748367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b6477f1a36_0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g1b6477f1a36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b6477f1a36_0_3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g1b6477f1a36_0_3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b6477f1a36_0_36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39" name="Google Shape;239;g1b6477f1a36_0_3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b6477f1a36_0_3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1b6477f1a36_0_3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b6477f1a36_0_3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leave this slide up during the build and Battle Bug matches</a:t>
            </a:r>
            <a:endParaRPr/>
          </a:p>
        </p:txBody>
      </p:sp>
      <p:sp>
        <p:nvSpPr>
          <p:cNvPr id="255" name="Google Shape;255;g1b6477f1a36_0_3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b6477f1a36_0_5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g1b6477f1a36_0_5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55c9189052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155c9189052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b6477f1a36_0_6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1b6477f1a36_0_6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pop culture examples of autonomous robots that young students may recognize and relate to…</a:t>
            </a:r>
            <a:endParaRPr/>
          </a:p>
        </p:txBody>
      </p:sp>
      <p:sp>
        <p:nvSpPr>
          <p:cNvPr id="294" name="Google Shape;2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b6477f1a36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g1b6477f1a36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55bcda216b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155bcda216b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b6477f1a36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g1b6477f1a36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b6477f1a36_0_1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g1b6477f1a36_0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b6477f1a36_0_1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1b6477f1a36_0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b6477f1a36_0_1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g1b6477f1a36_0_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b6477f1a36_0_1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g1b6477f1a36_0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b6477f1a36_0_1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g1b6477f1a36_0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Slide1c">
  <p:cSld name="TitleSlide1c">
    <p:bg>
      <p:bgPr>
        <a:solidFill>
          <a:schemeClr val="lt1"/>
        </a:solidFill>
        <a:effectLst/>
      </p:bgPr>
    </p:bg>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31373" y="1122363"/>
            <a:ext cx="6096807"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631373" y="3602038"/>
            <a:ext cx="6096807"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lumn_a" type="twoObj">
  <p:cSld name="TWO_OBJECTS">
    <p:spTree>
      <p:nvGrpSpPr>
        <p:cNvPr id="1" name="Shape 53"/>
        <p:cNvGrpSpPr/>
        <p:nvPr/>
      </p:nvGrpSpPr>
      <p:grpSpPr>
        <a:xfrm>
          <a:off x="0" y="0"/>
          <a:ext cx="0" cy="0"/>
          <a:chOff x="0" y="0"/>
          <a:chExt cx="0" cy="0"/>
        </a:xfrm>
      </p:grpSpPr>
      <p:sp>
        <p:nvSpPr>
          <p:cNvPr id="54" name="Google Shape;54;p11"/>
          <p:cNvSpPr/>
          <p:nvPr/>
        </p:nvSpPr>
        <p:spPr>
          <a:xfrm>
            <a:off x="0" y="0"/>
            <a:ext cx="6096000" cy="68580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11"/>
          <p:cNvSpPr txBox="1">
            <a:spLocks noGrp="1"/>
          </p:cNvSpPr>
          <p:nvPr>
            <p:ph type="title"/>
          </p:nvPr>
        </p:nvSpPr>
        <p:spPr>
          <a:xfrm>
            <a:off x="838200" y="365127"/>
            <a:ext cx="494453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838200" y="1825625"/>
            <a:ext cx="494453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latin typeface="Arial"/>
                <a:ea typeface="Arial"/>
                <a:cs typeface="Arial"/>
                <a:sym typeface="Arial"/>
              </a:defRPr>
            </a:lvl1pPr>
            <a:lvl2pPr marL="914400" lvl="1" indent="-381000" algn="l">
              <a:lnSpc>
                <a:spcPct val="90000"/>
              </a:lnSpc>
              <a:spcBef>
                <a:spcPts val="500"/>
              </a:spcBef>
              <a:spcAft>
                <a:spcPts val="0"/>
              </a:spcAft>
              <a:buClr>
                <a:schemeClr val="lt1"/>
              </a:buClr>
              <a:buSzPts val="2400"/>
              <a:buChar char="•"/>
              <a:defRPr>
                <a:solidFill>
                  <a:schemeClr val="lt1"/>
                </a:solidFill>
                <a:latin typeface="Arial"/>
                <a:ea typeface="Arial"/>
                <a:cs typeface="Arial"/>
                <a:sym typeface="Arial"/>
              </a:defRPr>
            </a:lvl2pPr>
            <a:lvl3pPr marL="1371600" lvl="2" indent="-355600" algn="l">
              <a:lnSpc>
                <a:spcPct val="90000"/>
              </a:lnSpc>
              <a:spcBef>
                <a:spcPts val="500"/>
              </a:spcBef>
              <a:spcAft>
                <a:spcPts val="0"/>
              </a:spcAft>
              <a:buClr>
                <a:schemeClr val="lt1"/>
              </a:buClr>
              <a:buSzPts val="2000"/>
              <a:buChar char="•"/>
              <a:defRPr>
                <a:solidFill>
                  <a:schemeClr val="lt1"/>
                </a:solidFill>
                <a:latin typeface="Arial"/>
                <a:ea typeface="Arial"/>
                <a:cs typeface="Arial"/>
                <a:sym typeface="Arial"/>
              </a:defRPr>
            </a:lvl3pPr>
            <a:lvl4pPr marL="1828800" lvl="3" indent="-342900" algn="l">
              <a:lnSpc>
                <a:spcPct val="90000"/>
              </a:lnSpc>
              <a:spcBef>
                <a:spcPts val="500"/>
              </a:spcBef>
              <a:spcAft>
                <a:spcPts val="0"/>
              </a:spcAft>
              <a:buClr>
                <a:schemeClr val="lt1"/>
              </a:buClr>
              <a:buSzPts val="1800"/>
              <a:buChar char="•"/>
              <a:defRPr>
                <a:solidFill>
                  <a:schemeClr val="lt1"/>
                </a:solidFill>
                <a:latin typeface="Arial"/>
                <a:ea typeface="Arial"/>
                <a:cs typeface="Arial"/>
                <a:sym typeface="Arial"/>
              </a:defRPr>
            </a:lvl4pPr>
            <a:lvl5pPr marL="2286000" lvl="4" indent="-342900" algn="l">
              <a:lnSpc>
                <a:spcPct val="90000"/>
              </a:lnSpc>
              <a:spcBef>
                <a:spcPts val="500"/>
              </a:spcBef>
              <a:spcAft>
                <a:spcPts val="0"/>
              </a:spcAft>
              <a:buClr>
                <a:schemeClr val="lt1"/>
              </a:buClr>
              <a:buSzPts val="1800"/>
              <a:buChar char="•"/>
              <a:defRPr>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1"/>
          <p:cNvSpPr txBox="1">
            <a:spLocks noGrp="1"/>
          </p:cNvSpPr>
          <p:nvPr>
            <p:ph type="body" idx="2"/>
          </p:nvPr>
        </p:nvSpPr>
        <p:spPr>
          <a:xfrm>
            <a:off x="6535995"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8" name="Google Shape;58;p11"/>
          <p:cNvCxnSpPr/>
          <p:nvPr/>
        </p:nvCxnSpPr>
        <p:spPr>
          <a:xfrm>
            <a:off x="838200" y="1690688"/>
            <a:ext cx="4944533" cy="0"/>
          </a:xfrm>
          <a:prstGeom prst="straightConnector1">
            <a:avLst/>
          </a:prstGeom>
          <a:noFill/>
          <a:ln w="25400" cap="flat" cmpd="sng">
            <a:solidFill>
              <a:srgbClr val="E1192B"/>
            </a:solidFill>
            <a:prstDash val="solid"/>
            <a:miter lim="800000"/>
            <a:headEnd type="none" w="sm" len="sm"/>
            <a:tailEnd type="none" w="sm" len="sm"/>
          </a:ln>
        </p:spPr>
      </p:cxnSp>
      <p:sp>
        <p:nvSpPr>
          <p:cNvPr id="59" name="Google Shape;59;p11"/>
          <p:cNvSpPr txBox="1">
            <a:spLocks noGrp="1"/>
          </p:cNvSpPr>
          <p:nvPr>
            <p:ph type="sldNum" idx="12"/>
          </p:nvPr>
        </p:nvSpPr>
        <p:spPr>
          <a:xfrm>
            <a:off x="90170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BFBFBF"/>
                </a:solidFill>
                <a:latin typeface="Calibri"/>
                <a:ea typeface="Calibri"/>
                <a:cs typeface="Calibri"/>
                <a:sym typeface="Calibri"/>
              </a:defRPr>
            </a:lvl1pPr>
            <a:lvl2pPr marL="0" lvl="1" indent="0" algn="r">
              <a:spcBef>
                <a:spcPts val="0"/>
              </a:spcBef>
              <a:buNone/>
              <a:defRPr sz="1200">
                <a:solidFill>
                  <a:srgbClr val="BFBFBF"/>
                </a:solidFill>
                <a:latin typeface="Calibri"/>
                <a:ea typeface="Calibri"/>
                <a:cs typeface="Calibri"/>
                <a:sym typeface="Calibri"/>
              </a:defRPr>
            </a:lvl2pPr>
            <a:lvl3pPr marL="0" lvl="2" indent="0" algn="r">
              <a:spcBef>
                <a:spcPts val="0"/>
              </a:spcBef>
              <a:buNone/>
              <a:defRPr sz="1200">
                <a:solidFill>
                  <a:srgbClr val="BFBFBF"/>
                </a:solidFill>
                <a:latin typeface="Calibri"/>
                <a:ea typeface="Calibri"/>
                <a:cs typeface="Calibri"/>
                <a:sym typeface="Calibri"/>
              </a:defRPr>
            </a:lvl3pPr>
            <a:lvl4pPr marL="0" lvl="3" indent="0" algn="r">
              <a:spcBef>
                <a:spcPts val="0"/>
              </a:spcBef>
              <a:buNone/>
              <a:defRPr sz="1200">
                <a:solidFill>
                  <a:srgbClr val="BFBFBF"/>
                </a:solidFill>
                <a:latin typeface="Calibri"/>
                <a:ea typeface="Calibri"/>
                <a:cs typeface="Calibri"/>
                <a:sym typeface="Calibri"/>
              </a:defRPr>
            </a:lvl4pPr>
            <a:lvl5pPr marL="0" lvl="4" indent="0" algn="r">
              <a:spcBef>
                <a:spcPts val="0"/>
              </a:spcBef>
              <a:buNone/>
              <a:defRPr sz="1200">
                <a:solidFill>
                  <a:srgbClr val="BFBFBF"/>
                </a:solidFill>
                <a:latin typeface="Calibri"/>
                <a:ea typeface="Calibri"/>
                <a:cs typeface="Calibri"/>
                <a:sym typeface="Calibri"/>
              </a:defRPr>
            </a:lvl5pPr>
            <a:lvl6pPr marL="0" lvl="5" indent="0" algn="r">
              <a:spcBef>
                <a:spcPts val="0"/>
              </a:spcBef>
              <a:buNone/>
              <a:defRPr sz="1200">
                <a:solidFill>
                  <a:srgbClr val="BFBFBF"/>
                </a:solidFill>
                <a:latin typeface="Calibri"/>
                <a:ea typeface="Calibri"/>
                <a:cs typeface="Calibri"/>
                <a:sym typeface="Calibri"/>
              </a:defRPr>
            </a:lvl6pPr>
            <a:lvl7pPr marL="0" lvl="6" indent="0" algn="r">
              <a:spcBef>
                <a:spcPts val="0"/>
              </a:spcBef>
              <a:buNone/>
              <a:defRPr sz="1200">
                <a:solidFill>
                  <a:srgbClr val="BFBFBF"/>
                </a:solidFill>
                <a:latin typeface="Calibri"/>
                <a:ea typeface="Calibri"/>
                <a:cs typeface="Calibri"/>
                <a:sym typeface="Calibri"/>
              </a:defRPr>
            </a:lvl7pPr>
            <a:lvl8pPr marL="0" lvl="7" indent="0" algn="r">
              <a:spcBef>
                <a:spcPts val="0"/>
              </a:spcBef>
              <a:buNone/>
              <a:defRPr sz="1200">
                <a:solidFill>
                  <a:srgbClr val="BFBFBF"/>
                </a:solidFill>
                <a:latin typeface="Calibri"/>
                <a:ea typeface="Calibri"/>
                <a:cs typeface="Calibri"/>
                <a:sym typeface="Calibri"/>
              </a:defRPr>
            </a:lvl8pPr>
            <a:lvl9pPr marL="0" lvl="8" indent="0" algn="r">
              <a:spcBef>
                <a:spcPts val="0"/>
              </a:spcBef>
              <a:buNone/>
              <a:defRPr sz="1200">
                <a:solidFill>
                  <a:srgbClr val="BFBFB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lumn_b">
  <p:cSld name="Two Column_b">
    <p:spTree>
      <p:nvGrpSpPr>
        <p:cNvPr id="1" name="Shape 60"/>
        <p:cNvGrpSpPr/>
        <p:nvPr/>
      </p:nvGrpSpPr>
      <p:grpSpPr>
        <a:xfrm>
          <a:off x="0" y="0"/>
          <a:ext cx="0" cy="0"/>
          <a:chOff x="0" y="0"/>
          <a:chExt cx="0" cy="0"/>
        </a:xfrm>
      </p:grpSpPr>
      <p:sp>
        <p:nvSpPr>
          <p:cNvPr id="61" name="Google Shape;61;p12"/>
          <p:cNvSpPr/>
          <p:nvPr/>
        </p:nvSpPr>
        <p:spPr>
          <a:xfrm>
            <a:off x="6096000" y="0"/>
            <a:ext cx="6096000" cy="68580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62;p12"/>
          <p:cNvSpPr txBox="1">
            <a:spLocks noGrp="1"/>
          </p:cNvSpPr>
          <p:nvPr>
            <p:ph type="title"/>
          </p:nvPr>
        </p:nvSpPr>
        <p:spPr>
          <a:xfrm>
            <a:off x="838200" y="365127"/>
            <a:ext cx="494453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2"/>
          <p:cNvSpPr txBox="1">
            <a:spLocks noGrp="1"/>
          </p:cNvSpPr>
          <p:nvPr>
            <p:ph type="body" idx="1"/>
          </p:nvPr>
        </p:nvSpPr>
        <p:spPr>
          <a:xfrm>
            <a:off x="838200" y="1825625"/>
            <a:ext cx="494453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solidFill>
                  <a:schemeClr val="dk1"/>
                </a:solidFill>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solidFill>
                  <a:schemeClr val="dk1"/>
                </a:solidFill>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solidFill>
                  <a:schemeClr val="dk1"/>
                </a:solidFill>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2"/>
          <p:cNvSpPr txBox="1">
            <a:spLocks noGrp="1"/>
          </p:cNvSpPr>
          <p:nvPr>
            <p:ph type="body" idx="2"/>
          </p:nvPr>
        </p:nvSpPr>
        <p:spPr>
          <a:xfrm>
            <a:off x="6553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latin typeface="Arial"/>
                <a:ea typeface="Arial"/>
                <a:cs typeface="Arial"/>
                <a:sym typeface="Arial"/>
              </a:defRPr>
            </a:lvl1pPr>
            <a:lvl2pPr marL="914400" lvl="1" indent="-381000" algn="l">
              <a:lnSpc>
                <a:spcPct val="90000"/>
              </a:lnSpc>
              <a:spcBef>
                <a:spcPts val="500"/>
              </a:spcBef>
              <a:spcAft>
                <a:spcPts val="0"/>
              </a:spcAft>
              <a:buClr>
                <a:schemeClr val="lt1"/>
              </a:buClr>
              <a:buSzPts val="2400"/>
              <a:buChar char="•"/>
              <a:defRPr>
                <a:solidFill>
                  <a:schemeClr val="lt1"/>
                </a:solidFill>
                <a:latin typeface="Arial"/>
                <a:ea typeface="Arial"/>
                <a:cs typeface="Arial"/>
                <a:sym typeface="Arial"/>
              </a:defRPr>
            </a:lvl2pPr>
            <a:lvl3pPr marL="1371600" lvl="2" indent="-355600" algn="l">
              <a:lnSpc>
                <a:spcPct val="90000"/>
              </a:lnSpc>
              <a:spcBef>
                <a:spcPts val="500"/>
              </a:spcBef>
              <a:spcAft>
                <a:spcPts val="0"/>
              </a:spcAft>
              <a:buClr>
                <a:schemeClr val="lt1"/>
              </a:buClr>
              <a:buSzPts val="2000"/>
              <a:buChar char="•"/>
              <a:defRPr>
                <a:solidFill>
                  <a:schemeClr val="lt1"/>
                </a:solidFill>
                <a:latin typeface="Arial"/>
                <a:ea typeface="Arial"/>
                <a:cs typeface="Arial"/>
                <a:sym typeface="Arial"/>
              </a:defRPr>
            </a:lvl3pPr>
            <a:lvl4pPr marL="1828800" lvl="3" indent="-342900" algn="l">
              <a:lnSpc>
                <a:spcPct val="90000"/>
              </a:lnSpc>
              <a:spcBef>
                <a:spcPts val="500"/>
              </a:spcBef>
              <a:spcAft>
                <a:spcPts val="0"/>
              </a:spcAft>
              <a:buClr>
                <a:schemeClr val="lt1"/>
              </a:buClr>
              <a:buSzPts val="1800"/>
              <a:buChar char="•"/>
              <a:defRPr>
                <a:solidFill>
                  <a:schemeClr val="lt1"/>
                </a:solidFill>
                <a:latin typeface="Arial"/>
                <a:ea typeface="Arial"/>
                <a:cs typeface="Arial"/>
                <a:sym typeface="Arial"/>
              </a:defRPr>
            </a:lvl4pPr>
            <a:lvl5pPr marL="2286000" lvl="4" indent="-342900" algn="l">
              <a:lnSpc>
                <a:spcPct val="90000"/>
              </a:lnSpc>
              <a:spcBef>
                <a:spcPts val="500"/>
              </a:spcBef>
              <a:spcAft>
                <a:spcPts val="0"/>
              </a:spcAft>
              <a:buClr>
                <a:schemeClr val="lt1"/>
              </a:buClr>
              <a:buSzPts val="1800"/>
              <a:buChar char="•"/>
              <a:defRPr>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5" name="Google Shape;65;p1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38201" y="6397397"/>
            <a:ext cx="2688771" cy="240173"/>
          </a:xfrm>
          <a:prstGeom prst="rect">
            <a:avLst/>
          </a:prstGeom>
          <a:noFill/>
          <a:ln>
            <a:noFill/>
          </a:ln>
        </p:spPr>
      </p:pic>
      <p:cxnSp>
        <p:nvCxnSpPr>
          <p:cNvPr id="66" name="Google Shape;66;p12"/>
          <p:cNvCxnSpPr/>
          <p:nvPr/>
        </p:nvCxnSpPr>
        <p:spPr>
          <a:xfrm>
            <a:off x="838200" y="1690688"/>
            <a:ext cx="4944533" cy="0"/>
          </a:xfrm>
          <a:prstGeom prst="straightConnector1">
            <a:avLst/>
          </a:prstGeom>
          <a:noFill/>
          <a:ln w="25400" cap="flat" cmpd="sng">
            <a:solidFill>
              <a:srgbClr val="E1192B"/>
            </a:solidFill>
            <a:prstDash val="solid"/>
            <a:miter lim="800000"/>
            <a:headEnd type="none" w="sm" len="sm"/>
            <a:tailEnd type="none" w="sm" len="sm"/>
          </a:ln>
        </p:spPr>
      </p:cxnSp>
      <p:pic>
        <p:nvPicPr>
          <p:cNvPr id="67" name="Google Shape;67;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604771" y="5559425"/>
            <a:ext cx="1079500" cy="830792"/>
          </a:xfrm>
          <a:prstGeom prst="rect">
            <a:avLst/>
          </a:prstGeom>
          <a:noFill/>
          <a:ln>
            <a:noFill/>
          </a:ln>
        </p:spPr>
      </p:pic>
      <p:sp>
        <p:nvSpPr>
          <p:cNvPr id="68" name="Google Shape;68;p12"/>
          <p:cNvSpPr txBox="1">
            <a:spLocks noGrp="1"/>
          </p:cNvSpPr>
          <p:nvPr>
            <p:ph type="sldNum" idx="12"/>
          </p:nvPr>
        </p:nvSpPr>
        <p:spPr>
          <a:xfrm>
            <a:off x="90170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BFBFBF"/>
                </a:solidFill>
                <a:latin typeface="Calibri"/>
                <a:ea typeface="Calibri"/>
                <a:cs typeface="Calibri"/>
                <a:sym typeface="Calibri"/>
              </a:defRPr>
            </a:lvl1pPr>
            <a:lvl2pPr marL="0" lvl="1" indent="0" algn="r">
              <a:spcBef>
                <a:spcPts val="0"/>
              </a:spcBef>
              <a:buNone/>
              <a:defRPr sz="1200">
                <a:solidFill>
                  <a:srgbClr val="BFBFBF"/>
                </a:solidFill>
                <a:latin typeface="Calibri"/>
                <a:ea typeface="Calibri"/>
                <a:cs typeface="Calibri"/>
                <a:sym typeface="Calibri"/>
              </a:defRPr>
            </a:lvl2pPr>
            <a:lvl3pPr marL="0" lvl="2" indent="0" algn="r">
              <a:spcBef>
                <a:spcPts val="0"/>
              </a:spcBef>
              <a:buNone/>
              <a:defRPr sz="1200">
                <a:solidFill>
                  <a:srgbClr val="BFBFBF"/>
                </a:solidFill>
                <a:latin typeface="Calibri"/>
                <a:ea typeface="Calibri"/>
                <a:cs typeface="Calibri"/>
                <a:sym typeface="Calibri"/>
              </a:defRPr>
            </a:lvl3pPr>
            <a:lvl4pPr marL="0" lvl="3" indent="0" algn="r">
              <a:spcBef>
                <a:spcPts val="0"/>
              </a:spcBef>
              <a:buNone/>
              <a:defRPr sz="1200">
                <a:solidFill>
                  <a:srgbClr val="BFBFBF"/>
                </a:solidFill>
                <a:latin typeface="Calibri"/>
                <a:ea typeface="Calibri"/>
                <a:cs typeface="Calibri"/>
                <a:sym typeface="Calibri"/>
              </a:defRPr>
            </a:lvl4pPr>
            <a:lvl5pPr marL="0" lvl="4" indent="0" algn="r">
              <a:spcBef>
                <a:spcPts val="0"/>
              </a:spcBef>
              <a:buNone/>
              <a:defRPr sz="1200">
                <a:solidFill>
                  <a:srgbClr val="BFBFBF"/>
                </a:solidFill>
                <a:latin typeface="Calibri"/>
                <a:ea typeface="Calibri"/>
                <a:cs typeface="Calibri"/>
                <a:sym typeface="Calibri"/>
              </a:defRPr>
            </a:lvl5pPr>
            <a:lvl6pPr marL="0" lvl="5" indent="0" algn="r">
              <a:spcBef>
                <a:spcPts val="0"/>
              </a:spcBef>
              <a:buNone/>
              <a:defRPr sz="1200">
                <a:solidFill>
                  <a:srgbClr val="BFBFBF"/>
                </a:solidFill>
                <a:latin typeface="Calibri"/>
                <a:ea typeface="Calibri"/>
                <a:cs typeface="Calibri"/>
                <a:sym typeface="Calibri"/>
              </a:defRPr>
            </a:lvl6pPr>
            <a:lvl7pPr marL="0" lvl="6" indent="0" algn="r">
              <a:spcBef>
                <a:spcPts val="0"/>
              </a:spcBef>
              <a:buNone/>
              <a:defRPr sz="1200">
                <a:solidFill>
                  <a:srgbClr val="BFBFBF"/>
                </a:solidFill>
                <a:latin typeface="Calibri"/>
                <a:ea typeface="Calibri"/>
                <a:cs typeface="Calibri"/>
                <a:sym typeface="Calibri"/>
              </a:defRPr>
            </a:lvl7pPr>
            <a:lvl8pPr marL="0" lvl="7" indent="0" algn="r">
              <a:spcBef>
                <a:spcPts val="0"/>
              </a:spcBef>
              <a:buNone/>
              <a:defRPr sz="1200">
                <a:solidFill>
                  <a:srgbClr val="BFBFBF"/>
                </a:solidFill>
                <a:latin typeface="Calibri"/>
                <a:ea typeface="Calibri"/>
                <a:cs typeface="Calibri"/>
                <a:sym typeface="Calibri"/>
              </a:defRPr>
            </a:lvl8pPr>
            <a:lvl9pPr marL="0" lvl="8" indent="0" algn="r">
              <a:spcBef>
                <a:spcPts val="0"/>
              </a:spcBef>
              <a:buNone/>
              <a:defRPr sz="1200">
                <a:solidFill>
                  <a:srgbClr val="BFBFB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lumn_dark">
  <p:cSld name="Two Column_dark">
    <p:spTree>
      <p:nvGrpSpPr>
        <p:cNvPr id="1" name="Shape 69"/>
        <p:cNvGrpSpPr/>
        <p:nvPr/>
      </p:nvGrpSpPr>
      <p:grpSpPr>
        <a:xfrm>
          <a:off x="0" y="0"/>
          <a:ext cx="0" cy="0"/>
          <a:chOff x="0" y="0"/>
          <a:chExt cx="0" cy="0"/>
        </a:xfrm>
      </p:grpSpPr>
      <p:sp>
        <p:nvSpPr>
          <p:cNvPr id="70" name="Google Shape;70;p13"/>
          <p:cNvSpPr/>
          <p:nvPr/>
        </p:nvSpPr>
        <p:spPr>
          <a:xfrm>
            <a:off x="0" y="0"/>
            <a:ext cx="12192000" cy="68580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13"/>
          <p:cNvSpPr txBox="1">
            <a:spLocks noGrp="1"/>
          </p:cNvSpPr>
          <p:nvPr>
            <p:ph type="title"/>
          </p:nvPr>
        </p:nvSpPr>
        <p:spPr>
          <a:xfrm>
            <a:off x="838200" y="365127"/>
            <a:ext cx="494453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3"/>
          <p:cNvSpPr txBox="1">
            <a:spLocks noGrp="1"/>
          </p:cNvSpPr>
          <p:nvPr>
            <p:ph type="body" idx="1"/>
          </p:nvPr>
        </p:nvSpPr>
        <p:spPr>
          <a:xfrm>
            <a:off x="838200" y="1825625"/>
            <a:ext cx="494453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latin typeface="Arial"/>
                <a:ea typeface="Arial"/>
                <a:cs typeface="Arial"/>
                <a:sym typeface="Arial"/>
              </a:defRPr>
            </a:lvl1pPr>
            <a:lvl2pPr marL="914400" lvl="1" indent="-381000" algn="l">
              <a:lnSpc>
                <a:spcPct val="90000"/>
              </a:lnSpc>
              <a:spcBef>
                <a:spcPts val="500"/>
              </a:spcBef>
              <a:spcAft>
                <a:spcPts val="0"/>
              </a:spcAft>
              <a:buClr>
                <a:schemeClr val="lt1"/>
              </a:buClr>
              <a:buSzPts val="2400"/>
              <a:buChar char="•"/>
              <a:defRPr>
                <a:solidFill>
                  <a:schemeClr val="lt1"/>
                </a:solidFill>
                <a:latin typeface="Arial"/>
                <a:ea typeface="Arial"/>
                <a:cs typeface="Arial"/>
                <a:sym typeface="Arial"/>
              </a:defRPr>
            </a:lvl2pPr>
            <a:lvl3pPr marL="1371600" lvl="2" indent="-355600" algn="l">
              <a:lnSpc>
                <a:spcPct val="90000"/>
              </a:lnSpc>
              <a:spcBef>
                <a:spcPts val="500"/>
              </a:spcBef>
              <a:spcAft>
                <a:spcPts val="0"/>
              </a:spcAft>
              <a:buClr>
                <a:schemeClr val="lt1"/>
              </a:buClr>
              <a:buSzPts val="2000"/>
              <a:buChar char="•"/>
              <a:defRPr>
                <a:solidFill>
                  <a:schemeClr val="lt1"/>
                </a:solidFill>
                <a:latin typeface="Arial"/>
                <a:ea typeface="Arial"/>
                <a:cs typeface="Arial"/>
                <a:sym typeface="Arial"/>
              </a:defRPr>
            </a:lvl3pPr>
            <a:lvl4pPr marL="1828800" lvl="3" indent="-342900" algn="l">
              <a:lnSpc>
                <a:spcPct val="90000"/>
              </a:lnSpc>
              <a:spcBef>
                <a:spcPts val="500"/>
              </a:spcBef>
              <a:spcAft>
                <a:spcPts val="0"/>
              </a:spcAft>
              <a:buClr>
                <a:schemeClr val="lt1"/>
              </a:buClr>
              <a:buSzPts val="1800"/>
              <a:buChar char="•"/>
              <a:defRPr>
                <a:solidFill>
                  <a:schemeClr val="lt1"/>
                </a:solidFill>
                <a:latin typeface="Arial"/>
                <a:ea typeface="Arial"/>
                <a:cs typeface="Arial"/>
                <a:sym typeface="Arial"/>
              </a:defRPr>
            </a:lvl4pPr>
            <a:lvl5pPr marL="2286000" lvl="4" indent="-342900" algn="l">
              <a:lnSpc>
                <a:spcPct val="90000"/>
              </a:lnSpc>
              <a:spcBef>
                <a:spcPts val="500"/>
              </a:spcBef>
              <a:spcAft>
                <a:spcPts val="0"/>
              </a:spcAft>
              <a:buClr>
                <a:schemeClr val="lt1"/>
              </a:buClr>
              <a:buSzPts val="1800"/>
              <a:buChar char="•"/>
              <a:defRPr>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3" name="Google Shape;73;p13"/>
          <p:cNvCxnSpPr/>
          <p:nvPr/>
        </p:nvCxnSpPr>
        <p:spPr>
          <a:xfrm>
            <a:off x="838200" y="1690688"/>
            <a:ext cx="4944533" cy="0"/>
          </a:xfrm>
          <a:prstGeom prst="straightConnector1">
            <a:avLst/>
          </a:prstGeom>
          <a:noFill/>
          <a:ln w="25400" cap="flat" cmpd="sng">
            <a:solidFill>
              <a:srgbClr val="E1192B"/>
            </a:solidFill>
            <a:prstDash val="solid"/>
            <a:miter lim="800000"/>
            <a:headEnd type="none" w="sm" len="sm"/>
            <a:tailEnd type="none" w="sm" len="sm"/>
          </a:ln>
        </p:spPr>
      </p:cxnSp>
      <p:sp>
        <p:nvSpPr>
          <p:cNvPr id="74" name="Google Shape;74;p13"/>
          <p:cNvSpPr txBox="1">
            <a:spLocks noGrp="1"/>
          </p:cNvSpPr>
          <p:nvPr>
            <p:ph type="body" idx="2"/>
          </p:nvPr>
        </p:nvSpPr>
        <p:spPr>
          <a:xfrm>
            <a:off x="6535995" y="1825625"/>
            <a:ext cx="494453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latin typeface="Arial"/>
                <a:ea typeface="Arial"/>
                <a:cs typeface="Arial"/>
                <a:sym typeface="Arial"/>
              </a:defRPr>
            </a:lvl1pPr>
            <a:lvl2pPr marL="914400" lvl="1" indent="-381000" algn="l">
              <a:lnSpc>
                <a:spcPct val="90000"/>
              </a:lnSpc>
              <a:spcBef>
                <a:spcPts val="500"/>
              </a:spcBef>
              <a:spcAft>
                <a:spcPts val="0"/>
              </a:spcAft>
              <a:buClr>
                <a:schemeClr val="lt1"/>
              </a:buClr>
              <a:buSzPts val="2400"/>
              <a:buChar char="•"/>
              <a:defRPr>
                <a:solidFill>
                  <a:schemeClr val="lt1"/>
                </a:solidFill>
                <a:latin typeface="Arial"/>
                <a:ea typeface="Arial"/>
                <a:cs typeface="Arial"/>
                <a:sym typeface="Arial"/>
              </a:defRPr>
            </a:lvl2pPr>
            <a:lvl3pPr marL="1371600" lvl="2" indent="-355600" algn="l">
              <a:lnSpc>
                <a:spcPct val="90000"/>
              </a:lnSpc>
              <a:spcBef>
                <a:spcPts val="500"/>
              </a:spcBef>
              <a:spcAft>
                <a:spcPts val="0"/>
              </a:spcAft>
              <a:buClr>
                <a:schemeClr val="lt1"/>
              </a:buClr>
              <a:buSzPts val="2000"/>
              <a:buChar char="•"/>
              <a:defRPr>
                <a:solidFill>
                  <a:schemeClr val="lt1"/>
                </a:solidFill>
                <a:latin typeface="Arial"/>
                <a:ea typeface="Arial"/>
                <a:cs typeface="Arial"/>
                <a:sym typeface="Arial"/>
              </a:defRPr>
            </a:lvl3pPr>
            <a:lvl4pPr marL="1828800" lvl="3" indent="-342900" algn="l">
              <a:lnSpc>
                <a:spcPct val="90000"/>
              </a:lnSpc>
              <a:spcBef>
                <a:spcPts val="500"/>
              </a:spcBef>
              <a:spcAft>
                <a:spcPts val="0"/>
              </a:spcAft>
              <a:buClr>
                <a:schemeClr val="lt1"/>
              </a:buClr>
              <a:buSzPts val="1800"/>
              <a:buChar char="•"/>
              <a:defRPr>
                <a:solidFill>
                  <a:schemeClr val="lt1"/>
                </a:solidFill>
                <a:latin typeface="Arial"/>
                <a:ea typeface="Arial"/>
                <a:cs typeface="Arial"/>
                <a:sym typeface="Arial"/>
              </a:defRPr>
            </a:lvl4pPr>
            <a:lvl5pPr marL="2286000" lvl="4" indent="-342900" algn="l">
              <a:lnSpc>
                <a:spcPct val="90000"/>
              </a:lnSpc>
              <a:spcBef>
                <a:spcPts val="500"/>
              </a:spcBef>
              <a:spcAft>
                <a:spcPts val="0"/>
              </a:spcAft>
              <a:buClr>
                <a:schemeClr val="lt1"/>
              </a:buClr>
              <a:buSzPts val="1800"/>
              <a:buChar char="•"/>
              <a:defRPr>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5" name="Google Shape;75;p13"/>
          <p:cNvCxnSpPr/>
          <p:nvPr/>
        </p:nvCxnSpPr>
        <p:spPr>
          <a:xfrm>
            <a:off x="6150761" y="1825625"/>
            <a:ext cx="0" cy="4571772"/>
          </a:xfrm>
          <a:prstGeom prst="straightConnector1">
            <a:avLst/>
          </a:prstGeom>
          <a:noFill/>
          <a:ln w="25400" cap="flat" cmpd="sng">
            <a:solidFill>
              <a:srgbClr val="E1192B"/>
            </a:solidFill>
            <a:prstDash val="solid"/>
            <a:miter lim="800000"/>
            <a:headEnd type="none" w="sm" len="sm"/>
            <a:tailEnd type="none" w="sm" len="sm"/>
          </a:ln>
        </p:spPr>
      </p:cxnSp>
      <p:pic>
        <p:nvPicPr>
          <p:cNvPr id="76" name="Google Shape;76;p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604771" y="5559425"/>
            <a:ext cx="1079500" cy="830792"/>
          </a:xfrm>
          <a:prstGeom prst="rect">
            <a:avLst/>
          </a:prstGeom>
          <a:noFill/>
          <a:ln>
            <a:noFill/>
          </a:ln>
        </p:spPr>
      </p:pic>
      <p:sp>
        <p:nvSpPr>
          <p:cNvPr id="77" name="Google Shape;77;p13"/>
          <p:cNvSpPr txBox="1">
            <a:spLocks noGrp="1"/>
          </p:cNvSpPr>
          <p:nvPr>
            <p:ph type="sldNum" idx="12"/>
          </p:nvPr>
        </p:nvSpPr>
        <p:spPr>
          <a:xfrm>
            <a:off x="90170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BFBFBF"/>
                </a:solidFill>
                <a:latin typeface="Calibri"/>
                <a:ea typeface="Calibri"/>
                <a:cs typeface="Calibri"/>
                <a:sym typeface="Calibri"/>
              </a:defRPr>
            </a:lvl1pPr>
            <a:lvl2pPr marL="0" lvl="1" indent="0" algn="r">
              <a:spcBef>
                <a:spcPts val="0"/>
              </a:spcBef>
              <a:buNone/>
              <a:defRPr sz="1200">
                <a:solidFill>
                  <a:srgbClr val="BFBFBF"/>
                </a:solidFill>
                <a:latin typeface="Calibri"/>
                <a:ea typeface="Calibri"/>
                <a:cs typeface="Calibri"/>
                <a:sym typeface="Calibri"/>
              </a:defRPr>
            </a:lvl2pPr>
            <a:lvl3pPr marL="0" lvl="2" indent="0" algn="r">
              <a:spcBef>
                <a:spcPts val="0"/>
              </a:spcBef>
              <a:buNone/>
              <a:defRPr sz="1200">
                <a:solidFill>
                  <a:srgbClr val="BFBFBF"/>
                </a:solidFill>
                <a:latin typeface="Calibri"/>
                <a:ea typeface="Calibri"/>
                <a:cs typeface="Calibri"/>
                <a:sym typeface="Calibri"/>
              </a:defRPr>
            </a:lvl3pPr>
            <a:lvl4pPr marL="0" lvl="3" indent="0" algn="r">
              <a:spcBef>
                <a:spcPts val="0"/>
              </a:spcBef>
              <a:buNone/>
              <a:defRPr sz="1200">
                <a:solidFill>
                  <a:srgbClr val="BFBFBF"/>
                </a:solidFill>
                <a:latin typeface="Calibri"/>
                <a:ea typeface="Calibri"/>
                <a:cs typeface="Calibri"/>
                <a:sym typeface="Calibri"/>
              </a:defRPr>
            </a:lvl4pPr>
            <a:lvl5pPr marL="0" lvl="4" indent="0" algn="r">
              <a:spcBef>
                <a:spcPts val="0"/>
              </a:spcBef>
              <a:buNone/>
              <a:defRPr sz="1200">
                <a:solidFill>
                  <a:srgbClr val="BFBFBF"/>
                </a:solidFill>
                <a:latin typeface="Calibri"/>
                <a:ea typeface="Calibri"/>
                <a:cs typeface="Calibri"/>
                <a:sym typeface="Calibri"/>
              </a:defRPr>
            </a:lvl5pPr>
            <a:lvl6pPr marL="0" lvl="5" indent="0" algn="r">
              <a:spcBef>
                <a:spcPts val="0"/>
              </a:spcBef>
              <a:buNone/>
              <a:defRPr sz="1200">
                <a:solidFill>
                  <a:srgbClr val="BFBFBF"/>
                </a:solidFill>
                <a:latin typeface="Calibri"/>
                <a:ea typeface="Calibri"/>
                <a:cs typeface="Calibri"/>
                <a:sym typeface="Calibri"/>
              </a:defRPr>
            </a:lvl6pPr>
            <a:lvl7pPr marL="0" lvl="6" indent="0" algn="r">
              <a:spcBef>
                <a:spcPts val="0"/>
              </a:spcBef>
              <a:buNone/>
              <a:defRPr sz="1200">
                <a:solidFill>
                  <a:srgbClr val="BFBFBF"/>
                </a:solidFill>
                <a:latin typeface="Calibri"/>
                <a:ea typeface="Calibri"/>
                <a:cs typeface="Calibri"/>
                <a:sym typeface="Calibri"/>
              </a:defRPr>
            </a:lvl7pPr>
            <a:lvl8pPr marL="0" lvl="7" indent="0" algn="r">
              <a:spcBef>
                <a:spcPts val="0"/>
              </a:spcBef>
              <a:buNone/>
              <a:defRPr sz="1200">
                <a:solidFill>
                  <a:srgbClr val="BFBFBF"/>
                </a:solidFill>
                <a:latin typeface="Calibri"/>
                <a:ea typeface="Calibri"/>
                <a:cs typeface="Calibri"/>
                <a:sym typeface="Calibri"/>
              </a:defRPr>
            </a:lvl8pPr>
            <a:lvl9pPr marL="0" lvl="8" indent="0" algn="r">
              <a:spcBef>
                <a:spcPts val="0"/>
              </a:spcBef>
              <a:buNone/>
              <a:defRPr sz="1200">
                <a:solidFill>
                  <a:srgbClr val="BFBFB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lumn_light">
  <p:cSld name="Two Column_light">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838200" y="365127"/>
            <a:ext cx="494453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4"/>
          <p:cNvSpPr txBox="1">
            <a:spLocks noGrp="1"/>
          </p:cNvSpPr>
          <p:nvPr>
            <p:ph type="body" idx="1"/>
          </p:nvPr>
        </p:nvSpPr>
        <p:spPr>
          <a:xfrm>
            <a:off x="838200" y="1825625"/>
            <a:ext cx="494453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solidFill>
                  <a:schemeClr val="dk1"/>
                </a:solidFill>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solidFill>
                  <a:schemeClr val="dk1"/>
                </a:solidFill>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solidFill>
                  <a:schemeClr val="dk1"/>
                </a:solidFill>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1" name="Google Shape;81;p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38201" y="6397397"/>
            <a:ext cx="2688771" cy="240173"/>
          </a:xfrm>
          <a:prstGeom prst="rect">
            <a:avLst/>
          </a:prstGeom>
          <a:noFill/>
          <a:ln>
            <a:noFill/>
          </a:ln>
        </p:spPr>
      </p:pic>
      <p:cxnSp>
        <p:nvCxnSpPr>
          <p:cNvPr id="82" name="Google Shape;82;p14"/>
          <p:cNvCxnSpPr/>
          <p:nvPr/>
        </p:nvCxnSpPr>
        <p:spPr>
          <a:xfrm>
            <a:off x="838200" y="1690688"/>
            <a:ext cx="4944533" cy="0"/>
          </a:xfrm>
          <a:prstGeom prst="straightConnector1">
            <a:avLst/>
          </a:prstGeom>
          <a:noFill/>
          <a:ln w="25400" cap="flat" cmpd="sng">
            <a:solidFill>
              <a:srgbClr val="E1192B"/>
            </a:solidFill>
            <a:prstDash val="solid"/>
            <a:miter lim="800000"/>
            <a:headEnd type="none" w="sm" len="sm"/>
            <a:tailEnd type="none" w="sm" len="sm"/>
          </a:ln>
        </p:spPr>
      </p:cxnSp>
      <p:cxnSp>
        <p:nvCxnSpPr>
          <p:cNvPr id="83" name="Google Shape;83;p14"/>
          <p:cNvCxnSpPr/>
          <p:nvPr/>
        </p:nvCxnSpPr>
        <p:spPr>
          <a:xfrm>
            <a:off x="6150761" y="1825625"/>
            <a:ext cx="0" cy="4571772"/>
          </a:xfrm>
          <a:prstGeom prst="straightConnector1">
            <a:avLst/>
          </a:prstGeom>
          <a:noFill/>
          <a:ln w="25400" cap="flat" cmpd="sng">
            <a:solidFill>
              <a:srgbClr val="E1192B"/>
            </a:solidFill>
            <a:prstDash val="solid"/>
            <a:miter lim="800000"/>
            <a:headEnd type="none" w="sm" len="sm"/>
            <a:tailEnd type="none" w="sm" len="sm"/>
          </a:ln>
        </p:spPr>
      </p:cxnSp>
      <p:sp>
        <p:nvSpPr>
          <p:cNvPr id="84" name="Google Shape;84;p14"/>
          <p:cNvSpPr txBox="1">
            <a:spLocks noGrp="1"/>
          </p:cNvSpPr>
          <p:nvPr>
            <p:ph type="body" idx="2"/>
          </p:nvPr>
        </p:nvSpPr>
        <p:spPr>
          <a:xfrm>
            <a:off x="6553200" y="1825625"/>
            <a:ext cx="494453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solidFill>
                  <a:schemeClr val="dk1"/>
                </a:solidFill>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solidFill>
                  <a:schemeClr val="dk1"/>
                </a:solidFill>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solidFill>
                  <a:schemeClr val="dk1"/>
                </a:solidFill>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5" name="Google Shape;85;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604771" y="5559425"/>
            <a:ext cx="1079500" cy="830792"/>
          </a:xfrm>
          <a:prstGeom prst="rect">
            <a:avLst/>
          </a:prstGeom>
          <a:noFill/>
          <a:ln>
            <a:noFill/>
          </a:ln>
        </p:spPr>
      </p:pic>
      <p:sp>
        <p:nvSpPr>
          <p:cNvPr id="86" name="Google Shape;86;p14"/>
          <p:cNvSpPr txBox="1">
            <a:spLocks noGrp="1"/>
          </p:cNvSpPr>
          <p:nvPr>
            <p:ph type="sldNum" idx="12"/>
          </p:nvPr>
        </p:nvSpPr>
        <p:spPr>
          <a:xfrm>
            <a:off x="90170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BFBFBF"/>
                </a:solidFill>
                <a:latin typeface="Calibri"/>
                <a:ea typeface="Calibri"/>
                <a:cs typeface="Calibri"/>
                <a:sym typeface="Calibri"/>
              </a:defRPr>
            </a:lvl1pPr>
            <a:lvl2pPr marL="0" lvl="1" indent="0" algn="r">
              <a:spcBef>
                <a:spcPts val="0"/>
              </a:spcBef>
              <a:buNone/>
              <a:defRPr sz="1200">
                <a:solidFill>
                  <a:srgbClr val="BFBFBF"/>
                </a:solidFill>
                <a:latin typeface="Calibri"/>
                <a:ea typeface="Calibri"/>
                <a:cs typeface="Calibri"/>
                <a:sym typeface="Calibri"/>
              </a:defRPr>
            </a:lvl2pPr>
            <a:lvl3pPr marL="0" lvl="2" indent="0" algn="r">
              <a:spcBef>
                <a:spcPts val="0"/>
              </a:spcBef>
              <a:buNone/>
              <a:defRPr sz="1200">
                <a:solidFill>
                  <a:srgbClr val="BFBFBF"/>
                </a:solidFill>
                <a:latin typeface="Calibri"/>
                <a:ea typeface="Calibri"/>
                <a:cs typeface="Calibri"/>
                <a:sym typeface="Calibri"/>
              </a:defRPr>
            </a:lvl3pPr>
            <a:lvl4pPr marL="0" lvl="3" indent="0" algn="r">
              <a:spcBef>
                <a:spcPts val="0"/>
              </a:spcBef>
              <a:buNone/>
              <a:defRPr sz="1200">
                <a:solidFill>
                  <a:srgbClr val="BFBFBF"/>
                </a:solidFill>
                <a:latin typeface="Calibri"/>
                <a:ea typeface="Calibri"/>
                <a:cs typeface="Calibri"/>
                <a:sym typeface="Calibri"/>
              </a:defRPr>
            </a:lvl4pPr>
            <a:lvl5pPr marL="0" lvl="4" indent="0" algn="r">
              <a:spcBef>
                <a:spcPts val="0"/>
              </a:spcBef>
              <a:buNone/>
              <a:defRPr sz="1200">
                <a:solidFill>
                  <a:srgbClr val="BFBFBF"/>
                </a:solidFill>
                <a:latin typeface="Calibri"/>
                <a:ea typeface="Calibri"/>
                <a:cs typeface="Calibri"/>
                <a:sym typeface="Calibri"/>
              </a:defRPr>
            </a:lvl5pPr>
            <a:lvl6pPr marL="0" lvl="5" indent="0" algn="r">
              <a:spcBef>
                <a:spcPts val="0"/>
              </a:spcBef>
              <a:buNone/>
              <a:defRPr sz="1200">
                <a:solidFill>
                  <a:srgbClr val="BFBFBF"/>
                </a:solidFill>
                <a:latin typeface="Calibri"/>
                <a:ea typeface="Calibri"/>
                <a:cs typeface="Calibri"/>
                <a:sym typeface="Calibri"/>
              </a:defRPr>
            </a:lvl6pPr>
            <a:lvl7pPr marL="0" lvl="6" indent="0" algn="r">
              <a:spcBef>
                <a:spcPts val="0"/>
              </a:spcBef>
              <a:buNone/>
              <a:defRPr sz="1200">
                <a:solidFill>
                  <a:srgbClr val="BFBFBF"/>
                </a:solidFill>
                <a:latin typeface="Calibri"/>
                <a:ea typeface="Calibri"/>
                <a:cs typeface="Calibri"/>
                <a:sym typeface="Calibri"/>
              </a:defRPr>
            </a:lvl7pPr>
            <a:lvl8pPr marL="0" lvl="7" indent="0" algn="r">
              <a:spcBef>
                <a:spcPts val="0"/>
              </a:spcBef>
              <a:buNone/>
              <a:defRPr sz="1200">
                <a:solidFill>
                  <a:srgbClr val="BFBFBF"/>
                </a:solidFill>
                <a:latin typeface="Calibri"/>
                <a:ea typeface="Calibri"/>
                <a:cs typeface="Calibri"/>
                <a:sym typeface="Calibri"/>
              </a:defRPr>
            </a:lvl8pPr>
            <a:lvl9pPr marL="0" lvl="8" indent="0" algn="r">
              <a:spcBef>
                <a:spcPts val="0"/>
              </a:spcBef>
              <a:buNone/>
              <a:defRPr sz="1200">
                <a:solidFill>
                  <a:srgbClr val="BFBFB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Image_a">
  <p:cSld name="Content with Image_a">
    <p:spTree>
      <p:nvGrpSpPr>
        <p:cNvPr id="1" name="Shape 87"/>
        <p:cNvGrpSpPr/>
        <p:nvPr/>
      </p:nvGrpSpPr>
      <p:grpSpPr>
        <a:xfrm>
          <a:off x="0" y="0"/>
          <a:ext cx="0" cy="0"/>
          <a:chOff x="0" y="0"/>
          <a:chExt cx="0" cy="0"/>
        </a:xfrm>
      </p:grpSpPr>
      <p:sp>
        <p:nvSpPr>
          <p:cNvPr id="88" name="Google Shape;88;p15"/>
          <p:cNvSpPr/>
          <p:nvPr/>
        </p:nvSpPr>
        <p:spPr>
          <a:xfrm>
            <a:off x="4974772" y="0"/>
            <a:ext cx="7217229" cy="68580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89;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atin typeface="Arial"/>
                <a:ea typeface="Arial"/>
                <a:cs typeface="Arial"/>
                <a:sym typeface="Arial"/>
              </a:defRPr>
            </a:lvl1pPr>
            <a:lvl2pPr marL="914400" lvl="1" indent="-317500" algn="l">
              <a:lnSpc>
                <a:spcPct val="90000"/>
              </a:lnSpc>
              <a:spcBef>
                <a:spcPts val="500"/>
              </a:spcBef>
              <a:spcAft>
                <a:spcPts val="0"/>
              </a:spcAft>
              <a:buClr>
                <a:schemeClr val="dk1"/>
              </a:buClr>
              <a:buSzPts val="1400"/>
              <a:buFont typeface="Arial"/>
              <a:buChar char="•"/>
              <a:defRPr sz="1400">
                <a:latin typeface="Arial"/>
                <a:ea typeface="Arial"/>
                <a:cs typeface="Arial"/>
                <a:sym typeface="Arial"/>
              </a:defRPr>
            </a:lvl2pPr>
            <a:lvl3pPr marL="1371600" lvl="2" indent="-304800" algn="l">
              <a:lnSpc>
                <a:spcPct val="90000"/>
              </a:lnSpc>
              <a:spcBef>
                <a:spcPts val="500"/>
              </a:spcBef>
              <a:spcAft>
                <a:spcPts val="0"/>
              </a:spcAft>
              <a:buClr>
                <a:schemeClr val="dk1"/>
              </a:buClr>
              <a:buSzPts val="1200"/>
              <a:buFont typeface="Arial"/>
              <a:buChar char="•"/>
              <a:defRPr sz="1200">
                <a:latin typeface="Arial"/>
                <a:ea typeface="Arial"/>
                <a:cs typeface="Arial"/>
                <a:sym typeface="Arial"/>
              </a:defRPr>
            </a:lvl3pPr>
            <a:lvl4pPr marL="1828800" lvl="3" indent="-292100" algn="l">
              <a:lnSpc>
                <a:spcPct val="90000"/>
              </a:lnSpc>
              <a:spcBef>
                <a:spcPts val="500"/>
              </a:spcBef>
              <a:spcAft>
                <a:spcPts val="0"/>
              </a:spcAft>
              <a:buClr>
                <a:schemeClr val="dk1"/>
              </a:buClr>
              <a:buSzPts val="1000"/>
              <a:buFont typeface="Arial"/>
              <a:buChar char="•"/>
              <a:defRPr sz="1000"/>
            </a:lvl4pPr>
            <a:lvl5pPr marL="2286000" lvl="4" indent="-292100" algn="l">
              <a:lnSpc>
                <a:spcPct val="90000"/>
              </a:lnSpc>
              <a:spcBef>
                <a:spcPts val="500"/>
              </a:spcBef>
              <a:spcAft>
                <a:spcPts val="0"/>
              </a:spcAft>
              <a:buClr>
                <a:schemeClr val="dk1"/>
              </a:buClr>
              <a:buSzPts val="1000"/>
              <a:buFont typeface="Arial"/>
              <a:buChar char="•"/>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p15"/>
          <p:cNvSpPr txBox="1">
            <a:spLocks noGrp="1"/>
          </p:cNvSpPr>
          <p:nvPr>
            <p:ph type="title"/>
          </p:nvPr>
        </p:nvSpPr>
        <p:spPr>
          <a:xfrm>
            <a:off x="839788" y="457200"/>
            <a:ext cx="3932237" cy="13797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1" name="Google Shape;91;p15"/>
          <p:cNvCxnSpPr/>
          <p:nvPr/>
        </p:nvCxnSpPr>
        <p:spPr>
          <a:xfrm>
            <a:off x="838201" y="1841630"/>
            <a:ext cx="3933825" cy="0"/>
          </a:xfrm>
          <a:prstGeom prst="straightConnector1">
            <a:avLst/>
          </a:prstGeom>
          <a:noFill/>
          <a:ln w="25400" cap="flat" cmpd="sng">
            <a:solidFill>
              <a:srgbClr val="E1192B"/>
            </a:solidFill>
            <a:prstDash val="solid"/>
            <a:miter lim="800000"/>
            <a:headEnd type="none" w="sm" len="sm"/>
            <a:tailEnd type="none" w="sm" len="sm"/>
          </a:ln>
        </p:spPr>
      </p:cxnSp>
      <p:pic>
        <p:nvPicPr>
          <p:cNvPr id="92" name="Google Shape;92;p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604771" y="5559425"/>
            <a:ext cx="1079500" cy="830792"/>
          </a:xfrm>
          <a:prstGeom prst="rect">
            <a:avLst/>
          </a:prstGeom>
          <a:noFill/>
          <a:ln>
            <a:noFill/>
          </a:ln>
        </p:spPr>
      </p:pic>
      <p:sp>
        <p:nvSpPr>
          <p:cNvPr id="93" name="Google Shape;93;p15"/>
          <p:cNvSpPr txBox="1">
            <a:spLocks noGrp="1"/>
          </p:cNvSpPr>
          <p:nvPr>
            <p:ph type="sldNum" idx="12"/>
          </p:nvPr>
        </p:nvSpPr>
        <p:spPr>
          <a:xfrm>
            <a:off x="90170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BFBFBF"/>
                </a:solidFill>
                <a:latin typeface="Calibri"/>
                <a:ea typeface="Calibri"/>
                <a:cs typeface="Calibri"/>
                <a:sym typeface="Calibri"/>
              </a:defRPr>
            </a:lvl1pPr>
            <a:lvl2pPr marL="0" lvl="1" indent="0" algn="r">
              <a:spcBef>
                <a:spcPts val="0"/>
              </a:spcBef>
              <a:buNone/>
              <a:defRPr sz="1200">
                <a:solidFill>
                  <a:srgbClr val="BFBFBF"/>
                </a:solidFill>
                <a:latin typeface="Calibri"/>
                <a:ea typeface="Calibri"/>
                <a:cs typeface="Calibri"/>
                <a:sym typeface="Calibri"/>
              </a:defRPr>
            </a:lvl2pPr>
            <a:lvl3pPr marL="0" lvl="2" indent="0" algn="r">
              <a:spcBef>
                <a:spcPts val="0"/>
              </a:spcBef>
              <a:buNone/>
              <a:defRPr sz="1200">
                <a:solidFill>
                  <a:srgbClr val="BFBFBF"/>
                </a:solidFill>
                <a:latin typeface="Calibri"/>
                <a:ea typeface="Calibri"/>
                <a:cs typeface="Calibri"/>
                <a:sym typeface="Calibri"/>
              </a:defRPr>
            </a:lvl3pPr>
            <a:lvl4pPr marL="0" lvl="3" indent="0" algn="r">
              <a:spcBef>
                <a:spcPts val="0"/>
              </a:spcBef>
              <a:buNone/>
              <a:defRPr sz="1200">
                <a:solidFill>
                  <a:srgbClr val="BFBFBF"/>
                </a:solidFill>
                <a:latin typeface="Calibri"/>
                <a:ea typeface="Calibri"/>
                <a:cs typeface="Calibri"/>
                <a:sym typeface="Calibri"/>
              </a:defRPr>
            </a:lvl4pPr>
            <a:lvl5pPr marL="0" lvl="4" indent="0" algn="r">
              <a:spcBef>
                <a:spcPts val="0"/>
              </a:spcBef>
              <a:buNone/>
              <a:defRPr sz="1200">
                <a:solidFill>
                  <a:srgbClr val="BFBFBF"/>
                </a:solidFill>
                <a:latin typeface="Calibri"/>
                <a:ea typeface="Calibri"/>
                <a:cs typeface="Calibri"/>
                <a:sym typeface="Calibri"/>
              </a:defRPr>
            </a:lvl5pPr>
            <a:lvl6pPr marL="0" lvl="5" indent="0" algn="r">
              <a:spcBef>
                <a:spcPts val="0"/>
              </a:spcBef>
              <a:buNone/>
              <a:defRPr sz="1200">
                <a:solidFill>
                  <a:srgbClr val="BFBFBF"/>
                </a:solidFill>
                <a:latin typeface="Calibri"/>
                <a:ea typeface="Calibri"/>
                <a:cs typeface="Calibri"/>
                <a:sym typeface="Calibri"/>
              </a:defRPr>
            </a:lvl6pPr>
            <a:lvl7pPr marL="0" lvl="6" indent="0" algn="r">
              <a:spcBef>
                <a:spcPts val="0"/>
              </a:spcBef>
              <a:buNone/>
              <a:defRPr sz="1200">
                <a:solidFill>
                  <a:srgbClr val="BFBFBF"/>
                </a:solidFill>
                <a:latin typeface="Calibri"/>
                <a:ea typeface="Calibri"/>
                <a:cs typeface="Calibri"/>
                <a:sym typeface="Calibri"/>
              </a:defRPr>
            </a:lvl7pPr>
            <a:lvl8pPr marL="0" lvl="7" indent="0" algn="r">
              <a:spcBef>
                <a:spcPts val="0"/>
              </a:spcBef>
              <a:buNone/>
              <a:defRPr sz="1200">
                <a:solidFill>
                  <a:srgbClr val="BFBFBF"/>
                </a:solidFill>
                <a:latin typeface="Calibri"/>
                <a:ea typeface="Calibri"/>
                <a:cs typeface="Calibri"/>
                <a:sym typeface="Calibri"/>
              </a:defRPr>
            </a:lvl8pPr>
            <a:lvl9pPr marL="0" lvl="8" indent="0" algn="r">
              <a:spcBef>
                <a:spcPts val="0"/>
              </a:spcBef>
              <a:buNone/>
              <a:defRPr sz="1200">
                <a:solidFill>
                  <a:srgbClr val="BFBFB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15"/>
          <p:cNvSpPr>
            <a:spLocks noGrp="1"/>
          </p:cNvSpPr>
          <p:nvPr>
            <p:ph type="pic" idx="2"/>
          </p:nvPr>
        </p:nvSpPr>
        <p:spPr>
          <a:xfrm>
            <a:off x="5576888" y="1262590"/>
            <a:ext cx="6183312" cy="3965575"/>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Image_b">
  <p:cSld name="Content with Image_b">
    <p:spTree>
      <p:nvGrpSpPr>
        <p:cNvPr id="1" name="Shape 95"/>
        <p:cNvGrpSpPr/>
        <p:nvPr/>
      </p:nvGrpSpPr>
      <p:grpSpPr>
        <a:xfrm>
          <a:off x="0" y="0"/>
          <a:ext cx="0" cy="0"/>
          <a:chOff x="0" y="0"/>
          <a:chExt cx="0" cy="0"/>
        </a:xfrm>
      </p:grpSpPr>
      <p:sp>
        <p:nvSpPr>
          <p:cNvPr id="96" name="Google Shape;96;p16"/>
          <p:cNvSpPr/>
          <p:nvPr/>
        </p:nvSpPr>
        <p:spPr>
          <a:xfrm>
            <a:off x="0" y="0"/>
            <a:ext cx="5102578" cy="68580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lt1"/>
              </a:buClr>
              <a:buSzPts val="1600"/>
              <a:buFont typeface="Arial"/>
              <a:buChar char="•"/>
              <a:defRPr sz="1600">
                <a:solidFill>
                  <a:schemeClr val="lt1"/>
                </a:solidFill>
                <a:latin typeface="Arial"/>
                <a:ea typeface="Arial"/>
                <a:cs typeface="Arial"/>
                <a:sym typeface="Arial"/>
              </a:defRPr>
            </a:lvl1pPr>
            <a:lvl2pPr marL="914400" lvl="1" indent="-317500" algn="l">
              <a:lnSpc>
                <a:spcPct val="90000"/>
              </a:lnSpc>
              <a:spcBef>
                <a:spcPts val="500"/>
              </a:spcBef>
              <a:spcAft>
                <a:spcPts val="0"/>
              </a:spcAft>
              <a:buClr>
                <a:schemeClr val="lt1"/>
              </a:buClr>
              <a:buSzPts val="1400"/>
              <a:buFont typeface="Arial"/>
              <a:buChar char="•"/>
              <a:defRPr sz="1400">
                <a:solidFill>
                  <a:schemeClr val="lt1"/>
                </a:solidFill>
                <a:latin typeface="Arial"/>
                <a:ea typeface="Arial"/>
                <a:cs typeface="Arial"/>
                <a:sym typeface="Arial"/>
              </a:defRPr>
            </a:lvl2pPr>
            <a:lvl3pPr marL="1371600" lvl="2" indent="-304800" algn="l">
              <a:lnSpc>
                <a:spcPct val="90000"/>
              </a:lnSpc>
              <a:spcBef>
                <a:spcPts val="500"/>
              </a:spcBef>
              <a:spcAft>
                <a:spcPts val="0"/>
              </a:spcAft>
              <a:buClr>
                <a:schemeClr val="lt1"/>
              </a:buClr>
              <a:buSzPts val="1200"/>
              <a:buFont typeface="Arial"/>
              <a:buChar char="•"/>
              <a:defRPr sz="1200">
                <a:solidFill>
                  <a:schemeClr val="lt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8" name="Google Shape;98;p16"/>
          <p:cNvSpPr txBox="1">
            <a:spLocks noGrp="1"/>
          </p:cNvSpPr>
          <p:nvPr>
            <p:ph type="title"/>
          </p:nvPr>
        </p:nvSpPr>
        <p:spPr>
          <a:xfrm>
            <a:off x="839788" y="457200"/>
            <a:ext cx="3932237" cy="13797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9" name="Google Shape;99;p16"/>
          <p:cNvCxnSpPr/>
          <p:nvPr/>
        </p:nvCxnSpPr>
        <p:spPr>
          <a:xfrm>
            <a:off x="838201" y="1841630"/>
            <a:ext cx="3933825" cy="0"/>
          </a:xfrm>
          <a:prstGeom prst="straightConnector1">
            <a:avLst/>
          </a:prstGeom>
          <a:noFill/>
          <a:ln w="25400" cap="flat" cmpd="sng">
            <a:solidFill>
              <a:srgbClr val="E1192B"/>
            </a:solidFill>
            <a:prstDash val="solid"/>
            <a:miter lim="800000"/>
            <a:headEnd type="none" w="sm" len="sm"/>
            <a:tailEnd type="none" w="sm" len="sm"/>
          </a:ln>
        </p:spPr>
      </p:cxnSp>
      <p:pic>
        <p:nvPicPr>
          <p:cNvPr id="100" name="Google Shape;100;p1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604771" y="5559425"/>
            <a:ext cx="1079500" cy="830792"/>
          </a:xfrm>
          <a:prstGeom prst="rect">
            <a:avLst/>
          </a:prstGeom>
          <a:noFill/>
          <a:ln>
            <a:noFill/>
          </a:ln>
        </p:spPr>
      </p:pic>
      <p:sp>
        <p:nvSpPr>
          <p:cNvPr id="101" name="Google Shape;101;p16"/>
          <p:cNvSpPr txBox="1">
            <a:spLocks noGrp="1"/>
          </p:cNvSpPr>
          <p:nvPr>
            <p:ph type="sldNum" idx="12"/>
          </p:nvPr>
        </p:nvSpPr>
        <p:spPr>
          <a:xfrm>
            <a:off x="90170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BFBFBF"/>
                </a:solidFill>
                <a:latin typeface="Calibri"/>
                <a:ea typeface="Calibri"/>
                <a:cs typeface="Calibri"/>
                <a:sym typeface="Calibri"/>
              </a:defRPr>
            </a:lvl1pPr>
            <a:lvl2pPr marL="0" lvl="1" indent="0" algn="r">
              <a:spcBef>
                <a:spcPts val="0"/>
              </a:spcBef>
              <a:buNone/>
              <a:defRPr sz="1200">
                <a:solidFill>
                  <a:srgbClr val="BFBFBF"/>
                </a:solidFill>
                <a:latin typeface="Calibri"/>
                <a:ea typeface="Calibri"/>
                <a:cs typeface="Calibri"/>
                <a:sym typeface="Calibri"/>
              </a:defRPr>
            </a:lvl2pPr>
            <a:lvl3pPr marL="0" lvl="2" indent="0" algn="r">
              <a:spcBef>
                <a:spcPts val="0"/>
              </a:spcBef>
              <a:buNone/>
              <a:defRPr sz="1200">
                <a:solidFill>
                  <a:srgbClr val="BFBFBF"/>
                </a:solidFill>
                <a:latin typeface="Calibri"/>
                <a:ea typeface="Calibri"/>
                <a:cs typeface="Calibri"/>
                <a:sym typeface="Calibri"/>
              </a:defRPr>
            </a:lvl3pPr>
            <a:lvl4pPr marL="0" lvl="3" indent="0" algn="r">
              <a:spcBef>
                <a:spcPts val="0"/>
              </a:spcBef>
              <a:buNone/>
              <a:defRPr sz="1200">
                <a:solidFill>
                  <a:srgbClr val="BFBFBF"/>
                </a:solidFill>
                <a:latin typeface="Calibri"/>
                <a:ea typeface="Calibri"/>
                <a:cs typeface="Calibri"/>
                <a:sym typeface="Calibri"/>
              </a:defRPr>
            </a:lvl4pPr>
            <a:lvl5pPr marL="0" lvl="4" indent="0" algn="r">
              <a:spcBef>
                <a:spcPts val="0"/>
              </a:spcBef>
              <a:buNone/>
              <a:defRPr sz="1200">
                <a:solidFill>
                  <a:srgbClr val="BFBFBF"/>
                </a:solidFill>
                <a:latin typeface="Calibri"/>
                <a:ea typeface="Calibri"/>
                <a:cs typeface="Calibri"/>
                <a:sym typeface="Calibri"/>
              </a:defRPr>
            </a:lvl5pPr>
            <a:lvl6pPr marL="0" lvl="5" indent="0" algn="r">
              <a:spcBef>
                <a:spcPts val="0"/>
              </a:spcBef>
              <a:buNone/>
              <a:defRPr sz="1200">
                <a:solidFill>
                  <a:srgbClr val="BFBFBF"/>
                </a:solidFill>
                <a:latin typeface="Calibri"/>
                <a:ea typeface="Calibri"/>
                <a:cs typeface="Calibri"/>
                <a:sym typeface="Calibri"/>
              </a:defRPr>
            </a:lvl6pPr>
            <a:lvl7pPr marL="0" lvl="6" indent="0" algn="r">
              <a:spcBef>
                <a:spcPts val="0"/>
              </a:spcBef>
              <a:buNone/>
              <a:defRPr sz="1200">
                <a:solidFill>
                  <a:srgbClr val="BFBFBF"/>
                </a:solidFill>
                <a:latin typeface="Calibri"/>
                <a:ea typeface="Calibri"/>
                <a:cs typeface="Calibri"/>
                <a:sym typeface="Calibri"/>
              </a:defRPr>
            </a:lvl7pPr>
            <a:lvl8pPr marL="0" lvl="7" indent="0" algn="r">
              <a:spcBef>
                <a:spcPts val="0"/>
              </a:spcBef>
              <a:buNone/>
              <a:defRPr sz="1200">
                <a:solidFill>
                  <a:srgbClr val="BFBFBF"/>
                </a:solidFill>
                <a:latin typeface="Calibri"/>
                <a:ea typeface="Calibri"/>
                <a:cs typeface="Calibri"/>
                <a:sym typeface="Calibri"/>
              </a:defRPr>
            </a:lvl8pPr>
            <a:lvl9pPr marL="0" lvl="8" indent="0" algn="r">
              <a:spcBef>
                <a:spcPts val="0"/>
              </a:spcBef>
              <a:buNone/>
              <a:defRPr sz="1200">
                <a:solidFill>
                  <a:srgbClr val="BFBFB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16"/>
          <p:cNvSpPr>
            <a:spLocks noGrp="1"/>
          </p:cNvSpPr>
          <p:nvPr>
            <p:ph type="pic" idx="2"/>
          </p:nvPr>
        </p:nvSpPr>
        <p:spPr>
          <a:xfrm>
            <a:off x="5576888" y="1262590"/>
            <a:ext cx="6183312" cy="3965575"/>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ull Bleed Image with Content_Light">
  <p:cSld name="Full Bleed Image with Content_Light">
    <p:spTree>
      <p:nvGrpSpPr>
        <p:cNvPr id="1" name="Shape 103"/>
        <p:cNvGrpSpPr/>
        <p:nvPr/>
      </p:nvGrpSpPr>
      <p:grpSpPr>
        <a:xfrm>
          <a:off x="0" y="0"/>
          <a:ext cx="0" cy="0"/>
          <a:chOff x="0" y="0"/>
          <a:chExt cx="0" cy="0"/>
        </a:xfrm>
      </p:grpSpPr>
      <p:sp>
        <p:nvSpPr>
          <p:cNvPr id="104" name="Google Shape;104;p17"/>
          <p:cNvSpPr/>
          <p:nvPr/>
        </p:nvSpPr>
        <p:spPr>
          <a:xfrm>
            <a:off x="0" y="0"/>
            <a:ext cx="4963887" cy="68580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7"/>
          <p:cNvSpPr txBox="1">
            <a:spLocks noGrp="1"/>
          </p:cNvSpPr>
          <p:nvPr>
            <p:ph type="title"/>
          </p:nvPr>
        </p:nvSpPr>
        <p:spPr>
          <a:xfrm>
            <a:off x="5355343" y="558800"/>
            <a:ext cx="6588301" cy="13797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7"/>
          <p:cNvSpPr txBox="1">
            <a:spLocks noGrp="1"/>
          </p:cNvSpPr>
          <p:nvPr>
            <p:ph type="body" idx="1"/>
          </p:nvPr>
        </p:nvSpPr>
        <p:spPr>
          <a:xfrm>
            <a:off x="5355343" y="2159000"/>
            <a:ext cx="6588301" cy="3811588"/>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solidFill>
                  <a:schemeClr val="dk1"/>
                </a:solidFill>
                <a:latin typeface="Arial"/>
                <a:ea typeface="Arial"/>
                <a:cs typeface="Arial"/>
                <a:sym typeface="Arial"/>
              </a:defRPr>
            </a:lvl1pPr>
            <a:lvl2pPr marL="914400" lvl="1" indent="-317500" algn="l">
              <a:lnSpc>
                <a:spcPct val="90000"/>
              </a:lnSpc>
              <a:spcBef>
                <a:spcPts val="500"/>
              </a:spcBef>
              <a:spcAft>
                <a:spcPts val="0"/>
              </a:spcAft>
              <a:buClr>
                <a:schemeClr val="dk1"/>
              </a:buClr>
              <a:buSzPts val="1400"/>
              <a:buFont typeface="Arial"/>
              <a:buChar char="•"/>
              <a:defRPr sz="1400">
                <a:solidFill>
                  <a:schemeClr val="dk1"/>
                </a:solidFill>
                <a:latin typeface="Arial"/>
                <a:ea typeface="Arial"/>
                <a:cs typeface="Arial"/>
                <a:sym typeface="Arial"/>
              </a:defRPr>
            </a:lvl2pPr>
            <a:lvl3pPr marL="1371600" lvl="2" indent="-304800" algn="l">
              <a:lnSpc>
                <a:spcPct val="90000"/>
              </a:lnSpc>
              <a:spcBef>
                <a:spcPts val="500"/>
              </a:spcBef>
              <a:spcAft>
                <a:spcPts val="0"/>
              </a:spcAft>
              <a:buClr>
                <a:schemeClr val="dk1"/>
              </a:buClr>
              <a:buSzPts val="1200"/>
              <a:buFont typeface="Arial"/>
              <a:buChar char="•"/>
              <a:defRPr sz="1200">
                <a:solidFill>
                  <a:schemeClr val="dk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cxnSp>
        <p:nvCxnSpPr>
          <p:cNvPr id="107" name="Google Shape;107;p17"/>
          <p:cNvCxnSpPr/>
          <p:nvPr/>
        </p:nvCxnSpPr>
        <p:spPr>
          <a:xfrm>
            <a:off x="5353755" y="1917531"/>
            <a:ext cx="6589889" cy="0"/>
          </a:xfrm>
          <a:prstGeom prst="straightConnector1">
            <a:avLst/>
          </a:prstGeom>
          <a:noFill/>
          <a:ln w="25400" cap="flat" cmpd="sng">
            <a:solidFill>
              <a:srgbClr val="E1192B"/>
            </a:solidFill>
            <a:prstDash val="solid"/>
            <a:miter lim="800000"/>
            <a:headEnd type="none" w="sm" len="sm"/>
            <a:tailEnd type="none" w="sm" len="sm"/>
          </a:ln>
        </p:spPr>
      </p:cxnSp>
      <p:pic>
        <p:nvPicPr>
          <p:cNvPr id="108" name="Google Shape;108;p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604771" y="5559425"/>
            <a:ext cx="1079500" cy="830792"/>
          </a:xfrm>
          <a:prstGeom prst="rect">
            <a:avLst/>
          </a:prstGeom>
          <a:noFill/>
          <a:ln>
            <a:noFill/>
          </a:ln>
        </p:spPr>
      </p:pic>
      <p:sp>
        <p:nvSpPr>
          <p:cNvPr id="109" name="Google Shape;109;p17"/>
          <p:cNvSpPr txBox="1">
            <a:spLocks noGrp="1"/>
          </p:cNvSpPr>
          <p:nvPr>
            <p:ph type="sldNum" idx="12"/>
          </p:nvPr>
        </p:nvSpPr>
        <p:spPr>
          <a:xfrm>
            <a:off x="90170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BFBFBF"/>
                </a:solidFill>
                <a:latin typeface="Calibri"/>
                <a:ea typeface="Calibri"/>
                <a:cs typeface="Calibri"/>
                <a:sym typeface="Calibri"/>
              </a:defRPr>
            </a:lvl1pPr>
            <a:lvl2pPr marL="0" lvl="1" indent="0" algn="r">
              <a:spcBef>
                <a:spcPts val="0"/>
              </a:spcBef>
              <a:buNone/>
              <a:defRPr sz="1200">
                <a:solidFill>
                  <a:srgbClr val="BFBFBF"/>
                </a:solidFill>
                <a:latin typeface="Calibri"/>
                <a:ea typeface="Calibri"/>
                <a:cs typeface="Calibri"/>
                <a:sym typeface="Calibri"/>
              </a:defRPr>
            </a:lvl2pPr>
            <a:lvl3pPr marL="0" lvl="2" indent="0" algn="r">
              <a:spcBef>
                <a:spcPts val="0"/>
              </a:spcBef>
              <a:buNone/>
              <a:defRPr sz="1200">
                <a:solidFill>
                  <a:srgbClr val="BFBFBF"/>
                </a:solidFill>
                <a:latin typeface="Calibri"/>
                <a:ea typeface="Calibri"/>
                <a:cs typeface="Calibri"/>
                <a:sym typeface="Calibri"/>
              </a:defRPr>
            </a:lvl3pPr>
            <a:lvl4pPr marL="0" lvl="3" indent="0" algn="r">
              <a:spcBef>
                <a:spcPts val="0"/>
              </a:spcBef>
              <a:buNone/>
              <a:defRPr sz="1200">
                <a:solidFill>
                  <a:srgbClr val="BFBFBF"/>
                </a:solidFill>
                <a:latin typeface="Calibri"/>
                <a:ea typeface="Calibri"/>
                <a:cs typeface="Calibri"/>
                <a:sym typeface="Calibri"/>
              </a:defRPr>
            </a:lvl4pPr>
            <a:lvl5pPr marL="0" lvl="4" indent="0" algn="r">
              <a:spcBef>
                <a:spcPts val="0"/>
              </a:spcBef>
              <a:buNone/>
              <a:defRPr sz="1200">
                <a:solidFill>
                  <a:srgbClr val="BFBFBF"/>
                </a:solidFill>
                <a:latin typeface="Calibri"/>
                <a:ea typeface="Calibri"/>
                <a:cs typeface="Calibri"/>
                <a:sym typeface="Calibri"/>
              </a:defRPr>
            </a:lvl5pPr>
            <a:lvl6pPr marL="0" lvl="5" indent="0" algn="r">
              <a:spcBef>
                <a:spcPts val="0"/>
              </a:spcBef>
              <a:buNone/>
              <a:defRPr sz="1200">
                <a:solidFill>
                  <a:srgbClr val="BFBFBF"/>
                </a:solidFill>
                <a:latin typeface="Calibri"/>
                <a:ea typeface="Calibri"/>
                <a:cs typeface="Calibri"/>
                <a:sym typeface="Calibri"/>
              </a:defRPr>
            </a:lvl6pPr>
            <a:lvl7pPr marL="0" lvl="6" indent="0" algn="r">
              <a:spcBef>
                <a:spcPts val="0"/>
              </a:spcBef>
              <a:buNone/>
              <a:defRPr sz="1200">
                <a:solidFill>
                  <a:srgbClr val="BFBFBF"/>
                </a:solidFill>
                <a:latin typeface="Calibri"/>
                <a:ea typeface="Calibri"/>
                <a:cs typeface="Calibri"/>
                <a:sym typeface="Calibri"/>
              </a:defRPr>
            </a:lvl7pPr>
            <a:lvl8pPr marL="0" lvl="7" indent="0" algn="r">
              <a:spcBef>
                <a:spcPts val="0"/>
              </a:spcBef>
              <a:buNone/>
              <a:defRPr sz="1200">
                <a:solidFill>
                  <a:srgbClr val="BFBFBF"/>
                </a:solidFill>
                <a:latin typeface="Calibri"/>
                <a:ea typeface="Calibri"/>
                <a:cs typeface="Calibri"/>
                <a:sym typeface="Calibri"/>
              </a:defRPr>
            </a:lvl8pPr>
            <a:lvl9pPr marL="0" lvl="8" indent="0" algn="r">
              <a:spcBef>
                <a:spcPts val="0"/>
              </a:spcBef>
              <a:buNone/>
              <a:defRPr sz="1200">
                <a:solidFill>
                  <a:srgbClr val="BFBFB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17"/>
          <p:cNvSpPr>
            <a:spLocks noGrp="1"/>
          </p:cNvSpPr>
          <p:nvPr>
            <p:ph type="pic" idx="2"/>
          </p:nvPr>
        </p:nvSpPr>
        <p:spPr>
          <a:xfrm>
            <a:off x="-109973" y="-44532"/>
            <a:ext cx="5226933" cy="6947063"/>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ull Bleed Image with Content_Dark">
  <p:cSld name="Full Bleed Image with Content_Dark">
    <p:spTree>
      <p:nvGrpSpPr>
        <p:cNvPr id="1" name="Shape 111"/>
        <p:cNvGrpSpPr/>
        <p:nvPr/>
      </p:nvGrpSpPr>
      <p:grpSpPr>
        <a:xfrm>
          <a:off x="0" y="0"/>
          <a:ext cx="0" cy="0"/>
          <a:chOff x="0" y="0"/>
          <a:chExt cx="0" cy="0"/>
        </a:xfrm>
      </p:grpSpPr>
      <p:sp>
        <p:nvSpPr>
          <p:cNvPr id="112" name="Google Shape;112;p18"/>
          <p:cNvSpPr/>
          <p:nvPr/>
        </p:nvSpPr>
        <p:spPr>
          <a:xfrm>
            <a:off x="4989689" y="-1"/>
            <a:ext cx="7202311" cy="690253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18"/>
          <p:cNvSpPr txBox="1">
            <a:spLocks noGrp="1"/>
          </p:cNvSpPr>
          <p:nvPr>
            <p:ph type="title"/>
          </p:nvPr>
        </p:nvSpPr>
        <p:spPr>
          <a:xfrm>
            <a:off x="5355343" y="558800"/>
            <a:ext cx="6588301" cy="13797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5355343" y="2159000"/>
            <a:ext cx="6588301" cy="3811588"/>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lt1"/>
              </a:buClr>
              <a:buSzPts val="1600"/>
              <a:buFont typeface="Arial"/>
              <a:buChar char="•"/>
              <a:defRPr sz="1600">
                <a:solidFill>
                  <a:schemeClr val="lt1"/>
                </a:solidFill>
                <a:latin typeface="Arial"/>
                <a:ea typeface="Arial"/>
                <a:cs typeface="Arial"/>
                <a:sym typeface="Arial"/>
              </a:defRPr>
            </a:lvl1pPr>
            <a:lvl2pPr marL="914400" lvl="1" indent="-317500" algn="l">
              <a:lnSpc>
                <a:spcPct val="90000"/>
              </a:lnSpc>
              <a:spcBef>
                <a:spcPts val="500"/>
              </a:spcBef>
              <a:spcAft>
                <a:spcPts val="0"/>
              </a:spcAft>
              <a:buClr>
                <a:schemeClr val="lt1"/>
              </a:buClr>
              <a:buSzPts val="1400"/>
              <a:buFont typeface="Arial"/>
              <a:buChar char="•"/>
              <a:defRPr sz="1400">
                <a:solidFill>
                  <a:schemeClr val="lt1"/>
                </a:solidFill>
                <a:latin typeface="Arial"/>
                <a:ea typeface="Arial"/>
                <a:cs typeface="Arial"/>
                <a:sym typeface="Arial"/>
              </a:defRPr>
            </a:lvl2pPr>
            <a:lvl3pPr marL="1371600" lvl="2" indent="-304800" algn="l">
              <a:lnSpc>
                <a:spcPct val="90000"/>
              </a:lnSpc>
              <a:spcBef>
                <a:spcPts val="500"/>
              </a:spcBef>
              <a:spcAft>
                <a:spcPts val="0"/>
              </a:spcAft>
              <a:buClr>
                <a:schemeClr val="lt1"/>
              </a:buClr>
              <a:buSzPts val="1200"/>
              <a:buFont typeface="Arial"/>
              <a:buChar char="•"/>
              <a:defRPr sz="1200">
                <a:solidFill>
                  <a:schemeClr val="lt1"/>
                </a:solidFill>
                <a:latin typeface="Arial"/>
                <a:ea typeface="Arial"/>
                <a:cs typeface="Arial"/>
                <a:sym typeface="Arial"/>
              </a:defRPr>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cxnSp>
        <p:nvCxnSpPr>
          <p:cNvPr id="115" name="Google Shape;115;p18"/>
          <p:cNvCxnSpPr/>
          <p:nvPr/>
        </p:nvCxnSpPr>
        <p:spPr>
          <a:xfrm>
            <a:off x="5353755" y="1917531"/>
            <a:ext cx="6589889" cy="0"/>
          </a:xfrm>
          <a:prstGeom prst="straightConnector1">
            <a:avLst/>
          </a:prstGeom>
          <a:noFill/>
          <a:ln w="25400" cap="flat" cmpd="sng">
            <a:solidFill>
              <a:srgbClr val="E1192B"/>
            </a:solidFill>
            <a:prstDash val="solid"/>
            <a:miter lim="800000"/>
            <a:headEnd type="none" w="sm" len="sm"/>
            <a:tailEnd type="none" w="sm" len="sm"/>
          </a:ln>
        </p:spPr>
      </p:cxnSp>
      <p:sp>
        <p:nvSpPr>
          <p:cNvPr id="116" name="Google Shape;116;p18"/>
          <p:cNvSpPr txBox="1">
            <a:spLocks noGrp="1"/>
          </p:cNvSpPr>
          <p:nvPr>
            <p:ph type="sldNum" idx="12"/>
          </p:nvPr>
        </p:nvSpPr>
        <p:spPr>
          <a:xfrm>
            <a:off x="90170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BFBFBF"/>
                </a:solidFill>
                <a:latin typeface="Calibri"/>
                <a:ea typeface="Calibri"/>
                <a:cs typeface="Calibri"/>
                <a:sym typeface="Calibri"/>
              </a:defRPr>
            </a:lvl1pPr>
            <a:lvl2pPr marL="0" lvl="1" indent="0" algn="r">
              <a:spcBef>
                <a:spcPts val="0"/>
              </a:spcBef>
              <a:buNone/>
              <a:defRPr sz="1200">
                <a:solidFill>
                  <a:srgbClr val="BFBFBF"/>
                </a:solidFill>
                <a:latin typeface="Calibri"/>
                <a:ea typeface="Calibri"/>
                <a:cs typeface="Calibri"/>
                <a:sym typeface="Calibri"/>
              </a:defRPr>
            </a:lvl2pPr>
            <a:lvl3pPr marL="0" lvl="2" indent="0" algn="r">
              <a:spcBef>
                <a:spcPts val="0"/>
              </a:spcBef>
              <a:buNone/>
              <a:defRPr sz="1200">
                <a:solidFill>
                  <a:srgbClr val="BFBFBF"/>
                </a:solidFill>
                <a:latin typeface="Calibri"/>
                <a:ea typeface="Calibri"/>
                <a:cs typeface="Calibri"/>
                <a:sym typeface="Calibri"/>
              </a:defRPr>
            </a:lvl3pPr>
            <a:lvl4pPr marL="0" lvl="3" indent="0" algn="r">
              <a:spcBef>
                <a:spcPts val="0"/>
              </a:spcBef>
              <a:buNone/>
              <a:defRPr sz="1200">
                <a:solidFill>
                  <a:srgbClr val="BFBFBF"/>
                </a:solidFill>
                <a:latin typeface="Calibri"/>
                <a:ea typeface="Calibri"/>
                <a:cs typeface="Calibri"/>
                <a:sym typeface="Calibri"/>
              </a:defRPr>
            </a:lvl4pPr>
            <a:lvl5pPr marL="0" lvl="4" indent="0" algn="r">
              <a:spcBef>
                <a:spcPts val="0"/>
              </a:spcBef>
              <a:buNone/>
              <a:defRPr sz="1200">
                <a:solidFill>
                  <a:srgbClr val="BFBFBF"/>
                </a:solidFill>
                <a:latin typeface="Calibri"/>
                <a:ea typeface="Calibri"/>
                <a:cs typeface="Calibri"/>
                <a:sym typeface="Calibri"/>
              </a:defRPr>
            </a:lvl5pPr>
            <a:lvl6pPr marL="0" lvl="5" indent="0" algn="r">
              <a:spcBef>
                <a:spcPts val="0"/>
              </a:spcBef>
              <a:buNone/>
              <a:defRPr sz="1200">
                <a:solidFill>
                  <a:srgbClr val="BFBFBF"/>
                </a:solidFill>
                <a:latin typeface="Calibri"/>
                <a:ea typeface="Calibri"/>
                <a:cs typeface="Calibri"/>
                <a:sym typeface="Calibri"/>
              </a:defRPr>
            </a:lvl6pPr>
            <a:lvl7pPr marL="0" lvl="6" indent="0" algn="r">
              <a:spcBef>
                <a:spcPts val="0"/>
              </a:spcBef>
              <a:buNone/>
              <a:defRPr sz="1200">
                <a:solidFill>
                  <a:srgbClr val="BFBFBF"/>
                </a:solidFill>
                <a:latin typeface="Calibri"/>
                <a:ea typeface="Calibri"/>
                <a:cs typeface="Calibri"/>
                <a:sym typeface="Calibri"/>
              </a:defRPr>
            </a:lvl7pPr>
            <a:lvl8pPr marL="0" lvl="7" indent="0" algn="r">
              <a:spcBef>
                <a:spcPts val="0"/>
              </a:spcBef>
              <a:buNone/>
              <a:defRPr sz="1200">
                <a:solidFill>
                  <a:srgbClr val="BFBFBF"/>
                </a:solidFill>
                <a:latin typeface="Calibri"/>
                <a:ea typeface="Calibri"/>
                <a:cs typeface="Calibri"/>
                <a:sym typeface="Calibri"/>
              </a:defRPr>
            </a:lvl8pPr>
            <a:lvl9pPr marL="0" lvl="8" indent="0" algn="r">
              <a:spcBef>
                <a:spcPts val="0"/>
              </a:spcBef>
              <a:buNone/>
              <a:defRPr sz="1200">
                <a:solidFill>
                  <a:srgbClr val="BFBFB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7" name="Google Shape;117;p18"/>
          <p:cNvSpPr>
            <a:spLocks noGrp="1"/>
          </p:cNvSpPr>
          <p:nvPr>
            <p:ph type="pic" idx="2"/>
          </p:nvPr>
        </p:nvSpPr>
        <p:spPr>
          <a:xfrm>
            <a:off x="-237244" y="-44532"/>
            <a:ext cx="5226933" cy="6947063"/>
          </a:xfrm>
          <a:prstGeom prst="rect">
            <a:avLst/>
          </a:prstGeom>
          <a:noFill/>
          <a:ln>
            <a:noFill/>
          </a:ln>
        </p:spPr>
      </p:sp>
      <p:pic>
        <p:nvPicPr>
          <p:cNvPr id="118" name="Google Shape;118;p1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604771" y="5559425"/>
            <a:ext cx="1079500" cy="83079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hart">
  <p:cSld name="Chart">
    <p:bg>
      <p:bgPr>
        <a:solidFill>
          <a:schemeClr val="lt1">
            <a:alpha val="44705"/>
          </a:schemeClr>
        </a:solidFill>
        <a:effectLst/>
      </p:bgPr>
    </p:bg>
    <p:spTree>
      <p:nvGrpSpPr>
        <p:cNvPr id="1" name="Shape 119"/>
        <p:cNvGrpSpPr/>
        <p:nvPr/>
      </p:nvGrpSpPr>
      <p:grpSpPr>
        <a:xfrm>
          <a:off x="0" y="0"/>
          <a:ext cx="0" cy="0"/>
          <a:chOff x="0" y="0"/>
          <a:chExt cx="0" cy="0"/>
        </a:xfrm>
      </p:grpSpPr>
      <p:cxnSp>
        <p:nvCxnSpPr>
          <p:cNvPr id="120" name="Google Shape;120;p19"/>
          <p:cNvCxnSpPr/>
          <p:nvPr/>
        </p:nvCxnSpPr>
        <p:spPr>
          <a:xfrm>
            <a:off x="838201" y="1332089"/>
            <a:ext cx="9766571" cy="0"/>
          </a:xfrm>
          <a:prstGeom prst="straightConnector1">
            <a:avLst/>
          </a:prstGeom>
          <a:noFill/>
          <a:ln w="25400" cap="flat" cmpd="sng">
            <a:solidFill>
              <a:srgbClr val="E1192B"/>
            </a:solidFill>
            <a:prstDash val="solid"/>
            <a:miter lim="800000"/>
            <a:headEnd type="none" w="sm" len="sm"/>
            <a:tailEnd type="none" w="sm" len="sm"/>
          </a:ln>
        </p:spPr>
      </p:cxnSp>
      <p:sp>
        <p:nvSpPr>
          <p:cNvPr id="121" name="Google Shape;121;p19"/>
          <p:cNvSpPr txBox="1">
            <a:spLocks noGrp="1"/>
          </p:cNvSpPr>
          <p:nvPr>
            <p:ph type="sldNum" idx="12"/>
          </p:nvPr>
        </p:nvSpPr>
        <p:spPr>
          <a:xfrm>
            <a:off x="90170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BFBFBF"/>
                </a:solidFill>
                <a:latin typeface="Calibri"/>
                <a:ea typeface="Calibri"/>
                <a:cs typeface="Calibri"/>
                <a:sym typeface="Calibri"/>
              </a:defRPr>
            </a:lvl1pPr>
            <a:lvl2pPr marL="0" lvl="1" indent="0" algn="r">
              <a:spcBef>
                <a:spcPts val="0"/>
              </a:spcBef>
              <a:buNone/>
              <a:defRPr sz="1200">
                <a:solidFill>
                  <a:srgbClr val="BFBFBF"/>
                </a:solidFill>
                <a:latin typeface="Calibri"/>
                <a:ea typeface="Calibri"/>
                <a:cs typeface="Calibri"/>
                <a:sym typeface="Calibri"/>
              </a:defRPr>
            </a:lvl2pPr>
            <a:lvl3pPr marL="0" lvl="2" indent="0" algn="r">
              <a:spcBef>
                <a:spcPts val="0"/>
              </a:spcBef>
              <a:buNone/>
              <a:defRPr sz="1200">
                <a:solidFill>
                  <a:srgbClr val="BFBFBF"/>
                </a:solidFill>
                <a:latin typeface="Calibri"/>
                <a:ea typeface="Calibri"/>
                <a:cs typeface="Calibri"/>
                <a:sym typeface="Calibri"/>
              </a:defRPr>
            </a:lvl3pPr>
            <a:lvl4pPr marL="0" lvl="3" indent="0" algn="r">
              <a:spcBef>
                <a:spcPts val="0"/>
              </a:spcBef>
              <a:buNone/>
              <a:defRPr sz="1200">
                <a:solidFill>
                  <a:srgbClr val="BFBFBF"/>
                </a:solidFill>
                <a:latin typeface="Calibri"/>
                <a:ea typeface="Calibri"/>
                <a:cs typeface="Calibri"/>
                <a:sym typeface="Calibri"/>
              </a:defRPr>
            </a:lvl4pPr>
            <a:lvl5pPr marL="0" lvl="4" indent="0" algn="r">
              <a:spcBef>
                <a:spcPts val="0"/>
              </a:spcBef>
              <a:buNone/>
              <a:defRPr sz="1200">
                <a:solidFill>
                  <a:srgbClr val="BFBFBF"/>
                </a:solidFill>
                <a:latin typeface="Calibri"/>
                <a:ea typeface="Calibri"/>
                <a:cs typeface="Calibri"/>
                <a:sym typeface="Calibri"/>
              </a:defRPr>
            </a:lvl5pPr>
            <a:lvl6pPr marL="0" lvl="5" indent="0" algn="r">
              <a:spcBef>
                <a:spcPts val="0"/>
              </a:spcBef>
              <a:buNone/>
              <a:defRPr sz="1200">
                <a:solidFill>
                  <a:srgbClr val="BFBFBF"/>
                </a:solidFill>
                <a:latin typeface="Calibri"/>
                <a:ea typeface="Calibri"/>
                <a:cs typeface="Calibri"/>
                <a:sym typeface="Calibri"/>
              </a:defRPr>
            </a:lvl6pPr>
            <a:lvl7pPr marL="0" lvl="6" indent="0" algn="r">
              <a:spcBef>
                <a:spcPts val="0"/>
              </a:spcBef>
              <a:buNone/>
              <a:defRPr sz="1200">
                <a:solidFill>
                  <a:srgbClr val="BFBFBF"/>
                </a:solidFill>
                <a:latin typeface="Calibri"/>
                <a:ea typeface="Calibri"/>
                <a:cs typeface="Calibri"/>
                <a:sym typeface="Calibri"/>
              </a:defRPr>
            </a:lvl7pPr>
            <a:lvl8pPr marL="0" lvl="7" indent="0" algn="r">
              <a:spcBef>
                <a:spcPts val="0"/>
              </a:spcBef>
              <a:buNone/>
              <a:defRPr sz="1200">
                <a:solidFill>
                  <a:srgbClr val="BFBFBF"/>
                </a:solidFill>
                <a:latin typeface="Calibri"/>
                <a:ea typeface="Calibri"/>
                <a:cs typeface="Calibri"/>
                <a:sym typeface="Calibri"/>
              </a:defRPr>
            </a:lvl8pPr>
            <a:lvl9pPr marL="0" lvl="8" indent="0" algn="r">
              <a:spcBef>
                <a:spcPts val="0"/>
              </a:spcBef>
              <a:buNone/>
              <a:defRPr sz="1200">
                <a:solidFill>
                  <a:srgbClr val="BFBFB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19"/>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19"/>
          <p:cNvSpPr>
            <a:spLocks noGrp="1"/>
          </p:cNvSpPr>
          <p:nvPr>
            <p:ph type="chart" idx="2"/>
          </p:nvPr>
        </p:nvSpPr>
        <p:spPr>
          <a:xfrm>
            <a:off x="838200" y="1843088"/>
            <a:ext cx="10515600" cy="42481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martArt">
  <p:cSld name="SmartArt">
    <p:bg>
      <p:bgPr>
        <a:solidFill>
          <a:schemeClr val="lt1">
            <a:alpha val="44705"/>
          </a:schemeClr>
        </a:solidFill>
        <a:effectLst/>
      </p:bgPr>
    </p:bg>
    <p:spTree>
      <p:nvGrpSpPr>
        <p:cNvPr id="1" name="Shape 124"/>
        <p:cNvGrpSpPr/>
        <p:nvPr/>
      </p:nvGrpSpPr>
      <p:grpSpPr>
        <a:xfrm>
          <a:off x="0" y="0"/>
          <a:ext cx="0" cy="0"/>
          <a:chOff x="0" y="0"/>
          <a:chExt cx="0" cy="0"/>
        </a:xfrm>
      </p:grpSpPr>
      <p:cxnSp>
        <p:nvCxnSpPr>
          <p:cNvPr id="125" name="Google Shape;125;p20"/>
          <p:cNvCxnSpPr/>
          <p:nvPr/>
        </p:nvCxnSpPr>
        <p:spPr>
          <a:xfrm>
            <a:off x="838201" y="1332089"/>
            <a:ext cx="9766571" cy="0"/>
          </a:xfrm>
          <a:prstGeom prst="straightConnector1">
            <a:avLst/>
          </a:prstGeom>
          <a:noFill/>
          <a:ln w="25400" cap="flat" cmpd="sng">
            <a:solidFill>
              <a:srgbClr val="E1192B"/>
            </a:solidFill>
            <a:prstDash val="solid"/>
            <a:miter lim="800000"/>
            <a:headEnd type="none" w="sm" len="sm"/>
            <a:tailEnd type="none" w="sm" len="sm"/>
          </a:ln>
        </p:spPr>
      </p:cxnSp>
      <p:sp>
        <p:nvSpPr>
          <p:cNvPr id="126" name="Google Shape;126;p20"/>
          <p:cNvSpPr txBox="1">
            <a:spLocks noGrp="1"/>
          </p:cNvSpPr>
          <p:nvPr>
            <p:ph type="sldNum" idx="12"/>
          </p:nvPr>
        </p:nvSpPr>
        <p:spPr>
          <a:xfrm>
            <a:off x="90170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BFBFBF"/>
                </a:solidFill>
                <a:latin typeface="Calibri"/>
                <a:ea typeface="Calibri"/>
                <a:cs typeface="Calibri"/>
                <a:sym typeface="Calibri"/>
              </a:defRPr>
            </a:lvl1pPr>
            <a:lvl2pPr marL="0" lvl="1" indent="0" algn="r">
              <a:spcBef>
                <a:spcPts val="0"/>
              </a:spcBef>
              <a:buNone/>
              <a:defRPr sz="1200">
                <a:solidFill>
                  <a:srgbClr val="BFBFBF"/>
                </a:solidFill>
                <a:latin typeface="Calibri"/>
                <a:ea typeface="Calibri"/>
                <a:cs typeface="Calibri"/>
                <a:sym typeface="Calibri"/>
              </a:defRPr>
            </a:lvl2pPr>
            <a:lvl3pPr marL="0" lvl="2" indent="0" algn="r">
              <a:spcBef>
                <a:spcPts val="0"/>
              </a:spcBef>
              <a:buNone/>
              <a:defRPr sz="1200">
                <a:solidFill>
                  <a:srgbClr val="BFBFBF"/>
                </a:solidFill>
                <a:latin typeface="Calibri"/>
                <a:ea typeface="Calibri"/>
                <a:cs typeface="Calibri"/>
                <a:sym typeface="Calibri"/>
              </a:defRPr>
            </a:lvl3pPr>
            <a:lvl4pPr marL="0" lvl="3" indent="0" algn="r">
              <a:spcBef>
                <a:spcPts val="0"/>
              </a:spcBef>
              <a:buNone/>
              <a:defRPr sz="1200">
                <a:solidFill>
                  <a:srgbClr val="BFBFBF"/>
                </a:solidFill>
                <a:latin typeface="Calibri"/>
                <a:ea typeface="Calibri"/>
                <a:cs typeface="Calibri"/>
                <a:sym typeface="Calibri"/>
              </a:defRPr>
            </a:lvl4pPr>
            <a:lvl5pPr marL="0" lvl="4" indent="0" algn="r">
              <a:spcBef>
                <a:spcPts val="0"/>
              </a:spcBef>
              <a:buNone/>
              <a:defRPr sz="1200">
                <a:solidFill>
                  <a:srgbClr val="BFBFBF"/>
                </a:solidFill>
                <a:latin typeface="Calibri"/>
                <a:ea typeface="Calibri"/>
                <a:cs typeface="Calibri"/>
                <a:sym typeface="Calibri"/>
              </a:defRPr>
            </a:lvl5pPr>
            <a:lvl6pPr marL="0" lvl="5" indent="0" algn="r">
              <a:spcBef>
                <a:spcPts val="0"/>
              </a:spcBef>
              <a:buNone/>
              <a:defRPr sz="1200">
                <a:solidFill>
                  <a:srgbClr val="BFBFBF"/>
                </a:solidFill>
                <a:latin typeface="Calibri"/>
                <a:ea typeface="Calibri"/>
                <a:cs typeface="Calibri"/>
                <a:sym typeface="Calibri"/>
              </a:defRPr>
            </a:lvl6pPr>
            <a:lvl7pPr marL="0" lvl="6" indent="0" algn="r">
              <a:spcBef>
                <a:spcPts val="0"/>
              </a:spcBef>
              <a:buNone/>
              <a:defRPr sz="1200">
                <a:solidFill>
                  <a:srgbClr val="BFBFBF"/>
                </a:solidFill>
                <a:latin typeface="Calibri"/>
                <a:ea typeface="Calibri"/>
                <a:cs typeface="Calibri"/>
                <a:sym typeface="Calibri"/>
              </a:defRPr>
            </a:lvl7pPr>
            <a:lvl8pPr marL="0" lvl="7" indent="0" algn="r">
              <a:spcBef>
                <a:spcPts val="0"/>
              </a:spcBef>
              <a:buNone/>
              <a:defRPr sz="1200">
                <a:solidFill>
                  <a:srgbClr val="BFBFBF"/>
                </a:solidFill>
                <a:latin typeface="Calibri"/>
                <a:ea typeface="Calibri"/>
                <a:cs typeface="Calibri"/>
                <a:sym typeface="Calibri"/>
              </a:defRPr>
            </a:lvl8pPr>
            <a:lvl9pPr marL="0" lvl="8" indent="0" algn="r">
              <a:spcBef>
                <a:spcPts val="0"/>
              </a:spcBef>
              <a:buNone/>
              <a:defRPr sz="1200">
                <a:solidFill>
                  <a:srgbClr val="BFBFB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7" name="Google Shape;127;p2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_White">
  <p:cSld name="1_Title and Content_White">
    <p:spTree>
      <p:nvGrpSpPr>
        <p:cNvPr id="1" name="Shape 17"/>
        <p:cNvGrpSpPr/>
        <p:nvPr/>
      </p:nvGrpSpPr>
      <p:grpSpPr>
        <a:xfrm>
          <a:off x="0" y="0"/>
          <a:ext cx="0" cy="0"/>
          <a:chOff x="0" y="0"/>
          <a:chExt cx="0" cy="0"/>
        </a:xfrm>
      </p:grpSpPr>
      <p:sp>
        <p:nvSpPr>
          <p:cNvPr id="18" name="Google Shape;18;p3"/>
          <p:cNvSpPr txBox="1">
            <a:spLocks noGrp="1"/>
          </p:cNvSpPr>
          <p:nvPr>
            <p:ph type="body" idx="1"/>
          </p:nvPr>
        </p:nvSpPr>
        <p:spPr>
          <a:xfrm>
            <a:off x="838200" y="1692001"/>
            <a:ext cx="10515600" cy="43512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1067"/>
              </a:spcBef>
              <a:spcAft>
                <a:spcPts val="0"/>
              </a:spcAft>
              <a:buClr>
                <a:schemeClr val="dk1"/>
              </a:buClr>
              <a:buSzPts val="2100"/>
              <a:buChar char="●"/>
              <a:defRPr>
                <a:latin typeface="Arial"/>
                <a:ea typeface="Arial"/>
                <a:cs typeface="Arial"/>
                <a:sym typeface="Arial"/>
              </a:defRPr>
            </a:lvl1pPr>
            <a:lvl2pPr marL="914400" lvl="1" indent="-342900" algn="l">
              <a:lnSpc>
                <a:spcPct val="90000"/>
              </a:lnSpc>
              <a:spcBef>
                <a:spcPts val="1600"/>
              </a:spcBef>
              <a:spcAft>
                <a:spcPts val="0"/>
              </a:spcAft>
              <a:buClr>
                <a:schemeClr val="dk1"/>
              </a:buClr>
              <a:buSzPts val="1800"/>
              <a:buChar char="○"/>
              <a:defRPr>
                <a:latin typeface="Arial"/>
                <a:ea typeface="Arial"/>
                <a:cs typeface="Arial"/>
                <a:sym typeface="Arial"/>
              </a:defRPr>
            </a:lvl2pPr>
            <a:lvl3pPr marL="1371600" lvl="2" indent="-323850" algn="l">
              <a:lnSpc>
                <a:spcPct val="90000"/>
              </a:lnSpc>
              <a:spcBef>
                <a:spcPts val="1600"/>
              </a:spcBef>
              <a:spcAft>
                <a:spcPts val="0"/>
              </a:spcAft>
              <a:buClr>
                <a:schemeClr val="dk1"/>
              </a:buClr>
              <a:buSzPts val="1500"/>
              <a:buChar char="■"/>
              <a:defRPr>
                <a:latin typeface="Arial"/>
                <a:ea typeface="Arial"/>
                <a:cs typeface="Arial"/>
                <a:sym typeface="Arial"/>
              </a:defRPr>
            </a:lvl3pPr>
            <a:lvl4pPr marL="1828800" lvl="3" indent="-317500" algn="l">
              <a:lnSpc>
                <a:spcPct val="90000"/>
              </a:lnSpc>
              <a:spcBef>
                <a:spcPts val="1600"/>
              </a:spcBef>
              <a:spcAft>
                <a:spcPts val="0"/>
              </a:spcAft>
              <a:buClr>
                <a:schemeClr val="dk1"/>
              </a:buClr>
              <a:buSzPts val="1400"/>
              <a:buChar char="●"/>
              <a:defRPr>
                <a:latin typeface="Arial"/>
                <a:ea typeface="Arial"/>
                <a:cs typeface="Arial"/>
                <a:sym typeface="Arial"/>
              </a:defRPr>
            </a:lvl4pPr>
            <a:lvl5pPr marL="2286000" lvl="4" indent="-317500" algn="l">
              <a:lnSpc>
                <a:spcPct val="90000"/>
              </a:lnSpc>
              <a:spcBef>
                <a:spcPts val="1600"/>
              </a:spcBef>
              <a:spcAft>
                <a:spcPts val="0"/>
              </a:spcAft>
              <a:buClr>
                <a:schemeClr val="dk1"/>
              </a:buClr>
              <a:buSzPts val="1400"/>
              <a:buChar char="○"/>
              <a:defRPr>
                <a:latin typeface="Arial"/>
                <a:ea typeface="Arial"/>
                <a:cs typeface="Arial"/>
                <a:sym typeface="Arial"/>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cxnSp>
        <p:nvCxnSpPr>
          <p:cNvPr id="19" name="Google Shape;19;p3"/>
          <p:cNvCxnSpPr/>
          <p:nvPr/>
        </p:nvCxnSpPr>
        <p:spPr>
          <a:xfrm>
            <a:off x="424133" y="1353000"/>
            <a:ext cx="11260000" cy="26000"/>
          </a:xfrm>
          <a:prstGeom prst="straightConnector1">
            <a:avLst/>
          </a:prstGeom>
          <a:noFill/>
          <a:ln w="25400" cap="flat" cmpd="sng">
            <a:solidFill>
              <a:srgbClr val="E1192B"/>
            </a:solidFill>
            <a:prstDash val="solid"/>
            <a:miter lim="800000"/>
            <a:headEnd type="none" w="sm" len="sm"/>
            <a:tailEnd type="none" w="sm" len="sm"/>
          </a:ln>
        </p:spPr>
      </p:cxnSp>
      <p:sp>
        <p:nvSpPr>
          <p:cNvPr id="20" name="Google Shape;20;p3"/>
          <p:cNvSpPr txBox="1">
            <a:spLocks noGrp="1"/>
          </p:cNvSpPr>
          <p:nvPr>
            <p:ph type="title"/>
          </p:nvPr>
        </p:nvSpPr>
        <p:spPr>
          <a:xfrm>
            <a:off x="1676600" y="254767"/>
            <a:ext cx="96772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Arial"/>
              <a:buNone/>
              <a:defRPr>
                <a:solidFill>
                  <a:schemeClr val="dk1"/>
                </a:solidFill>
                <a:latin typeface="Arial"/>
                <a:ea typeface="Arial"/>
                <a:cs typeface="Arial"/>
                <a:sym typeface="Aria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3"/>
          <p:cNvSpPr txBox="1">
            <a:spLocks noGrp="1"/>
          </p:cNvSpPr>
          <p:nvPr>
            <p:ph type="sldNum" idx="12"/>
          </p:nvPr>
        </p:nvSpPr>
        <p:spPr>
          <a:xfrm>
            <a:off x="9017000" y="6356352"/>
            <a:ext cx="2743200" cy="365200"/>
          </a:xfrm>
          <a:prstGeom prst="rect">
            <a:avLst/>
          </a:prstGeom>
          <a:noFill/>
          <a:ln>
            <a:noFill/>
          </a:ln>
        </p:spPr>
        <p:txBody>
          <a:bodyPr spcFirstLastPara="1" wrap="square" lIns="68575" tIns="34275" rIns="68575" bIns="34275" anchor="ctr" anchorCtr="0">
            <a:normAutofit/>
          </a:bodyPr>
          <a:lstStyle>
            <a:lvl1pPr marL="0" lvl="0" indent="0" algn="r">
              <a:spcBef>
                <a:spcPts val="0"/>
              </a:spcBef>
              <a:buClr>
                <a:srgbClr val="BFBFBF"/>
              </a:buClr>
              <a:buSzPts val="1200"/>
              <a:buFont typeface="Calibri"/>
              <a:buNone/>
              <a:defRPr sz="1200" b="0" i="0" u="none" strike="noStrike" cap="none">
                <a:solidFill>
                  <a:srgbClr val="BFBFBF"/>
                </a:solidFill>
                <a:latin typeface="Calibri"/>
                <a:ea typeface="Calibri"/>
                <a:cs typeface="Calibri"/>
                <a:sym typeface="Calibri"/>
              </a:defRPr>
            </a:lvl1pPr>
            <a:lvl2pPr marL="0" lvl="1" indent="0" algn="r">
              <a:spcBef>
                <a:spcPts val="0"/>
              </a:spcBef>
              <a:buClr>
                <a:srgbClr val="BFBFBF"/>
              </a:buClr>
              <a:buSzPts val="1200"/>
              <a:buFont typeface="Calibri"/>
              <a:buNone/>
              <a:defRPr sz="1200" b="0" i="0" u="none" strike="noStrike" cap="none">
                <a:solidFill>
                  <a:srgbClr val="BFBFBF"/>
                </a:solidFill>
                <a:latin typeface="Calibri"/>
                <a:ea typeface="Calibri"/>
                <a:cs typeface="Calibri"/>
                <a:sym typeface="Calibri"/>
              </a:defRPr>
            </a:lvl2pPr>
            <a:lvl3pPr marL="0" lvl="2" indent="0" algn="r">
              <a:spcBef>
                <a:spcPts val="0"/>
              </a:spcBef>
              <a:buClr>
                <a:srgbClr val="BFBFBF"/>
              </a:buClr>
              <a:buSzPts val="1200"/>
              <a:buFont typeface="Calibri"/>
              <a:buNone/>
              <a:defRPr sz="1200" b="0" i="0" u="none" strike="noStrike" cap="none">
                <a:solidFill>
                  <a:srgbClr val="BFBFBF"/>
                </a:solidFill>
                <a:latin typeface="Calibri"/>
                <a:ea typeface="Calibri"/>
                <a:cs typeface="Calibri"/>
                <a:sym typeface="Calibri"/>
              </a:defRPr>
            </a:lvl3pPr>
            <a:lvl4pPr marL="0" lvl="3" indent="0" algn="r">
              <a:spcBef>
                <a:spcPts val="0"/>
              </a:spcBef>
              <a:buClr>
                <a:srgbClr val="BFBFBF"/>
              </a:buClr>
              <a:buSzPts val="1200"/>
              <a:buFont typeface="Calibri"/>
              <a:buNone/>
              <a:defRPr sz="1200" b="0" i="0" u="none" strike="noStrike" cap="none">
                <a:solidFill>
                  <a:srgbClr val="BFBFBF"/>
                </a:solidFill>
                <a:latin typeface="Calibri"/>
                <a:ea typeface="Calibri"/>
                <a:cs typeface="Calibri"/>
                <a:sym typeface="Calibri"/>
              </a:defRPr>
            </a:lvl4pPr>
            <a:lvl5pPr marL="0" lvl="4" indent="0" algn="r">
              <a:spcBef>
                <a:spcPts val="0"/>
              </a:spcBef>
              <a:buClr>
                <a:srgbClr val="BFBFBF"/>
              </a:buClr>
              <a:buSzPts val="1200"/>
              <a:buFont typeface="Calibri"/>
              <a:buNone/>
              <a:defRPr sz="1200" b="0" i="0" u="none" strike="noStrike" cap="none">
                <a:solidFill>
                  <a:srgbClr val="BFBFBF"/>
                </a:solidFill>
                <a:latin typeface="Calibri"/>
                <a:ea typeface="Calibri"/>
                <a:cs typeface="Calibri"/>
                <a:sym typeface="Calibri"/>
              </a:defRPr>
            </a:lvl5pPr>
            <a:lvl6pPr marL="0" lvl="5" indent="0" algn="r">
              <a:spcBef>
                <a:spcPts val="0"/>
              </a:spcBef>
              <a:buClr>
                <a:srgbClr val="BFBFBF"/>
              </a:buClr>
              <a:buSzPts val="1200"/>
              <a:buFont typeface="Calibri"/>
              <a:buNone/>
              <a:defRPr sz="1200" b="0" i="0" u="none" strike="noStrike" cap="none">
                <a:solidFill>
                  <a:srgbClr val="BFBFBF"/>
                </a:solidFill>
                <a:latin typeface="Calibri"/>
                <a:ea typeface="Calibri"/>
                <a:cs typeface="Calibri"/>
                <a:sym typeface="Calibri"/>
              </a:defRPr>
            </a:lvl6pPr>
            <a:lvl7pPr marL="0" lvl="6" indent="0" algn="r">
              <a:spcBef>
                <a:spcPts val="0"/>
              </a:spcBef>
              <a:buClr>
                <a:srgbClr val="BFBFBF"/>
              </a:buClr>
              <a:buSzPts val="1200"/>
              <a:buFont typeface="Calibri"/>
              <a:buNone/>
              <a:defRPr sz="1200" b="0" i="0" u="none" strike="noStrike" cap="none">
                <a:solidFill>
                  <a:srgbClr val="BFBFBF"/>
                </a:solidFill>
                <a:latin typeface="Calibri"/>
                <a:ea typeface="Calibri"/>
                <a:cs typeface="Calibri"/>
                <a:sym typeface="Calibri"/>
              </a:defRPr>
            </a:lvl7pPr>
            <a:lvl8pPr marL="0" lvl="7" indent="0" algn="r">
              <a:spcBef>
                <a:spcPts val="0"/>
              </a:spcBef>
              <a:buClr>
                <a:srgbClr val="BFBFBF"/>
              </a:buClr>
              <a:buSzPts val="1200"/>
              <a:buFont typeface="Calibri"/>
              <a:buNone/>
              <a:defRPr sz="1200" b="0" i="0" u="none" strike="noStrike" cap="none">
                <a:solidFill>
                  <a:srgbClr val="BFBFBF"/>
                </a:solidFill>
                <a:latin typeface="Calibri"/>
                <a:ea typeface="Calibri"/>
                <a:cs typeface="Calibri"/>
                <a:sym typeface="Calibri"/>
              </a:defRPr>
            </a:lvl8pPr>
            <a:lvl9pPr marL="0" lvl="8" indent="0" algn="r">
              <a:spcBef>
                <a:spcPts val="0"/>
              </a:spcBef>
              <a:buClr>
                <a:srgbClr val="BFBFBF"/>
              </a:buClr>
              <a:buSzPts val="1200"/>
              <a:buFont typeface="Calibri"/>
              <a:buNone/>
              <a:defRPr sz="1200" b="0" i="0" u="none" strike="noStrike" cap="none">
                <a:solidFill>
                  <a:srgbClr val="BFBFB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p:cSld name="Table">
    <p:bg>
      <p:bgPr>
        <a:solidFill>
          <a:schemeClr val="lt1">
            <a:alpha val="44705"/>
          </a:schemeClr>
        </a:solidFill>
        <a:effectLst/>
      </p:bgPr>
    </p:bg>
    <p:spTree>
      <p:nvGrpSpPr>
        <p:cNvPr id="1" name="Shape 128"/>
        <p:cNvGrpSpPr/>
        <p:nvPr/>
      </p:nvGrpSpPr>
      <p:grpSpPr>
        <a:xfrm>
          <a:off x="0" y="0"/>
          <a:ext cx="0" cy="0"/>
          <a:chOff x="0" y="0"/>
          <a:chExt cx="0" cy="0"/>
        </a:xfrm>
      </p:grpSpPr>
      <p:cxnSp>
        <p:nvCxnSpPr>
          <p:cNvPr id="129" name="Google Shape;129;p21"/>
          <p:cNvCxnSpPr/>
          <p:nvPr/>
        </p:nvCxnSpPr>
        <p:spPr>
          <a:xfrm>
            <a:off x="838201" y="1332089"/>
            <a:ext cx="9766571" cy="0"/>
          </a:xfrm>
          <a:prstGeom prst="straightConnector1">
            <a:avLst/>
          </a:prstGeom>
          <a:noFill/>
          <a:ln w="25400" cap="flat" cmpd="sng">
            <a:solidFill>
              <a:srgbClr val="E1192B"/>
            </a:solidFill>
            <a:prstDash val="solid"/>
            <a:miter lim="800000"/>
            <a:headEnd type="none" w="sm" len="sm"/>
            <a:tailEnd type="none" w="sm" len="sm"/>
          </a:ln>
        </p:spPr>
      </p:cxnSp>
      <p:sp>
        <p:nvSpPr>
          <p:cNvPr id="130" name="Google Shape;130;p21"/>
          <p:cNvSpPr txBox="1">
            <a:spLocks noGrp="1"/>
          </p:cNvSpPr>
          <p:nvPr>
            <p:ph type="sldNum" idx="12"/>
          </p:nvPr>
        </p:nvSpPr>
        <p:spPr>
          <a:xfrm>
            <a:off x="90170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BFBFBF"/>
                </a:solidFill>
                <a:latin typeface="Calibri"/>
                <a:ea typeface="Calibri"/>
                <a:cs typeface="Calibri"/>
                <a:sym typeface="Calibri"/>
              </a:defRPr>
            </a:lvl1pPr>
            <a:lvl2pPr marL="0" lvl="1" indent="0" algn="r">
              <a:spcBef>
                <a:spcPts val="0"/>
              </a:spcBef>
              <a:buNone/>
              <a:defRPr sz="1200">
                <a:solidFill>
                  <a:srgbClr val="BFBFBF"/>
                </a:solidFill>
                <a:latin typeface="Calibri"/>
                <a:ea typeface="Calibri"/>
                <a:cs typeface="Calibri"/>
                <a:sym typeface="Calibri"/>
              </a:defRPr>
            </a:lvl2pPr>
            <a:lvl3pPr marL="0" lvl="2" indent="0" algn="r">
              <a:spcBef>
                <a:spcPts val="0"/>
              </a:spcBef>
              <a:buNone/>
              <a:defRPr sz="1200">
                <a:solidFill>
                  <a:srgbClr val="BFBFBF"/>
                </a:solidFill>
                <a:latin typeface="Calibri"/>
                <a:ea typeface="Calibri"/>
                <a:cs typeface="Calibri"/>
                <a:sym typeface="Calibri"/>
              </a:defRPr>
            </a:lvl3pPr>
            <a:lvl4pPr marL="0" lvl="3" indent="0" algn="r">
              <a:spcBef>
                <a:spcPts val="0"/>
              </a:spcBef>
              <a:buNone/>
              <a:defRPr sz="1200">
                <a:solidFill>
                  <a:srgbClr val="BFBFBF"/>
                </a:solidFill>
                <a:latin typeface="Calibri"/>
                <a:ea typeface="Calibri"/>
                <a:cs typeface="Calibri"/>
                <a:sym typeface="Calibri"/>
              </a:defRPr>
            </a:lvl4pPr>
            <a:lvl5pPr marL="0" lvl="4" indent="0" algn="r">
              <a:spcBef>
                <a:spcPts val="0"/>
              </a:spcBef>
              <a:buNone/>
              <a:defRPr sz="1200">
                <a:solidFill>
                  <a:srgbClr val="BFBFBF"/>
                </a:solidFill>
                <a:latin typeface="Calibri"/>
                <a:ea typeface="Calibri"/>
                <a:cs typeface="Calibri"/>
                <a:sym typeface="Calibri"/>
              </a:defRPr>
            </a:lvl5pPr>
            <a:lvl6pPr marL="0" lvl="5" indent="0" algn="r">
              <a:spcBef>
                <a:spcPts val="0"/>
              </a:spcBef>
              <a:buNone/>
              <a:defRPr sz="1200">
                <a:solidFill>
                  <a:srgbClr val="BFBFBF"/>
                </a:solidFill>
                <a:latin typeface="Calibri"/>
                <a:ea typeface="Calibri"/>
                <a:cs typeface="Calibri"/>
                <a:sym typeface="Calibri"/>
              </a:defRPr>
            </a:lvl6pPr>
            <a:lvl7pPr marL="0" lvl="6" indent="0" algn="r">
              <a:spcBef>
                <a:spcPts val="0"/>
              </a:spcBef>
              <a:buNone/>
              <a:defRPr sz="1200">
                <a:solidFill>
                  <a:srgbClr val="BFBFBF"/>
                </a:solidFill>
                <a:latin typeface="Calibri"/>
                <a:ea typeface="Calibri"/>
                <a:cs typeface="Calibri"/>
                <a:sym typeface="Calibri"/>
              </a:defRPr>
            </a:lvl7pPr>
            <a:lvl8pPr marL="0" lvl="7" indent="0" algn="r">
              <a:spcBef>
                <a:spcPts val="0"/>
              </a:spcBef>
              <a:buNone/>
              <a:defRPr sz="1200">
                <a:solidFill>
                  <a:srgbClr val="BFBFBF"/>
                </a:solidFill>
                <a:latin typeface="Calibri"/>
                <a:ea typeface="Calibri"/>
                <a:cs typeface="Calibri"/>
                <a:sym typeface="Calibri"/>
              </a:defRPr>
            </a:lvl8pPr>
            <a:lvl9pPr marL="0" lvl="8" indent="0" algn="r">
              <a:spcBef>
                <a:spcPts val="0"/>
              </a:spcBef>
              <a:buNone/>
              <a:defRPr sz="1200">
                <a:solidFill>
                  <a:srgbClr val="BFBFB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1" name="Google Shape;131;p2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End Slide_Light">
  <p:cSld name="End Slide_Light">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3343090" y="1206500"/>
            <a:ext cx="5839012" cy="15240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6000"/>
              <a:buFont typeface="Arial"/>
              <a:buNone/>
              <a:defRPr sz="6000"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4" name="Google Shape;134;p22"/>
          <p:cNvCxnSpPr/>
          <p:nvPr/>
        </p:nvCxnSpPr>
        <p:spPr>
          <a:xfrm>
            <a:off x="2514600" y="2997200"/>
            <a:ext cx="7370443" cy="0"/>
          </a:xfrm>
          <a:prstGeom prst="straightConnector1">
            <a:avLst/>
          </a:prstGeom>
          <a:noFill/>
          <a:ln w="25400" cap="flat" cmpd="sng">
            <a:solidFill>
              <a:srgbClr val="E1192B"/>
            </a:solidFill>
            <a:prstDash val="solid"/>
            <a:miter lim="800000"/>
            <a:headEnd type="none" w="sm" len="sm"/>
            <a:tailEnd type="none" w="sm" len="sm"/>
          </a:ln>
        </p:spPr>
      </p:cxnSp>
      <p:pic>
        <p:nvPicPr>
          <p:cNvPr id="135" name="Google Shape;135;p2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509995" y="3528579"/>
            <a:ext cx="3505201" cy="233680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End Slide_Dark">
  <p:cSld name="End Slide_Dark">
    <p:bg>
      <p:bgPr>
        <a:solidFill>
          <a:schemeClr val="dk1"/>
        </a:solidFill>
        <a:effectLst/>
      </p:bgPr>
    </p:bg>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3343090" y="1206500"/>
            <a:ext cx="5839012" cy="15240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Arial"/>
              <a:buNone/>
              <a:defRPr sz="6000"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8" name="Google Shape;138;p23"/>
          <p:cNvCxnSpPr/>
          <p:nvPr/>
        </p:nvCxnSpPr>
        <p:spPr>
          <a:xfrm>
            <a:off x="2514600" y="2997200"/>
            <a:ext cx="7370443" cy="0"/>
          </a:xfrm>
          <a:prstGeom prst="straightConnector1">
            <a:avLst/>
          </a:prstGeom>
          <a:noFill/>
          <a:ln w="25400" cap="flat" cmpd="sng">
            <a:solidFill>
              <a:srgbClr val="E1192B"/>
            </a:solidFill>
            <a:prstDash val="solid"/>
            <a:miter lim="800000"/>
            <a:headEnd type="none" w="sm" len="sm"/>
            <a:tailEnd type="none" w="sm" len="sm"/>
          </a:ln>
        </p:spPr>
      </p:cxnSp>
      <p:pic>
        <p:nvPicPr>
          <p:cNvPr id="139" name="Google Shape;139;p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509993" y="3528578"/>
            <a:ext cx="3505203" cy="23368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_White">
  <p:cSld name="Title and Content_White">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838200" y="1692001"/>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 name="Google Shape;24;p4"/>
          <p:cNvCxnSpPr/>
          <p:nvPr/>
        </p:nvCxnSpPr>
        <p:spPr>
          <a:xfrm>
            <a:off x="838201" y="1332089"/>
            <a:ext cx="10515599" cy="0"/>
          </a:xfrm>
          <a:prstGeom prst="straightConnector1">
            <a:avLst/>
          </a:prstGeom>
          <a:noFill/>
          <a:ln w="25400" cap="flat" cmpd="sng">
            <a:solidFill>
              <a:srgbClr val="E1192B"/>
            </a:solidFill>
            <a:prstDash val="solid"/>
            <a:miter lim="800000"/>
            <a:headEnd type="none" w="sm" len="sm"/>
            <a:tailEnd type="none" w="sm" len="sm"/>
          </a:ln>
        </p:spPr>
      </p:cxnSp>
      <p:sp>
        <p:nvSpPr>
          <p:cNvPr id="25" name="Google Shape;25;p4"/>
          <p:cNvSpPr txBox="1">
            <a:spLocks noGrp="1"/>
          </p:cNvSpPr>
          <p:nvPr>
            <p:ph type="title"/>
          </p:nvPr>
        </p:nvSpPr>
        <p:spPr>
          <a:xfrm>
            <a:off x="838200" y="30241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90170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solidFill>
                  <a:srgbClr val="BFBFBF"/>
                </a:solidFill>
                <a:latin typeface="Arial"/>
                <a:ea typeface="Arial"/>
                <a:cs typeface="Arial"/>
                <a:sym typeface="Arial"/>
              </a:defRPr>
            </a:lvl1pPr>
            <a:lvl2pPr marL="0" lvl="1" indent="0" algn="r">
              <a:spcBef>
                <a:spcPts val="0"/>
              </a:spcBef>
              <a:buNone/>
              <a:defRPr sz="1400">
                <a:solidFill>
                  <a:srgbClr val="BFBFBF"/>
                </a:solidFill>
                <a:latin typeface="Arial"/>
                <a:ea typeface="Arial"/>
                <a:cs typeface="Arial"/>
                <a:sym typeface="Arial"/>
              </a:defRPr>
            </a:lvl2pPr>
            <a:lvl3pPr marL="0" lvl="2" indent="0" algn="r">
              <a:spcBef>
                <a:spcPts val="0"/>
              </a:spcBef>
              <a:buNone/>
              <a:defRPr sz="1400">
                <a:solidFill>
                  <a:srgbClr val="BFBFBF"/>
                </a:solidFill>
                <a:latin typeface="Arial"/>
                <a:ea typeface="Arial"/>
                <a:cs typeface="Arial"/>
                <a:sym typeface="Arial"/>
              </a:defRPr>
            </a:lvl3pPr>
            <a:lvl4pPr marL="0" lvl="3" indent="0" algn="r">
              <a:spcBef>
                <a:spcPts val="0"/>
              </a:spcBef>
              <a:buNone/>
              <a:defRPr sz="1400">
                <a:solidFill>
                  <a:srgbClr val="BFBFBF"/>
                </a:solidFill>
                <a:latin typeface="Arial"/>
                <a:ea typeface="Arial"/>
                <a:cs typeface="Arial"/>
                <a:sym typeface="Arial"/>
              </a:defRPr>
            </a:lvl4pPr>
            <a:lvl5pPr marL="0" lvl="4" indent="0" algn="r">
              <a:spcBef>
                <a:spcPts val="0"/>
              </a:spcBef>
              <a:buNone/>
              <a:defRPr sz="1400">
                <a:solidFill>
                  <a:srgbClr val="BFBFBF"/>
                </a:solidFill>
                <a:latin typeface="Arial"/>
                <a:ea typeface="Arial"/>
                <a:cs typeface="Arial"/>
                <a:sym typeface="Arial"/>
              </a:defRPr>
            </a:lvl5pPr>
            <a:lvl6pPr marL="0" lvl="5" indent="0" algn="r">
              <a:spcBef>
                <a:spcPts val="0"/>
              </a:spcBef>
              <a:buNone/>
              <a:defRPr sz="1400">
                <a:solidFill>
                  <a:srgbClr val="BFBFBF"/>
                </a:solidFill>
                <a:latin typeface="Arial"/>
                <a:ea typeface="Arial"/>
                <a:cs typeface="Arial"/>
                <a:sym typeface="Arial"/>
              </a:defRPr>
            </a:lvl6pPr>
            <a:lvl7pPr marL="0" lvl="6" indent="0" algn="r">
              <a:spcBef>
                <a:spcPts val="0"/>
              </a:spcBef>
              <a:buNone/>
              <a:defRPr sz="1400">
                <a:solidFill>
                  <a:srgbClr val="BFBFBF"/>
                </a:solidFill>
                <a:latin typeface="Arial"/>
                <a:ea typeface="Arial"/>
                <a:cs typeface="Arial"/>
                <a:sym typeface="Arial"/>
              </a:defRPr>
            </a:lvl7pPr>
            <a:lvl8pPr marL="0" lvl="7" indent="0" algn="r">
              <a:spcBef>
                <a:spcPts val="0"/>
              </a:spcBef>
              <a:buNone/>
              <a:defRPr sz="1400">
                <a:solidFill>
                  <a:srgbClr val="BFBFBF"/>
                </a:solidFill>
                <a:latin typeface="Arial"/>
                <a:ea typeface="Arial"/>
                <a:cs typeface="Arial"/>
                <a:sym typeface="Arial"/>
              </a:defRPr>
            </a:lvl8pPr>
            <a:lvl9pPr marL="0" lvl="8" indent="0" algn="r">
              <a:spcBef>
                <a:spcPts val="0"/>
              </a:spcBef>
              <a:buNone/>
              <a:defRPr sz="1400">
                <a:solidFill>
                  <a:srgbClr val="BFBFB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Slide1">
  <p:cSld name="TitleSlide1">
    <p:bg>
      <p:bgPr>
        <a:solidFill>
          <a:schemeClr val="dk1"/>
        </a:solidFill>
        <a:effectLst/>
      </p:bgPr>
    </p:bg>
    <p:spTree>
      <p:nvGrpSpPr>
        <p:cNvPr id="1" name="Shape 27"/>
        <p:cNvGrpSpPr/>
        <p:nvPr/>
      </p:nvGrpSpPr>
      <p:grpSpPr>
        <a:xfrm>
          <a:off x="0" y="0"/>
          <a:ext cx="0" cy="0"/>
          <a:chOff x="0" y="0"/>
          <a:chExt cx="0" cy="0"/>
        </a:xfrm>
      </p:grpSpPr>
      <p:sp>
        <p:nvSpPr>
          <p:cNvPr id="28" name="Google Shape;28;p5"/>
          <p:cNvSpPr txBox="1">
            <a:spLocks noGrp="1"/>
          </p:cNvSpPr>
          <p:nvPr>
            <p:ph type="ctrTitle"/>
          </p:nvPr>
        </p:nvSpPr>
        <p:spPr>
          <a:xfrm>
            <a:off x="631373" y="1122363"/>
            <a:ext cx="6096807" cy="20385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Arial"/>
              <a:buNone/>
              <a:defRPr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subTitle" idx="1"/>
          </p:nvPr>
        </p:nvSpPr>
        <p:spPr>
          <a:xfrm>
            <a:off x="631373" y="3376260"/>
            <a:ext cx="6096807"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latin typeface="Arial"/>
                <a:ea typeface="Arial"/>
                <a:cs typeface="Arial"/>
                <a:sym typeface="Arial"/>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pic>
        <p:nvPicPr>
          <p:cNvPr id="30" name="Google Shape;30;p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570471" y="1294228"/>
            <a:ext cx="7027484" cy="702748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Slide2">
  <p:cSld name="TitleSlide2">
    <p:bg>
      <p:bgPr>
        <a:solidFill>
          <a:schemeClr val="dk1"/>
        </a:solidFill>
        <a:effectLst/>
      </p:bgPr>
    </p:bg>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831851" y="1709740"/>
            <a:ext cx="5824589"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831851" y="4589465"/>
            <a:ext cx="5824589"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pic>
        <p:nvPicPr>
          <p:cNvPr id="34" name="Google Shape;34;p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404101" y="368300"/>
            <a:ext cx="4552951" cy="632505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Slide1b">
  <p:cSld name="TitleSlide1b">
    <p:bg>
      <p:bgPr>
        <a:solidFill>
          <a:schemeClr val="lt1"/>
        </a:solidFill>
        <a:effectLst/>
      </p:bgPr>
    </p:bg>
    <p:spTree>
      <p:nvGrpSpPr>
        <p:cNvPr id="1" name="Shape 35"/>
        <p:cNvGrpSpPr/>
        <p:nvPr/>
      </p:nvGrpSpPr>
      <p:grpSpPr>
        <a:xfrm>
          <a:off x="0" y="0"/>
          <a:ext cx="0" cy="0"/>
          <a:chOff x="0" y="0"/>
          <a:chExt cx="0" cy="0"/>
        </a:xfrm>
      </p:grpSpPr>
      <p:sp>
        <p:nvSpPr>
          <p:cNvPr id="36" name="Google Shape;36;p7"/>
          <p:cNvSpPr txBox="1">
            <a:spLocks noGrp="1"/>
          </p:cNvSpPr>
          <p:nvPr>
            <p:ph type="ctrTitle"/>
          </p:nvPr>
        </p:nvSpPr>
        <p:spPr>
          <a:xfrm>
            <a:off x="631373" y="1122363"/>
            <a:ext cx="6096807"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7"/>
          <p:cNvSpPr txBox="1">
            <a:spLocks noGrp="1"/>
          </p:cNvSpPr>
          <p:nvPr>
            <p:ph type="subTitle" idx="1"/>
          </p:nvPr>
        </p:nvSpPr>
        <p:spPr>
          <a:xfrm>
            <a:off x="631373" y="3602038"/>
            <a:ext cx="6096807"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8" name="Google Shape;38;p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571193" y="1308294"/>
            <a:ext cx="7001807" cy="700180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Slide2b">
  <p:cSld name="TitleSlide2b">
    <p:bg>
      <p:bgPr>
        <a:solidFill>
          <a:schemeClr val="lt1"/>
        </a:solidFill>
        <a:effectLst/>
      </p:bgPr>
    </p:bg>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831851" y="1709740"/>
            <a:ext cx="5824589"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8"/>
          <p:cNvSpPr txBox="1">
            <a:spLocks noGrp="1"/>
          </p:cNvSpPr>
          <p:nvPr>
            <p:ph type="body" idx="1"/>
          </p:nvPr>
        </p:nvSpPr>
        <p:spPr>
          <a:xfrm>
            <a:off x="831851" y="4589465"/>
            <a:ext cx="5824589"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42" name="Google Shape;42;p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404101" y="368300"/>
            <a:ext cx="4552951" cy="63250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9"/>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cxnSp>
        <p:nvCxnSpPr>
          <p:cNvPr id="46" name="Google Shape;46;p9"/>
          <p:cNvCxnSpPr/>
          <p:nvPr/>
        </p:nvCxnSpPr>
        <p:spPr>
          <a:xfrm>
            <a:off x="838200" y="4515556"/>
            <a:ext cx="9829800" cy="0"/>
          </a:xfrm>
          <a:prstGeom prst="straightConnector1">
            <a:avLst/>
          </a:prstGeom>
          <a:noFill/>
          <a:ln w="25400" cap="flat" cmpd="sng">
            <a:solidFill>
              <a:srgbClr val="E1192B"/>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_Black">
  <p:cSld name="Title and Content_Black">
    <p:bg>
      <p:bgPr>
        <a:solidFill>
          <a:schemeClr val="dk1"/>
        </a:solidFill>
        <a:effectLst/>
      </p:bgPr>
    </p:bg>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838200" y="1692001"/>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lt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lt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lt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lt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49" name="Google Shape;49;p10"/>
          <p:cNvCxnSpPr/>
          <p:nvPr/>
        </p:nvCxnSpPr>
        <p:spPr>
          <a:xfrm>
            <a:off x="838201" y="1332089"/>
            <a:ext cx="9810044" cy="0"/>
          </a:xfrm>
          <a:prstGeom prst="straightConnector1">
            <a:avLst/>
          </a:prstGeom>
          <a:noFill/>
          <a:ln w="25400" cap="flat" cmpd="sng">
            <a:solidFill>
              <a:srgbClr val="E1192B"/>
            </a:solidFill>
            <a:prstDash val="solid"/>
            <a:miter lim="800000"/>
            <a:headEnd type="none" w="sm" len="sm"/>
            <a:tailEnd type="none" w="sm" len="sm"/>
          </a:ln>
        </p:spPr>
      </p:cxnSp>
      <p:sp>
        <p:nvSpPr>
          <p:cNvPr id="50" name="Google Shape;50;p10"/>
          <p:cNvSpPr txBox="1">
            <a:spLocks noGrp="1"/>
          </p:cNvSpPr>
          <p:nvPr>
            <p:ph type="title"/>
          </p:nvPr>
        </p:nvSpPr>
        <p:spPr>
          <a:xfrm>
            <a:off x="838200" y="30241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1" name="Google Shape;51;p1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604771" y="5559425"/>
            <a:ext cx="1079500" cy="830792"/>
          </a:xfrm>
          <a:prstGeom prst="rect">
            <a:avLst/>
          </a:prstGeom>
          <a:noFill/>
          <a:ln>
            <a:noFill/>
          </a:ln>
        </p:spPr>
      </p:pic>
      <p:sp>
        <p:nvSpPr>
          <p:cNvPr id="52" name="Google Shape;52;p10"/>
          <p:cNvSpPr txBox="1">
            <a:spLocks noGrp="1"/>
          </p:cNvSpPr>
          <p:nvPr>
            <p:ph type="sldNum" idx="12"/>
          </p:nvPr>
        </p:nvSpPr>
        <p:spPr>
          <a:xfrm>
            <a:off x="90170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BFBFBF"/>
                </a:solidFill>
                <a:latin typeface="Calibri"/>
                <a:ea typeface="Calibri"/>
                <a:cs typeface="Calibri"/>
                <a:sym typeface="Calibri"/>
              </a:defRPr>
            </a:lvl1pPr>
            <a:lvl2pPr marL="0" lvl="1" indent="0" algn="r">
              <a:spcBef>
                <a:spcPts val="0"/>
              </a:spcBef>
              <a:buNone/>
              <a:defRPr sz="1200">
                <a:solidFill>
                  <a:srgbClr val="BFBFBF"/>
                </a:solidFill>
                <a:latin typeface="Calibri"/>
                <a:ea typeface="Calibri"/>
                <a:cs typeface="Calibri"/>
                <a:sym typeface="Calibri"/>
              </a:defRPr>
            </a:lvl2pPr>
            <a:lvl3pPr marL="0" lvl="2" indent="0" algn="r">
              <a:spcBef>
                <a:spcPts val="0"/>
              </a:spcBef>
              <a:buNone/>
              <a:defRPr sz="1200">
                <a:solidFill>
                  <a:srgbClr val="BFBFBF"/>
                </a:solidFill>
                <a:latin typeface="Calibri"/>
                <a:ea typeface="Calibri"/>
                <a:cs typeface="Calibri"/>
                <a:sym typeface="Calibri"/>
              </a:defRPr>
            </a:lvl3pPr>
            <a:lvl4pPr marL="0" lvl="3" indent="0" algn="r">
              <a:spcBef>
                <a:spcPts val="0"/>
              </a:spcBef>
              <a:buNone/>
              <a:defRPr sz="1200">
                <a:solidFill>
                  <a:srgbClr val="BFBFBF"/>
                </a:solidFill>
                <a:latin typeface="Calibri"/>
                <a:ea typeface="Calibri"/>
                <a:cs typeface="Calibri"/>
                <a:sym typeface="Calibri"/>
              </a:defRPr>
            </a:lvl4pPr>
            <a:lvl5pPr marL="0" lvl="4" indent="0" algn="r">
              <a:spcBef>
                <a:spcPts val="0"/>
              </a:spcBef>
              <a:buNone/>
              <a:defRPr sz="1200">
                <a:solidFill>
                  <a:srgbClr val="BFBFBF"/>
                </a:solidFill>
                <a:latin typeface="Calibri"/>
                <a:ea typeface="Calibri"/>
                <a:cs typeface="Calibri"/>
                <a:sym typeface="Calibri"/>
              </a:defRPr>
            </a:lvl5pPr>
            <a:lvl6pPr marL="0" lvl="5" indent="0" algn="r">
              <a:spcBef>
                <a:spcPts val="0"/>
              </a:spcBef>
              <a:buNone/>
              <a:defRPr sz="1200">
                <a:solidFill>
                  <a:srgbClr val="BFBFBF"/>
                </a:solidFill>
                <a:latin typeface="Calibri"/>
                <a:ea typeface="Calibri"/>
                <a:cs typeface="Calibri"/>
                <a:sym typeface="Calibri"/>
              </a:defRPr>
            </a:lvl6pPr>
            <a:lvl7pPr marL="0" lvl="6" indent="0" algn="r">
              <a:spcBef>
                <a:spcPts val="0"/>
              </a:spcBef>
              <a:buNone/>
              <a:defRPr sz="1200">
                <a:solidFill>
                  <a:srgbClr val="BFBFBF"/>
                </a:solidFill>
                <a:latin typeface="Calibri"/>
                <a:ea typeface="Calibri"/>
                <a:cs typeface="Calibri"/>
                <a:sym typeface="Calibri"/>
              </a:defRPr>
            </a:lvl7pPr>
            <a:lvl8pPr marL="0" lvl="7" indent="0" algn="r">
              <a:spcBef>
                <a:spcPts val="0"/>
              </a:spcBef>
              <a:buNone/>
              <a:defRPr sz="1200">
                <a:solidFill>
                  <a:srgbClr val="BFBFBF"/>
                </a:solidFill>
                <a:latin typeface="Calibri"/>
                <a:ea typeface="Calibri"/>
                <a:cs typeface="Calibri"/>
                <a:sym typeface="Calibri"/>
              </a:defRPr>
            </a:lvl8pPr>
            <a:lvl9pPr marL="0" lvl="8" indent="0" algn="r">
              <a:spcBef>
                <a:spcPts val="0"/>
              </a:spcBef>
              <a:buNone/>
              <a:defRPr sz="1200">
                <a:solidFill>
                  <a:srgbClr val="BFBFB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90170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
          <p:cNvPicPr preferRelativeResize="0"/>
          <p:nvPr/>
        </p:nvPicPr>
        <p:blipFill>
          <a:blip r:embed="rId24" cstate="email">
            <a:alphaModFix/>
            <a:extLst>
              <a:ext uri="{28A0092B-C50C-407E-A947-70E740481C1C}">
                <a14:useLocalDpi xmlns:a14="http://schemas.microsoft.com/office/drawing/2010/main"/>
              </a:ext>
            </a:extLst>
          </a:blip>
          <a:stretch>
            <a:fillRect/>
          </a:stretch>
        </p:blipFill>
        <p:spPr>
          <a:xfrm>
            <a:off x="83650" y="83451"/>
            <a:ext cx="2306051" cy="8093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v8c-txR3qH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dq_5_uaqGW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hyperlink" Target="http://www.youtube.com/watch?v=dq_5_uaqGW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H4SR2QGDRrA"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tF4DML7FIWk"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3.jpg"/><Relationship Id="rId5" Type="http://schemas.openxmlformats.org/officeDocument/2006/relationships/hyperlink" Target="http://www.youtube.com/watch?v=0v7bWEgeNz4" TargetMode="External"/><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jxBd4lsImVo"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7.jpg"/><Relationship Id="rId5" Type="http://schemas.openxmlformats.org/officeDocument/2006/relationships/hyperlink" Target="http://www.youtube.com/watch?v=ZupA_61ha3k" TargetMode="External"/><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EwrpBd_iiGc"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www.yout-ube.com/watch?v=EwrpBd_iiGc" TargetMode="External"/><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4"/>
          <p:cNvPicPr preferRelativeResize="0"/>
          <p:nvPr/>
        </p:nvPicPr>
        <p:blipFill>
          <a:blip r:embed="rId3" cstate="email">
            <a:alphaModFix amt="81000"/>
            <a:extLst>
              <a:ext uri="{28A0092B-C50C-407E-A947-70E740481C1C}">
                <a14:useLocalDpi xmlns:a14="http://schemas.microsoft.com/office/drawing/2010/main"/>
              </a:ext>
            </a:extLst>
          </a:blip>
          <a:stretch>
            <a:fillRect/>
          </a:stretch>
        </p:blipFill>
        <p:spPr>
          <a:xfrm>
            <a:off x="0" y="0"/>
            <a:ext cx="12326176" cy="6933474"/>
          </a:xfrm>
          <a:prstGeom prst="rect">
            <a:avLst/>
          </a:prstGeom>
          <a:noFill/>
          <a:ln>
            <a:noFill/>
          </a:ln>
        </p:spPr>
      </p:pic>
      <p:sp>
        <p:nvSpPr>
          <p:cNvPr id="146" name="Google Shape;146;p24"/>
          <p:cNvSpPr txBox="1">
            <a:spLocks noGrp="1"/>
          </p:cNvSpPr>
          <p:nvPr>
            <p:ph type="ctrTitle"/>
          </p:nvPr>
        </p:nvSpPr>
        <p:spPr>
          <a:xfrm>
            <a:off x="96440" y="122709"/>
            <a:ext cx="11999100" cy="316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Font typeface="Arial"/>
              <a:buNone/>
            </a:pPr>
            <a:endParaRPr sz="2400" b="1" dirty="0"/>
          </a:p>
          <a:p>
            <a:pPr marL="0" lvl="0" indent="0" algn="r" rtl="0">
              <a:lnSpc>
                <a:spcPct val="90000"/>
              </a:lnSpc>
              <a:spcBef>
                <a:spcPts val="0"/>
              </a:spcBef>
              <a:spcAft>
                <a:spcPts val="0"/>
              </a:spcAft>
              <a:buClr>
                <a:schemeClr val="dk1"/>
              </a:buClr>
              <a:buSzPts val="2400"/>
              <a:buFont typeface="Arial"/>
              <a:buNone/>
            </a:pPr>
            <a:r>
              <a:rPr lang="en-US" sz="4000" b="1" dirty="0"/>
              <a:t>Sumo </a:t>
            </a:r>
            <a:r>
              <a:rPr lang="en-US" sz="4000" b="1" dirty="0" err="1"/>
              <a:t>Hexbugs</a:t>
            </a:r>
            <a:endParaRPr sz="4000" b="1" dirty="0"/>
          </a:p>
          <a:p>
            <a:pPr marL="0" lvl="0" indent="0" algn="r" rtl="0">
              <a:lnSpc>
                <a:spcPct val="90000"/>
              </a:lnSpc>
              <a:spcBef>
                <a:spcPts val="0"/>
              </a:spcBef>
              <a:spcAft>
                <a:spcPts val="0"/>
              </a:spcAft>
              <a:buClr>
                <a:schemeClr val="dk1"/>
              </a:buClr>
              <a:buSzPts val="2400"/>
              <a:buFont typeface="Arial"/>
              <a:buNone/>
            </a:pPr>
            <a:r>
              <a:rPr lang="en-US" sz="4000" b="1" dirty="0"/>
              <a:t>Design Challenge</a:t>
            </a:r>
            <a:br>
              <a:rPr lang="en-US" sz="4000" b="1" dirty="0"/>
            </a:br>
            <a:br>
              <a:rPr lang="en-US" sz="3000" b="1" dirty="0"/>
            </a:br>
            <a:endParaRPr sz="3000" dirty="0"/>
          </a:p>
          <a:p>
            <a:pPr marL="0" lvl="0" indent="0" algn="l" rtl="0">
              <a:lnSpc>
                <a:spcPct val="90000"/>
              </a:lnSpc>
              <a:spcBef>
                <a:spcPts val="0"/>
              </a:spcBef>
              <a:spcAft>
                <a:spcPts val="0"/>
              </a:spcAft>
              <a:buClr>
                <a:schemeClr val="dk1"/>
              </a:buClr>
              <a:buSzPts val="2400"/>
              <a:buFont typeface="Arial"/>
              <a:buNone/>
            </a:pPr>
            <a:br>
              <a:rPr lang="en-US" sz="3000" dirty="0"/>
            </a:br>
            <a:endParaRPr sz="30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p:nvPr/>
        </p:nvSpPr>
        <p:spPr>
          <a:xfrm>
            <a:off x="5105324" y="1780450"/>
            <a:ext cx="6207300" cy="49410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1200"/>
              </a:spcBef>
              <a:spcAft>
                <a:spcPts val="0"/>
              </a:spcAft>
              <a:buClr>
                <a:srgbClr val="222222"/>
              </a:buClr>
              <a:buSzPts val="2400"/>
              <a:buFont typeface="Arial"/>
              <a:buChar char="❖"/>
            </a:pPr>
            <a:r>
              <a:rPr lang="en-US" sz="2400" b="1" i="0" u="none" strike="noStrike" cap="none">
                <a:solidFill>
                  <a:srgbClr val="222222"/>
                </a:solidFill>
                <a:latin typeface="Arial"/>
                <a:ea typeface="Arial"/>
                <a:cs typeface="Arial"/>
                <a:sym typeface="Arial"/>
              </a:rPr>
              <a:t>Patent</a:t>
            </a:r>
            <a:r>
              <a:rPr lang="en-US" sz="2400" b="0" i="0" u="none" strike="noStrike" cap="none">
                <a:solidFill>
                  <a:srgbClr val="222222"/>
                </a:solidFill>
                <a:latin typeface="Arial"/>
                <a:ea typeface="Arial"/>
                <a:cs typeface="Arial"/>
                <a:sym typeface="Arial"/>
              </a:rPr>
              <a:t> applications to </a:t>
            </a:r>
            <a:r>
              <a:rPr lang="en-US" sz="2400" b="1" i="0" u="none" strike="noStrike" cap="none">
                <a:solidFill>
                  <a:srgbClr val="222222"/>
                </a:solidFill>
                <a:latin typeface="Arial"/>
                <a:ea typeface="Arial"/>
                <a:cs typeface="Arial"/>
                <a:sym typeface="Arial"/>
              </a:rPr>
              <a:t>protect intellectual property</a:t>
            </a:r>
            <a:r>
              <a:rPr lang="en-US" sz="2400" b="0" i="0" u="none" strike="noStrike" cap="none">
                <a:solidFill>
                  <a:srgbClr val="222222"/>
                </a:solidFill>
                <a:latin typeface="Arial"/>
                <a:ea typeface="Arial"/>
                <a:cs typeface="Arial"/>
                <a:sym typeface="Arial"/>
              </a:rPr>
              <a:t> in the United States &amp; around the world.</a:t>
            </a:r>
            <a:endParaRPr sz="2400" b="0" i="0" u="none" strike="noStrike" cap="none">
              <a:solidFill>
                <a:srgbClr val="222222"/>
              </a:solidFill>
              <a:latin typeface="Arial"/>
              <a:ea typeface="Arial"/>
              <a:cs typeface="Arial"/>
              <a:sym typeface="Arial"/>
            </a:endParaRPr>
          </a:p>
          <a:p>
            <a:pPr marL="457200" marR="0" lvl="0" indent="-381000" algn="l" rtl="0">
              <a:lnSpc>
                <a:spcPct val="100000"/>
              </a:lnSpc>
              <a:spcBef>
                <a:spcPts val="1200"/>
              </a:spcBef>
              <a:spcAft>
                <a:spcPts val="0"/>
              </a:spcAft>
              <a:buClr>
                <a:srgbClr val="222222"/>
              </a:buClr>
              <a:buSzPts val="2400"/>
              <a:buFont typeface="Arial"/>
              <a:buChar char="❖"/>
            </a:pPr>
            <a:r>
              <a:rPr lang="en-US" sz="2400" b="1" i="0" u="none" strike="noStrike" cap="none">
                <a:solidFill>
                  <a:srgbClr val="222222"/>
                </a:solidFill>
                <a:latin typeface="Arial"/>
                <a:ea typeface="Arial"/>
                <a:cs typeface="Arial"/>
                <a:sym typeface="Arial"/>
              </a:rPr>
              <a:t>Several patent infringement cases</a:t>
            </a:r>
            <a:r>
              <a:rPr lang="en-US" sz="2400" b="0" i="0" u="none" strike="noStrike" cap="none">
                <a:solidFill>
                  <a:srgbClr val="222222"/>
                </a:solidFill>
                <a:latin typeface="Arial"/>
                <a:ea typeface="Arial"/>
                <a:cs typeface="Arial"/>
                <a:sym typeface="Arial"/>
              </a:rPr>
              <a:t> against “copycat” manufacturers in China &amp; their associated retailers in the United Kingdom for selling “knock-off” Hexbug Nanos.</a:t>
            </a:r>
            <a:endParaRPr sz="2400" b="0" i="0" u="none" strike="noStrike" cap="none">
              <a:solidFill>
                <a:srgbClr val="222222"/>
              </a:solidFill>
              <a:latin typeface="Arial"/>
              <a:ea typeface="Arial"/>
              <a:cs typeface="Arial"/>
              <a:sym typeface="Arial"/>
            </a:endParaRPr>
          </a:p>
          <a:p>
            <a:pPr marL="457200" marR="0" lvl="0" indent="-381000" algn="l" rtl="0">
              <a:lnSpc>
                <a:spcPct val="100000"/>
              </a:lnSpc>
              <a:spcBef>
                <a:spcPts val="1200"/>
              </a:spcBef>
              <a:spcAft>
                <a:spcPts val="0"/>
              </a:spcAft>
              <a:buClr>
                <a:srgbClr val="222222"/>
              </a:buClr>
              <a:buSzPts val="2400"/>
              <a:buFont typeface="Arial"/>
              <a:buChar char="❖"/>
            </a:pPr>
            <a:r>
              <a:rPr lang="en-US" sz="2400">
                <a:solidFill>
                  <a:srgbClr val="222222"/>
                </a:solidFill>
              </a:rPr>
              <a:t>Hexbug i</a:t>
            </a:r>
            <a:r>
              <a:rPr lang="en-US" sz="2400" b="0" i="0" u="none" strike="noStrike" cap="none">
                <a:solidFill>
                  <a:srgbClr val="222222"/>
                </a:solidFill>
                <a:latin typeface="Arial"/>
                <a:ea typeface="Arial"/>
                <a:cs typeface="Arial"/>
                <a:sym typeface="Arial"/>
              </a:rPr>
              <a:t>ntellectual property also protected through </a:t>
            </a:r>
            <a:r>
              <a:rPr lang="en-US" sz="2400" b="1" i="0" u="none" strike="noStrike" cap="none">
                <a:solidFill>
                  <a:srgbClr val="222222"/>
                </a:solidFill>
                <a:latin typeface="Arial"/>
                <a:ea typeface="Arial"/>
                <a:cs typeface="Arial"/>
                <a:sym typeface="Arial"/>
              </a:rPr>
              <a:t>trademarks</a:t>
            </a:r>
            <a:r>
              <a:rPr lang="en-US" sz="2400" b="0" i="0" u="none" strike="noStrike" cap="none">
                <a:solidFill>
                  <a:srgbClr val="222222"/>
                </a:solidFill>
                <a:latin typeface="Arial"/>
                <a:ea typeface="Arial"/>
                <a:cs typeface="Arial"/>
                <a:sym typeface="Arial"/>
              </a:rPr>
              <a:t> and </a:t>
            </a:r>
            <a:r>
              <a:rPr lang="en-US" sz="2400" b="1" i="0" u="none" strike="noStrike" cap="none">
                <a:solidFill>
                  <a:srgbClr val="222222"/>
                </a:solidFill>
                <a:latin typeface="Arial"/>
                <a:ea typeface="Arial"/>
                <a:cs typeface="Arial"/>
                <a:sym typeface="Arial"/>
              </a:rPr>
              <a:t>copyrights</a:t>
            </a:r>
            <a:r>
              <a:rPr lang="en-US" sz="2400" b="0" i="0" u="none" strike="noStrike" cap="none">
                <a:solidFill>
                  <a:srgbClr val="222222"/>
                </a:solidFill>
                <a:latin typeface="Arial"/>
                <a:ea typeface="Arial"/>
                <a:cs typeface="Arial"/>
                <a:sym typeface="Arial"/>
              </a:rPr>
              <a:t> in the U.S. </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E0C02"/>
              </a:buClr>
              <a:buSzPts val="2400"/>
              <a:buFont typeface="Calibri"/>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226" name="Google Shape;226;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3126" y="1692950"/>
            <a:ext cx="3833602" cy="4940948"/>
          </a:xfrm>
          <a:prstGeom prst="rect">
            <a:avLst/>
          </a:prstGeom>
          <a:noFill/>
          <a:ln w="9525" cap="flat" cmpd="sng">
            <a:solidFill>
              <a:schemeClr val="dk1"/>
            </a:solidFill>
            <a:prstDash val="solid"/>
            <a:round/>
            <a:headEnd type="none" w="sm" len="sm"/>
            <a:tailEnd type="none" w="sm" len="sm"/>
          </a:ln>
        </p:spPr>
      </p:pic>
      <p:sp>
        <p:nvSpPr>
          <p:cNvPr id="227" name="Google Shape;227;p33"/>
          <p:cNvSpPr txBox="1">
            <a:spLocks noGrp="1"/>
          </p:cNvSpPr>
          <p:nvPr>
            <p:ph type="sldNum" idx="12"/>
          </p:nvPr>
        </p:nvSpPr>
        <p:spPr>
          <a:xfrm>
            <a:off x="90170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
        <p:nvSpPr>
          <p:cNvPr id="228" name="Google Shape;228;p33"/>
          <p:cNvSpPr txBox="1">
            <a:spLocks noGrp="1"/>
          </p:cNvSpPr>
          <p:nvPr>
            <p:ph type="title"/>
          </p:nvPr>
        </p:nvSpPr>
        <p:spPr>
          <a:xfrm>
            <a:off x="931075" y="497622"/>
            <a:ext cx="10515600" cy="758400"/>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3600"/>
              <a:buFont typeface="Arial"/>
              <a:buNone/>
            </a:pPr>
            <a:r>
              <a:rPr lang="en-US" sz="3600" b="1"/>
              <a:t>Intellectual Property</a:t>
            </a:r>
            <a:endParaRPr sz="36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1023625" y="-92531"/>
            <a:ext cx="10515600" cy="1325700"/>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3600"/>
              <a:buFont typeface="Arial"/>
              <a:buNone/>
            </a:pPr>
            <a:r>
              <a:rPr lang="en-US" sz="3600" b="1"/>
              <a:t>Hexbug Random Movements</a:t>
            </a:r>
            <a:endParaRPr sz="3600" b="1"/>
          </a:p>
        </p:txBody>
      </p:sp>
      <p:sp>
        <p:nvSpPr>
          <p:cNvPr id="234" name="Google Shape;234;p34"/>
          <p:cNvSpPr txBox="1">
            <a:spLocks noGrp="1"/>
          </p:cNvSpPr>
          <p:nvPr>
            <p:ph type="sldNum" idx="12"/>
          </p:nvPr>
        </p:nvSpPr>
        <p:spPr>
          <a:xfrm>
            <a:off x="90170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
        <p:nvSpPr>
          <p:cNvPr id="235" name="Google Shape;235;p34"/>
          <p:cNvSpPr/>
          <p:nvPr/>
        </p:nvSpPr>
        <p:spPr>
          <a:xfrm>
            <a:off x="6961701" y="1724650"/>
            <a:ext cx="4798500" cy="4631700"/>
          </a:xfrm>
          <a:prstGeom prst="rect">
            <a:avLst/>
          </a:prstGeom>
          <a:noFill/>
          <a:ln>
            <a:noFill/>
          </a:ln>
        </p:spPr>
        <p:txBody>
          <a:bodyPr spcFirstLastPara="1" wrap="square" lIns="91425" tIns="45700" rIns="91425" bIns="45700" anchor="t" anchorCtr="0">
            <a:noAutofit/>
          </a:bodyPr>
          <a:lstStyle/>
          <a:p>
            <a:pPr marL="152400" marR="0" lvl="0" indent="0" algn="l" rtl="0">
              <a:lnSpc>
                <a:spcPct val="100000"/>
              </a:lnSpc>
              <a:spcBef>
                <a:spcPts val="1200"/>
              </a:spcBef>
              <a:spcAft>
                <a:spcPts val="0"/>
              </a:spcAft>
              <a:buClr>
                <a:srgbClr val="0E0C02"/>
              </a:buClr>
              <a:buSzPts val="2400"/>
              <a:buFont typeface="Calibri"/>
              <a:buNone/>
            </a:pPr>
            <a:r>
              <a:rPr lang="en-US" sz="2400" b="0" i="0" u="none" strike="noStrike" cap="none">
                <a:solidFill>
                  <a:srgbClr val="222222"/>
                </a:solidFill>
                <a:latin typeface="Arial"/>
                <a:ea typeface="Arial"/>
                <a:cs typeface="Arial"/>
                <a:sym typeface="Arial"/>
              </a:rPr>
              <a:t>loops…</a:t>
            </a:r>
            <a:endParaRPr sz="2400" b="0" i="0" u="none" strike="noStrike" cap="none">
              <a:solidFill>
                <a:srgbClr val="222222"/>
              </a:solidFill>
              <a:latin typeface="Arial"/>
              <a:ea typeface="Arial"/>
              <a:cs typeface="Arial"/>
              <a:sym typeface="Arial"/>
            </a:endParaRPr>
          </a:p>
          <a:p>
            <a:pPr marL="152400" marR="0" lvl="0" indent="0" algn="l" rtl="0">
              <a:lnSpc>
                <a:spcPct val="100000"/>
              </a:lnSpc>
              <a:spcBef>
                <a:spcPts val="1200"/>
              </a:spcBef>
              <a:spcAft>
                <a:spcPts val="0"/>
              </a:spcAft>
              <a:buClr>
                <a:srgbClr val="0E0C02"/>
              </a:buClr>
              <a:buSzPts val="2400"/>
              <a:buFont typeface="Calibri"/>
              <a:buNone/>
            </a:pPr>
            <a:r>
              <a:rPr lang="en-US" sz="2400" b="0" i="0" u="none" strike="noStrike" cap="none">
                <a:solidFill>
                  <a:srgbClr val="222222"/>
                </a:solidFill>
                <a:latin typeface="Arial"/>
                <a:ea typeface="Arial"/>
                <a:cs typeface="Arial"/>
                <a:sym typeface="Arial"/>
              </a:rPr>
              <a:t>straight…</a:t>
            </a:r>
            <a:endParaRPr sz="2400" b="0" i="0" u="none" strike="noStrike" cap="none">
              <a:solidFill>
                <a:srgbClr val="222222"/>
              </a:solidFill>
              <a:latin typeface="Arial"/>
              <a:ea typeface="Arial"/>
              <a:cs typeface="Arial"/>
              <a:sym typeface="Arial"/>
            </a:endParaRPr>
          </a:p>
          <a:p>
            <a:pPr marL="152400" marR="0" lvl="0" indent="0" algn="l" rtl="0">
              <a:lnSpc>
                <a:spcPct val="100000"/>
              </a:lnSpc>
              <a:spcBef>
                <a:spcPts val="1200"/>
              </a:spcBef>
              <a:spcAft>
                <a:spcPts val="0"/>
              </a:spcAft>
              <a:buClr>
                <a:srgbClr val="0E0C02"/>
              </a:buClr>
              <a:buSzPts val="2400"/>
              <a:buFont typeface="Calibri"/>
              <a:buNone/>
            </a:pPr>
            <a:r>
              <a:rPr lang="en-US" sz="2400" b="0" i="0" u="none" strike="noStrike" cap="none">
                <a:solidFill>
                  <a:srgbClr val="222222"/>
                </a:solidFill>
                <a:latin typeface="Arial"/>
                <a:ea typeface="Arial"/>
                <a:cs typeface="Arial"/>
                <a:sym typeface="Arial"/>
              </a:rPr>
              <a:t>zig-zag…</a:t>
            </a:r>
            <a:endParaRPr sz="2400" b="0" i="0" u="none" strike="noStrike" cap="none">
              <a:solidFill>
                <a:srgbClr val="222222"/>
              </a:solidFill>
              <a:latin typeface="Arial"/>
              <a:ea typeface="Arial"/>
              <a:cs typeface="Arial"/>
              <a:sym typeface="Arial"/>
            </a:endParaRPr>
          </a:p>
          <a:p>
            <a:pPr marL="152400" marR="0" lvl="0" indent="0" algn="l" rtl="0">
              <a:lnSpc>
                <a:spcPct val="100000"/>
              </a:lnSpc>
              <a:spcBef>
                <a:spcPts val="1200"/>
              </a:spcBef>
              <a:spcAft>
                <a:spcPts val="0"/>
              </a:spcAft>
              <a:buClr>
                <a:srgbClr val="0E0C02"/>
              </a:buClr>
              <a:buSzPts val="2400"/>
              <a:buFont typeface="Calibri"/>
              <a:buNone/>
            </a:pPr>
            <a:r>
              <a:rPr lang="en-US" sz="2400" b="0" i="0" u="none" strike="noStrike" cap="none">
                <a:solidFill>
                  <a:srgbClr val="222222"/>
                </a:solidFill>
                <a:latin typeface="Arial"/>
                <a:ea typeface="Arial"/>
                <a:cs typeface="Arial"/>
                <a:sym typeface="Arial"/>
              </a:rPr>
              <a:t>random…</a:t>
            </a:r>
            <a:endParaRPr/>
          </a:p>
          <a:p>
            <a:pPr marL="152400" marR="0" lvl="0" indent="0" algn="l" rtl="0">
              <a:lnSpc>
                <a:spcPct val="100000"/>
              </a:lnSpc>
              <a:spcBef>
                <a:spcPts val="1200"/>
              </a:spcBef>
              <a:spcAft>
                <a:spcPts val="0"/>
              </a:spcAft>
              <a:buClr>
                <a:srgbClr val="0E0C02"/>
              </a:buClr>
              <a:buSzPts val="2400"/>
              <a:buFont typeface="Calibri"/>
              <a:buNone/>
            </a:pPr>
            <a:endParaRPr sz="2400" b="0" i="0" u="none" strike="noStrike" cap="none">
              <a:solidFill>
                <a:srgbClr val="222222"/>
              </a:solidFill>
              <a:latin typeface="Arial"/>
              <a:ea typeface="Arial"/>
              <a:cs typeface="Arial"/>
              <a:sym typeface="Arial"/>
            </a:endParaRPr>
          </a:p>
          <a:p>
            <a:pPr marL="152400" marR="0" lvl="0" indent="0" algn="l" rtl="0">
              <a:lnSpc>
                <a:spcPct val="100000"/>
              </a:lnSpc>
              <a:spcBef>
                <a:spcPts val="1200"/>
              </a:spcBef>
              <a:spcAft>
                <a:spcPts val="0"/>
              </a:spcAft>
              <a:buClr>
                <a:srgbClr val="0E0C02"/>
              </a:buClr>
              <a:buSzPts val="2400"/>
              <a:buFont typeface="Calibri"/>
              <a:buNone/>
            </a:pPr>
            <a:r>
              <a:rPr lang="en-US" sz="2400" i="0" u="none" strike="noStrike" cap="none">
                <a:solidFill>
                  <a:srgbClr val="222222"/>
                </a:solidFill>
              </a:rPr>
              <a:t>Can you </a:t>
            </a:r>
            <a:r>
              <a:rPr lang="en-US" sz="2400" b="1" i="0" u="none" strike="noStrike" cap="none">
                <a:solidFill>
                  <a:srgbClr val="222222"/>
                </a:solidFill>
              </a:rPr>
              <a:t>design an add-on</a:t>
            </a:r>
            <a:r>
              <a:rPr lang="en-US" sz="2400" i="0" u="none" strike="noStrike" cap="none">
                <a:solidFill>
                  <a:srgbClr val="222222"/>
                </a:solidFill>
              </a:rPr>
              <a:t> that helps your </a:t>
            </a:r>
            <a:r>
              <a:rPr lang="en-US" sz="2400" b="1" i="0" u="none" strike="noStrike" cap="none">
                <a:solidFill>
                  <a:srgbClr val="222222"/>
                </a:solidFill>
              </a:rPr>
              <a:t>Hexbug stay in the sumo ring</a:t>
            </a:r>
            <a:r>
              <a:rPr lang="en-US" sz="2400" i="0" u="none" strike="noStrike" cap="none">
                <a:solidFill>
                  <a:srgbClr val="222222"/>
                </a:solidFill>
              </a:rPr>
              <a:t>?  </a:t>
            </a:r>
            <a:endParaRPr sz="2400" i="0" u="none" strike="noStrike" cap="none">
              <a:solidFill>
                <a:schemeClr val="dk1"/>
              </a:solidFill>
            </a:endParaRPr>
          </a:p>
          <a:p>
            <a:pPr marL="457200" marR="0" lvl="0" indent="-304800" algn="l" rtl="0">
              <a:lnSpc>
                <a:spcPct val="100000"/>
              </a:lnSpc>
              <a:spcBef>
                <a:spcPts val="1200"/>
              </a:spcBef>
              <a:spcAft>
                <a:spcPts val="0"/>
              </a:spcAft>
              <a:buClr>
                <a:srgbClr val="0E0C02"/>
              </a:buClr>
              <a:buSzPts val="2400"/>
              <a:buFont typeface="Calibri"/>
              <a:buNone/>
            </a:pPr>
            <a:endParaRPr sz="2400" b="0" i="0" u="none" strike="noStrike" cap="none">
              <a:solidFill>
                <a:schemeClr val="dk1"/>
              </a:solidFill>
              <a:latin typeface="Arial"/>
              <a:ea typeface="Arial"/>
              <a:cs typeface="Arial"/>
              <a:sym typeface="Arial"/>
            </a:endParaRPr>
          </a:p>
          <a:p>
            <a:pPr marL="457200" marR="0" lvl="0" indent="-304800" algn="l" rtl="0">
              <a:lnSpc>
                <a:spcPct val="100000"/>
              </a:lnSpc>
              <a:spcBef>
                <a:spcPts val="1200"/>
              </a:spcBef>
              <a:spcAft>
                <a:spcPts val="0"/>
              </a:spcAft>
              <a:buClr>
                <a:srgbClr val="0E0C02"/>
              </a:buClr>
              <a:buSzPts val="2400"/>
              <a:buFont typeface="Calibri"/>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236" name="Google Shape;236;p34" descr="This video was made with Clipchamp" title="Hexbug Tendencies">
            <a:hlinkClick r:id="rId3"/>
          </p:cNvPr>
          <p:cNvPicPr preferRelativeResize="0"/>
          <p:nvPr/>
        </p:nvPicPr>
        <p:blipFill>
          <a:blip r:embed="rId4">
            <a:alphaModFix/>
          </a:blip>
          <a:stretch>
            <a:fillRect/>
          </a:stretch>
        </p:blipFill>
        <p:spPr>
          <a:xfrm>
            <a:off x="560900" y="1555725"/>
            <a:ext cx="6400800" cy="480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5"/>
          <p:cNvSpPr txBox="1">
            <a:spLocks noGrp="1"/>
          </p:cNvSpPr>
          <p:nvPr>
            <p:ph type="title"/>
          </p:nvPr>
        </p:nvSpPr>
        <p:spPr>
          <a:xfrm>
            <a:off x="2152500" y="-80958"/>
            <a:ext cx="9677100" cy="1325700"/>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SzPts val="3300"/>
              <a:buNone/>
            </a:pPr>
            <a:r>
              <a:rPr lang="en-US" sz="3600" b="1"/>
              <a:t>Arduino Sumo Robots</a:t>
            </a:r>
            <a:endParaRPr sz="3600" b="1"/>
          </a:p>
        </p:txBody>
      </p:sp>
      <p:sp>
        <p:nvSpPr>
          <p:cNvPr id="242" name="Google Shape;242;p35"/>
          <p:cNvSpPr txBox="1"/>
          <p:nvPr/>
        </p:nvSpPr>
        <p:spPr>
          <a:xfrm>
            <a:off x="7047200" y="2539908"/>
            <a:ext cx="6004500" cy="24627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Sumo Robot Competition</a:t>
            </a: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Arial"/>
                <a:ea typeface="Arial"/>
                <a:cs typeface="Arial"/>
                <a:sym typeface="Arial"/>
                <a:hlinkClick r:id="rId3"/>
              </a:rPr>
              <a:t>https://youtu.be/dq_5_uaqGW4</a:t>
            </a:r>
            <a:r>
              <a:rPr lang="en-US"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243" name="Google Shape;243;p35"/>
          <p:cNvSpPr txBox="1">
            <a:spLocks noGrp="1"/>
          </p:cNvSpPr>
          <p:nvPr>
            <p:ph type="sldNum" idx="12"/>
          </p:nvPr>
        </p:nvSpPr>
        <p:spPr>
          <a:xfrm>
            <a:off x="9017000" y="6356352"/>
            <a:ext cx="2743200" cy="3651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Clr>
                <a:srgbClr val="BFBFBF"/>
              </a:buClr>
              <a:buSzPts val="1200"/>
              <a:buFont typeface="Calibri"/>
              <a:buNone/>
            </a:pPr>
            <a:fld id="{00000000-1234-1234-1234-123412341234}" type="slidenum">
              <a:rPr lang="en-US"/>
              <a:t>13</a:t>
            </a:fld>
            <a:endParaRPr/>
          </a:p>
        </p:txBody>
      </p:sp>
      <p:pic>
        <p:nvPicPr>
          <p:cNvPr id="244" name="Google Shape;244;p35" title="Sumo Robots NU video">
            <a:hlinkClick r:id="rId4"/>
          </p:cNvPr>
          <p:cNvPicPr preferRelativeResize="0"/>
          <p:nvPr/>
        </p:nvPicPr>
        <p:blipFill>
          <a:blip r:embed="rId5">
            <a:alphaModFix/>
          </a:blip>
          <a:stretch>
            <a:fillRect/>
          </a:stretch>
        </p:blipFill>
        <p:spPr>
          <a:xfrm>
            <a:off x="499125" y="1694775"/>
            <a:ext cx="6400800" cy="480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10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6"/>
          <p:cNvSpPr txBox="1">
            <a:spLocks noGrp="1"/>
          </p:cNvSpPr>
          <p:nvPr>
            <p:ph type="title"/>
          </p:nvPr>
        </p:nvSpPr>
        <p:spPr>
          <a:xfrm>
            <a:off x="968350" y="395698"/>
            <a:ext cx="10515600" cy="837000"/>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3600"/>
              <a:buFont typeface="Arial"/>
              <a:buNone/>
            </a:pPr>
            <a:r>
              <a:rPr lang="en-US" sz="3600" b="1"/>
              <a:t>Sumo Hexbugs Design Challenge</a:t>
            </a:r>
            <a:endParaRPr sz="3600" b="1"/>
          </a:p>
        </p:txBody>
      </p:sp>
      <p:sp>
        <p:nvSpPr>
          <p:cNvPr id="250" name="Google Shape;250;p36"/>
          <p:cNvSpPr txBox="1">
            <a:spLocks noGrp="1"/>
          </p:cNvSpPr>
          <p:nvPr>
            <p:ph type="sldNum" idx="12"/>
          </p:nvPr>
        </p:nvSpPr>
        <p:spPr>
          <a:xfrm>
            <a:off x="90170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
        <p:nvSpPr>
          <p:cNvPr id="251" name="Google Shape;251;p36"/>
          <p:cNvSpPr txBox="1"/>
          <p:nvPr/>
        </p:nvSpPr>
        <p:spPr>
          <a:xfrm>
            <a:off x="7795175" y="1555757"/>
            <a:ext cx="3907200" cy="49872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2400" b="1" u="sng">
                <a:solidFill>
                  <a:schemeClr val="dk1"/>
                </a:solidFill>
              </a:rPr>
              <a:t>Goal</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2400" b="1" i="0" u="none" strike="noStrike" cap="none">
              <a:solidFill>
                <a:srgbClr val="E1192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2400" b="1">
                <a:solidFill>
                  <a:schemeClr val="dk1"/>
                </a:solidFill>
              </a:rPr>
              <a:t>Des</a:t>
            </a:r>
            <a:r>
              <a:rPr lang="en-US" sz="2400" b="1" i="0" u="none" strike="noStrike" cap="none">
                <a:solidFill>
                  <a:schemeClr val="dk1"/>
                </a:solidFill>
                <a:latin typeface="Arial"/>
                <a:ea typeface="Arial"/>
                <a:cs typeface="Arial"/>
                <a:sym typeface="Arial"/>
              </a:rPr>
              <a:t>ign your Hexbug so that it STAYS in the ring!</a:t>
            </a: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2400" b="0" i="0" u="none" strike="noStrike" cap="none">
                <a:solidFill>
                  <a:schemeClr val="dk1"/>
                </a:solidFill>
                <a:latin typeface="Arial"/>
                <a:ea typeface="Arial"/>
                <a:cs typeface="Arial"/>
                <a:sym typeface="Arial"/>
              </a:rPr>
              <a:t>You’re OUT if your Hexbug leaves the sumo ring circle (or is pushed out).</a:t>
            </a:r>
            <a:endParaRPr sz="2400" b="0" i="0" u="none" strike="noStrike" cap="none">
              <a:solidFill>
                <a:schemeClr val="dk1"/>
              </a:solidFill>
              <a:latin typeface="Arial"/>
              <a:ea typeface="Arial"/>
              <a:cs typeface="Arial"/>
              <a:sym typeface="Arial"/>
            </a:endParaRPr>
          </a:p>
          <a:p>
            <a:pPr marL="57150" marR="0" lvl="0" indent="0" algn="l" rtl="0">
              <a:lnSpc>
                <a:spcPct val="100000"/>
              </a:lnSpc>
              <a:spcBef>
                <a:spcPts val="2400"/>
              </a:spcBef>
              <a:spcAft>
                <a:spcPts val="0"/>
              </a:spcAft>
              <a:buClr>
                <a:schemeClr val="dk1"/>
              </a:buClr>
              <a:buSzPts val="2400"/>
              <a:buFont typeface="Arial"/>
              <a:buNone/>
            </a:pPr>
            <a:r>
              <a:rPr lang="en-US" sz="2400" b="1" i="0" u="none" strike="noStrike" cap="none">
                <a:solidFill>
                  <a:srgbClr val="E1192B"/>
                </a:solidFill>
                <a:latin typeface="Arial"/>
                <a:ea typeface="Arial"/>
                <a:cs typeface="Arial"/>
                <a:sym typeface="Arial"/>
              </a:rPr>
              <a:t>Battle Bugs!</a:t>
            </a:r>
            <a:r>
              <a:rPr lang="en-US" sz="2400" b="0" i="0" u="none" strike="noStrike" cap="none">
                <a:solidFill>
                  <a:srgbClr val="E1192B"/>
                </a:solidFill>
                <a:latin typeface="Arial"/>
                <a:ea typeface="Arial"/>
                <a:cs typeface="Arial"/>
                <a:sym typeface="Arial"/>
              </a:rPr>
              <a:t> Challenge another Hexbug face-to-face.</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252" name="Google Shape;252;p36" title="2022 07 28 Summer Bridge Sumo Hexbugs video">
            <a:hlinkClick r:id="rId3"/>
          </p:cNvPr>
          <p:cNvPicPr preferRelativeResize="0"/>
          <p:nvPr/>
        </p:nvPicPr>
        <p:blipFill>
          <a:blip r:embed="rId4">
            <a:alphaModFix/>
          </a:blip>
          <a:stretch>
            <a:fillRect/>
          </a:stretch>
        </p:blipFill>
        <p:spPr>
          <a:xfrm>
            <a:off x="1026175" y="1649050"/>
            <a:ext cx="6400800" cy="480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10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7"/>
          <p:cNvSpPr/>
          <p:nvPr/>
        </p:nvSpPr>
        <p:spPr>
          <a:xfrm>
            <a:off x="213325" y="1450375"/>
            <a:ext cx="11921700" cy="573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Supplies:</a:t>
            </a:r>
            <a:endParaRPr sz="2400" b="1" i="0" u="none" strike="noStrike" cap="none">
              <a:solidFill>
                <a:schemeClr val="dk1"/>
              </a:solidFill>
              <a:latin typeface="Arial"/>
              <a:ea typeface="Arial"/>
              <a:cs typeface="Arial"/>
              <a:sym typeface="Arial"/>
            </a:endParaRPr>
          </a:p>
          <a:p>
            <a:pPr marL="400050" marR="0" lvl="0" indent="-323850" algn="l" rtl="0">
              <a:lnSpc>
                <a:spcPct val="100000"/>
              </a:lnSpc>
              <a:spcBef>
                <a:spcPts val="1000"/>
              </a:spcBef>
              <a:spcAft>
                <a:spcPts val="0"/>
              </a:spcAft>
              <a:buClr>
                <a:srgbClr val="0E0C02"/>
              </a:buClr>
              <a:buSzPts val="2400"/>
              <a:buFont typeface="Calibri"/>
              <a:buAutoNum type="arabicPeriod"/>
            </a:pPr>
            <a:r>
              <a:rPr lang="en-US" sz="2400" b="0" i="0" u="none" strike="noStrike" cap="none">
                <a:solidFill>
                  <a:schemeClr val="dk1"/>
                </a:solidFill>
                <a:latin typeface="Arial"/>
                <a:ea typeface="Arial"/>
                <a:cs typeface="Arial"/>
                <a:sym typeface="Arial"/>
              </a:rPr>
              <a:t>One (1) Hexbug per team (2-3 students per team).</a:t>
            </a:r>
            <a:endParaRPr sz="1400" b="0" i="0" u="none" strike="noStrike" cap="none">
              <a:solidFill>
                <a:srgbClr val="000000"/>
              </a:solidFill>
              <a:latin typeface="Arial"/>
              <a:ea typeface="Arial"/>
              <a:cs typeface="Arial"/>
              <a:sym typeface="Arial"/>
            </a:endParaRPr>
          </a:p>
          <a:p>
            <a:pPr marL="400050" marR="0" lvl="0" indent="-323850" algn="l" rtl="0">
              <a:lnSpc>
                <a:spcPct val="100000"/>
              </a:lnSpc>
              <a:spcBef>
                <a:spcPts val="1200"/>
              </a:spcBef>
              <a:spcAft>
                <a:spcPts val="0"/>
              </a:spcAft>
              <a:buClr>
                <a:srgbClr val="0E0C02"/>
              </a:buClr>
              <a:buSzPts val="2400"/>
              <a:buFont typeface="Calibri"/>
              <a:buAutoNum type="arabicPeriod"/>
            </a:pPr>
            <a:r>
              <a:rPr lang="en-US" sz="2400" b="0" i="0" u="none" strike="noStrike" cap="none">
                <a:solidFill>
                  <a:schemeClr val="dk1"/>
                </a:solidFill>
                <a:latin typeface="Arial"/>
                <a:ea typeface="Arial"/>
                <a:cs typeface="Arial"/>
                <a:sym typeface="Arial"/>
              </a:rPr>
              <a:t>One (1) cardboard sumo mat</a:t>
            </a:r>
            <a:endParaRPr sz="2400" b="0" i="0" u="none" strike="noStrike" cap="none">
              <a:solidFill>
                <a:schemeClr val="dk1"/>
              </a:solidFill>
              <a:latin typeface="Arial"/>
              <a:ea typeface="Arial"/>
              <a:cs typeface="Arial"/>
              <a:sym typeface="Arial"/>
            </a:endParaRPr>
          </a:p>
          <a:p>
            <a:pPr marL="400050" marR="0" lvl="0" indent="-323850" algn="l" rtl="0">
              <a:lnSpc>
                <a:spcPct val="100000"/>
              </a:lnSpc>
              <a:spcBef>
                <a:spcPts val="1200"/>
              </a:spcBef>
              <a:spcAft>
                <a:spcPts val="0"/>
              </a:spcAft>
              <a:buClr>
                <a:srgbClr val="0E0C02"/>
              </a:buClr>
              <a:buSzPts val="2400"/>
              <a:buFont typeface="Calibri"/>
              <a:buAutoNum type="arabicPeriod"/>
            </a:pPr>
            <a:r>
              <a:rPr lang="en-US" sz="2400" b="0" i="0" u="none" strike="noStrike" cap="none">
                <a:solidFill>
                  <a:schemeClr val="dk1"/>
                </a:solidFill>
                <a:latin typeface="Arial"/>
                <a:ea typeface="Arial"/>
                <a:cs typeface="Arial"/>
                <a:sym typeface="Arial"/>
              </a:rPr>
              <a:t>One (1) index card</a:t>
            </a:r>
            <a:endParaRPr sz="2400" b="0" i="0" u="none" strike="noStrike" cap="none">
              <a:solidFill>
                <a:schemeClr val="dk1"/>
              </a:solidFill>
              <a:latin typeface="Arial"/>
              <a:ea typeface="Arial"/>
              <a:cs typeface="Arial"/>
              <a:sym typeface="Arial"/>
            </a:endParaRPr>
          </a:p>
          <a:p>
            <a:pPr marL="400050" marR="0" lvl="0" indent="-323850" algn="l" rtl="0">
              <a:lnSpc>
                <a:spcPct val="100000"/>
              </a:lnSpc>
              <a:spcBef>
                <a:spcPts val="1200"/>
              </a:spcBef>
              <a:spcAft>
                <a:spcPts val="0"/>
              </a:spcAft>
              <a:buClr>
                <a:srgbClr val="0E0C02"/>
              </a:buClr>
              <a:buSzPts val="2400"/>
              <a:buFont typeface="Calibri"/>
              <a:buAutoNum type="arabicPeriod"/>
            </a:pPr>
            <a:r>
              <a:rPr lang="en-US" sz="2400" b="0" i="0" u="none" strike="noStrike" cap="none">
                <a:solidFill>
                  <a:schemeClr val="dk1"/>
                </a:solidFill>
                <a:latin typeface="Arial"/>
                <a:ea typeface="Arial"/>
                <a:cs typeface="Arial"/>
                <a:sym typeface="Arial"/>
              </a:rPr>
              <a:t>One (1) roll of scotch tape</a:t>
            </a:r>
            <a:endParaRPr sz="2400" b="0" i="0" u="none" strike="noStrike" cap="none">
              <a:solidFill>
                <a:schemeClr val="dk1"/>
              </a:solidFill>
              <a:latin typeface="Arial"/>
              <a:ea typeface="Arial"/>
              <a:cs typeface="Arial"/>
              <a:sym typeface="Arial"/>
            </a:endParaRPr>
          </a:p>
          <a:p>
            <a:pPr marL="400050" marR="0" lvl="0" indent="-323850" algn="l" rtl="0">
              <a:lnSpc>
                <a:spcPct val="100000"/>
              </a:lnSpc>
              <a:spcBef>
                <a:spcPts val="1200"/>
              </a:spcBef>
              <a:spcAft>
                <a:spcPts val="0"/>
              </a:spcAft>
              <a:buClr>
                <a:srgbClr val="0E0C02"/>
              </a:buClr>
              <a:buSzPts val="2400"/>
              <a:buFont typeface="Calibri"/>
              <a:buAutoNum type="arabicPeriod"/>
            </a:pPr>
            <a:r>
              <a:rPr lang="en-US" sz="2400" b="0" i="0" u="none" strike="noStrike" cap="none">
                <a:solidFill>
                  <a:schemeClr val="dk1"/>
                </a:solidFill>
                <a:latin typeface="Arial"/>
                <a:ea typeface="Arial"/>
                <a:cs typeface="Arial"/>
                <a:sym typeface="Arial"/>
              </a:rPr>
              <a:t>One (1) pair of scissors</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a:solidFill>
                <a:schemeClr val="dk1"/>
              </a:solidFil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Rule #1</a:t>
            </a:r>
            <a:r>
              <a:rPr lang="en-US" sz="2400" b="0" i="0" u="none" strike="noStrike" cap="none">
                <a:solidFill>
                  <a:schemeClr val="dk1"/>
                </a:solidFill>
                <a:latin typeface="Arial"/>
                <a:ea typeface="Arial"/>
                <a:cs typeface="Arial"/>
                <a:sym typeface="Arial"/>
              </a:rPr>
              <a:t>: You may ONLY attach </a:t>
            </a:r>
            <a:r>
              <a:rPr lang="en-US" sz="2400" b="1" i="0" u="none" strike="noStrike" cap="none">
                <a:solidFill>
                  <a:schemeClr val="dk1"/>
                </a:solidFill>
                <a:latin typeface="Arial"/>
                <a:ea typeface="Arial"/>
                <a:cs typeface="Arial"/>
                <a:sym typeface="Arial"/>
              </a:rPr>
              <a:t>pieces of tape</a:t>
            </a:r>
            <a:r>
              <a:rPr lang="en-US" sz="2400" b="0" i="0" u="none" strike="noStrike" cap="none">
                <a:solidFill>
                  <a:schemeClr val="dk1"/>
                </a:solidFill>
                <a:latin typeface="Arial"/>
                <a:ea typeface="Arial"/>
                <a:cs typeface="Arial"/>
                <a:sym typeface="Arial"/>
              </a:rPr>
              <a:t> &amp; </a:t>
            </a:r>
            <a:r>
              <a:rPr lang="en-US" sz="2400" b="1" i="0" u="none" strike="noStrike" cap="none">
                <a:solidFill>
                  <a:schemeClr val="dk1"/>
                </a:solidFill>
                <a:latin typeface="Arial"/>
                <a:ea typeface="Arial"/>
                <a:cs typeface="Arial"/>
                <a:sym typeface="Arial"/>
              </a:rPr>
              <a:t>index card</a:t>
            </a:r>
            <a:r>
              <a:rPr lang="en-US" sz="2400" b="0" i="0" u="none" strike="noStrike" cap="none">
                <a:solidFill>
                  <a:schemeClr val="dk1"/>
                </a:solidFill>
                <a:latin typeface="Arial"/>
                <a:ea typeface="Arial"/>
                <a:cs typeface="Arial"/>
                <a:sym typeface="Arial"/>
              </a:rPr>
              <a:t> to Hexbug, nothing else.</a:t>
            </a:r>
            <a:endParaRPr sz="1400" b="0" i="0" u="none" strike="noStrike" cap="none">
              <a:solidFill>
                <a:schemeClr val="dk1"/>
              </a:solidFill>
              <a:latin typeface="Arial"/>
              <a:ea typeface="Arial"/>
              <a:cs typeface="Arial"/>
              <a:sym typeface="Arial"/>
            </a:endParaRPr>
          </a:p>
          <a:p>
            <a:pPr marL="1433512" marR="0" lvl="0" indent="-1433512" algn="l" rtl="0">
              <a:lnSpc>
                <a:spcPct val="100000"/>
              </a:lnSpc>
              <a:spcBef>
                <a:spcPts val="100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Rule #2</a:t>
            </a:r>
            <a:r>
              <a:rPr lang="en-US" sz="2400" b="0" i="0" u="none" strike="noStrike" cap="none">
                <a:solidFill>
                  <a:schemeClr val="dk1"/>
                </a:solidFill>
                <a:latin typeface="Arial"/>
                <a:ea typeface="Arial"/>
                <a:cs typeface="Arial"/>
                <a:sym typeface="Arial"/>
              </a:rPr>
              <a:t>: Your Hexbug must </a:t>
            </a:r>
            <a:r>
              <a:rPr lang="en-US" sz="2400">
                <a:solidFill>
                  <a:schemeClr val="dk1"/>
                </a:solidFill>
              </a:rPr>
              <a:t>START</a:t>
            </a:r>
            <a:r>
              <a:rPr lang="en-US" sz="2400" b="0" i="0" u="none" strike="noStrike" cap="none">
                <a:solidFill>
                  <a:schemeClr val="dk1"/>
                </a:solidFill>
                <a:latin typeface="Arial"/>
                <a:ea typeface="Arial"/>
                <a:cs typeface="Arial"/>
                <a:sym typeface="Arial"/>
              </a:rPr>
              <a:t> upright on its feet </a:t>
            </a:r>
            <a:r>
              <a:rPr lang="en-US" sz="2400">
                <a:solidFill>
                  <a:schemeClr val="dk1"/>
                </a:solidFill>
              </a:rPr>
              <a:t>at the beginning of each battle</a:t>
            </a:r>
            <a:r>
              <a:rPr lang="en-US" sz="2400" b="0" i="0" u="none" strike="noStrike" cap="none">
                <a:solidFill>
                  <a:schemeClr val="dk1"/>
                </a:solidFill>
                <a:latin typeface="Arial"/>
                <a:ea typeface="Arial"/>
                <a:cs typeface="Arial"/>
                <a:sym typeface="Arial"/>
              </a:rPr>
              <a:t>.</a:t>
            </a:r>
            <a:endParaRPr sz="2400" b="0" i="0" u="none" strike="noStrike" cap="none">
              <a:solidFill>
                <a:schemeClr val="dk1"/>
              </a:solidFill>
              <a:latin typeface="Arial"/>
              <a:ea typeface="Arial"/>
              <a:cs typeface="Arial"/>
              <a:sym typeface="Arial"/>
            </a:endParaRPr>
          </a:p>
          <a:p>
            <a:pPr marL="1433512" marR="0" lvl="0" indent="-1433512" algn="l" rtl="0">
              <a:lnSpc>
                <a:spcPct val="100000"/>
              </a:lnSpc>
              <a:spcBef>
                <a:spcPts val="100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Rule #3</a:t>
            </a:r>
            <a:r>
              <a:rPr lang="en-US" sz="2400" b="0" i="0" u="none" strike="noStrike" cap="none">
                <a:solidFill>
                  <a:schemeClr val="dk1"/>
                </a:solidFill>
                <a:latin typeface="Arial"/>
                <a:ea typeface="Arial"/>
                <a:cs typeface="Arial"/>
                <a:sym typeface="Arial"/>
              </a:rPr>
              <a:t>: Once battle has begun, no </a:t>
            </a:r>
            <a:r>
              <a:rPr lang="en-US" sz="2400">
                <a:solidFill>
                  <a:schemeClr val="dk1"/>
                </a:solidFill>
              </a:rPr>
              <a:t>human interference allowed</a:t>
            </a:r>
            <a:r>
              <a:rPr lang="en-US"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a:p>
            <a:pPr marL="1433512" marR="0" lvl="0" indent="-1433512" algn="l" rtl="0">
              <a:lnSpc>
                <a:spcPct val="100000"/>
              </a:lnSpc>
              <a:spcBef>
                <a:spcPts val="1200"/>
              </a:spcBef>
              <a:spcAft>
                <a:spcPts val="0"/>
              </a:spcAft>
              <a:buClr>
                <a:srgbClr val="000000"/>
              </a:buClr>
              <a:buSzPts val="2400"/>
              <a:buFont typeface="Arial"/>
              <a:buNone/>
            </a:pPr>
            <a:r>
              <a:rPr lang="en-US" sz="2400" b="1">
                <a:solidFill>
                  <a:srgbClr val="E1192B"/>
                </a:solidFill>
              </a:rPr>
              <a:t>Winner is the Hexbug that remains in the circle!</a:t>
            </a:r>
            <a:endParaRPr sz="2400" b="1" i="0" u="none" strike="noStrike" cap="none">
              <a:solidFill>
                <a:srgbClr val="E1192B"/>
              </a:solidFill>
            </a:endParaRPr>
          </a:p>
          <a:p>
            <a:pPr marL="1433512" marR="0" lvl="0" indent="-1433512" algn="l" rtl="0">
              <a:lnSpc>
                <a:spcPct val="100000"/>
              </a:lnSpc>
              <a:spcBef>
                <a:spcPts val="240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p:txBody>
      </p:sp>
      <p:sp>
        <p:nvSpPr>
          <p:cNvPr id="258" name="Google Shape;258;p37"/>
          <p:cNvSpPr txBox="1">
            <a:spLocks noGrp="1"/>
          </p:cNvSpPr>
          <p:nvPr>
            <p:ph type="title"/>
          </p:nvPr>
        </p:nvSpPr>
        <p:spPr>
          <a:xfrm>
            <a:off x="916375" y="-15556"/>
            <a:ext cx="10515600" cy="1325700"/>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3600"/>
              <a:buFont typeface="Arial"/>
              <a:buNone/>
            </a:pPr>
            <a:r>
              <a:rPr lang="en-US" sz="3600" b="1"/>
              <a:t>Sumo Hexbugs</a:t>
            </a:r>
            <a:endParaRPr sz="3600" b="1"/>
          </a:p>
        </p:txBody>
      </p:sp>
      <p:sp>
        <p:nvSpPr>
          <p:cNvPr id="259" name="Google Shape;259;p37"/>
          <p:cNvSpPr txBox="1">
            <a:spLocks noGrp="1"/>
          </p:cNvSpPr>
          <p:nvPr>
            <p:ph type="sldNum" idx="12"/>
          </p:nvPr>
        </p:nvSpPr>
        <p:spPr>
          <a:xfrm>
            <a:off x="90170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grpSp>
        <p:nvGrpSpPr>
          <p:cNvPr id="260" name="Google Shape;260;p37"/>
          <p:cNvGrpSpPr/>
          <p:nvPr/>
        </p:nvGrpSpPr>
        <p:grpSpPr>
          <a:xfrm>
            <a:off x="8340450" y="1693663"/>
            <a:ext cx="3014400" cy="2743200"/>
            <a:chOff x="8308825" y="1424838"/>
            <a:chExt cx="3014400" cy="2743200"/>
          </a:xfrm>
        </p:grpSpPr>
        <p:sp>
          <p:nvSpPr>
            <p:cNvPr id="261" name="Google Shape;261;p37"/>
            <p:cNvSpPr/>
            <p:nvPr/>
          </p:nvSpPr>
          <p:spPr>
            <a:xfrm>
              <a:off x="8308825" y="1424838"/>
              <a:ext cx="3014400" cy="274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rgbClr val="000000"/>
                  </a:solidFill>
                  <a:latin typeface="Times New Roman"/>
                  <a:ea typeface="Times New Roman"/>
                  <a:cs typeface="Times New Roman"/>
                  <a:sym typeface="Times New Roman"/>
                </a:rPr>
                <a:t>N</a:t>
              </a:r>
              <a:endParaRPr sz="6000" b="0" i="0" u="none" strike="noStrike" cap="none">
                <a:solidFill>
                  <a:srgbClr val="000000"/>
                </a:solidFill>
                <a:latin typeface="Times New Roman"/>
                <a:ea typeface="Times New Roman"/>
                <a:cs typeface="Times New Roman"/>
                <a:sym typeface="Times New Roman"/>
              </a:endParaRPr>
            </a:p>
          </p:txBody>
        </p:sp>
        <p:pic>
          <p:nvPicPr>
            <p:cNvPr id="262" name="Google Shape;262;p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76325" y="2613900"/>
              <a:ext cx="770527" cy="365100"/>
            </a:xfrm>
            <a:prstGeom prst="rect">
              <a:avLst/>
            </a:prstGeom>
            <a:noFill/>
            <a:ln>
              <a:noFill/>
            </a:ln>
          </p:spPr>
        </p:pic>
        <p:sp>
          <p:nvSpPr>
            <p:cNvPr id="263" name="Google Shape;263;p37"/>
            <p:cNvSpPr/>
            <p:nvPr/>
          </p:nvSpPr>
          <p:spPr>
            <a:xfrm>
              <a:off x="9375025" y="1868775"/>
              <a:ext cx="1384300" cy="745125"/>
            </a:xfrm>
            <a:custGeom>
              <a:avLst/>
              <a:gdLst/>
              <a:ahLst/>
              <a:cxnLst/>
              <a:rect l="l" t="t" r="r" b="b"/>
              <a:pathLst>
                <a:path w="55372" h="29805" extrusionOk="0">
                  <a:moveTo>
                    <a:pt x="0" y="29805"/>
                  </a:moveTo>
                  <a:cubicBezTo>
                    <a:pt x="2117" y="26870"/>
                    <a:pt x="7448" y="15524"/>
                    <a:pt x="12699" y="12192"/>
                  </a:cubicBezTo>
                  <a:cubicBezTo>
                    <a:pt x="17951" y="8860"/>
                    <a:pt x="26747" y="8417"/>
                    <a:pt x="31509" y="9814"/>
                  </a:cubicBezTo>
                  <a:cubicBezTo>
                    <a:pt x="36272" y="11211"/>
                    <a:pt x="37297" y="19860"/>
                    <a:pt x="41274" y="20574"/>
                  </a:cubicBezTo>
                  <a:cubicBezTo>
                    <a:pt x="45251" y="21288"/>
                    <a:pt x="55498" y="17145"/>
                    <a:pt x="55371" y="14097"/>
                  </a:cubicBezTo>
                  <a:cubicBezTo>
                    <a:pt x="55244" y="11049"/>
                    <a:pt x="44513" y="4636"/>
                    <a:pt x="40512" y="2286"/>
                  </a:cubicBezTo>
                  <a:cubicBezTo>
                    <a:pt x="36512" y="-63"/>
                    <a:pt x="32892" y="381"/>
                    <a:pt x="31368" y="0"/>
                  </a:cubicBezTo>
                </a:path>
              </a:pathLst>
            </a:custGeom>
            <a:noFill/>
            <a:ln w="952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7"/>
            <p:cNvSpPr/>
            <p:nvPr/>
          </p:nvSpPr>
          <p:spPr>
            <a:xfrm>
              <a:off x="9128677" y="2911575"/>
              <a:ext cx="1135350" cy="1054300"/>
            </a:xfrm>
            <a:custGeom>
              <a:avLst/>
              <a:gdLst/>
              <a:ahLst/>
              <a:cxnLst/>
              <a:rect l="l" t="t" r="r" b="b"/>
              <a:pathLst>
                <a:path w="45414" h="42172" extrusionOk="0">
                  <a:moveTo>
                    <a:pt x="45414" y="0"/>
                  </a:moveTo>
                  <a:cubicBezTo>
                    <a:pt x="43298" y="2936"/>
                    <a:pt x="37967" y="14281"/>
                    <a:pt x="32715" y="17613"/>
                  </a:cubicBezTo>
                  <a:cubicBezTo>
                    <a:pt x="27464" y="20945"/>
                    <a:pt x="18647" y="19117"/>
                    <a:pt x="13905" y="19991"/>
                  </a:cubicBezTo>
                  <a:cubicBezTo>
                    <a:pt x="9163" y="20866"/>
                    <a:pt x="6380" y="20350"/>
                    <a:pt x="4265" y="22860"/>
                  </a:cubicBezTo>
                  <a:cubicBezTo>
                    <a:pt x="2150" y="25370"/>
                    <a:pt x="-2085" y="32004"/>
                    <a:pt x="1217" y="35052"/>
                  </a:cubicBezTo>
                  <a:cubicBezTo>
                    <a:pt x="4519" y="38100"/>
                    <a:pt x="21093" y="44704"/>
                    <a:pt x="24077" y="41148"/>
                  </a:cubicBezTo>
                  <a:cubicBezTo>
                    <a:pt x="27062" y="37592"/>
                    <a:pt x="19950" y="18288"/>
                    <a:pt x="19124" y="13716"/>
                  </a:cubicBezTo>
                </a:path>
              </a:pathLst>
            </a:custGeom>
            <a:noFill/>
            <a:ln w="952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5" name="Google Shape;265;p3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264025" y="2642174"/>
              <a:ext cx="770525" cy="328250"/>
            </a:xfrm>
            <a:prstGeom prst="rect">
              <a:avLst/>
            </a:prstGeom>
            <a:noFill/>
            <a:ln>
              <a:noFill/>
            </a:ln>
          </p:spPr>
        </p:pic>
      </p:grpSp>
      <p:sp>
        <p:nvSpPr>
          <p:cNvPr id="266" name="Google Shape;266;p37"/>
          <p:cNvSpPr txBox="1"/>
          <p:nvPr/>
        </p:nvSpPr>
        <p:spPr>
          <a:xfrm>
            <a:off x="6017000" y="3556212"/>
            <a:ext cx="3000000" cy="554100"/>
          </a:xfrm>
          <a:prstGeom prst="rect">
            <a:avLst/>
          </a:prstGeom>
          <a:noFill/>
          <a:ln>
            <a:noFill/>
          </a:ln>
        </p:spPr>
        <p:txBody>
          <a:bodyPr spcFirstLastPara="1" wrap="square" lIns="91425" tIns="91425" rIns="91425" bIns="91425" anchor="t" anchorCtr="0">
            <a:spAutoFit/>
          </a:bodyPr>
          <a:lstStyle/>
          <a:p>
            <a:pPr marL="57150" marR="0" lvl="0" indent="0" algn="ctr" rtl="0">
              <a:lnSpc>
                <a:spcPct val="100000"/>
              </a:lnSpc>
              <a:spcBef>
                <a:spcPts val="2400"/>
              </a:spcBef>
              <a:spcAft>
                <a:spcPts val="0"/>
              </a:spcAft>
              <a:buClr>
                <a:srgbClr val="000000"/>
              </a:buClr>
              <a:buSzPts val="2400"/>
              <a:buFont typeface="Arial"/>
              <a:buNone/>
            </a:pPr>
            <a:r>
              <a:rPr lang="en-US" sz="2400" b="1" i="0" u="none" strike="noStrike" cap="none">
                <a:solidFill>
                  <a:srgbClr val="E1192B"/>
                </a:solidFill>
                <a:latin typeface="Arial"/>
                <a:ea typeface="Arial"/>
                <a:cs typeface="Arial"/>
                <a:sym typeface="Arial"/>
              </a:rPr>
              <a:t>Battle Bugs!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8"/>
          <p:cNvSpPr txBox="1">
            <a:spLocks noGrp="1"/>
          </p:cNvSpPr>
          <p:nvPr>
            <p:ph type="sldNum" idx="12"/>
          </p:nvPr>
        </p:nvSpPr>
        <p:spPr>
          <a:xfrm>
            <a:off x="90170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272" name="Google Shape;272;p38"/>
          <p:cNvSpPr txBox="1"/>
          <p:nvPr/>
        </p:nvSpPr>
        <p:spPr>
          <a:xfrm>
            <a:off x="7237575" y="1558775"/>
            <a:ext cx="2630400" cy="554100"/>
          </a:xfrm>
          <a:prstGeom prst="rect">
            <a:avLst/>
          </a:prstGeom>
          <a:noFill/>
          <a:ln>
            <a:noFill/>
          </a:ln>
        </p:spPr>
        <p:txBody>
          <a:bodyPr spcFirstLastPara="1" wrap="square" lIns="171450" tIns="91425" rIns="91425" bIns="91425" anchor="t" anchorCtr="0">
            <a:spAutoFit/>
          </a:bodyPr>
          <a:lstStyle/>
          <a:p>
            <a:pPr marL="5715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ATLAS robot</a:t>
            </a:r>
            <a:endParaRPr sz="2400" b="0" i="0" u="none" strike="noStrike" cap="none">
              <a:solidFill>
                <a:schemeClr val="dk1"/>
              </a:solidFill>
              <a:latin typeface="Arial"/>
              <a:ea typeface="Arial"/>
              <a:cs typeface="Arial"/>
              <a:sym typeface="Arial"/>
            </a:endParaRPr>
          </a:p>
        </p:txBody>
      </p:sp>
      <p:pic>
        <p:nvPicPr>
          <p:cNvPr id="273" name="Google Shape;273;p38" descr="Parkour is the perfect sandbox for the Atlas team at Boston Dynamics to experiment with new behaviors. In this video our humanoid robots demonstrate their whole-body athletics, maintaining its balance through a variety of rapidly changing, high-energy activities. Through jumps, balance beams, and vaults, we demonstrate how we push Atlas to its limits to discover the next generation of mobility, perception, and athletic intelligence.&#10;&#10;How does Atlas do parkour? Go behind the scenes in the lab: https://youtu.be/EezdinoG4mk&#10;&#10;Parkour Atlas: https://youtu.be/LikxFZZO2sk&#10;More Parkour Atlas: https://youtu.be/_sBBaNYex3E&#10;&#10;#BostonDynamics #Atlas #Parkour" title="Atlas | Partners in Parkour">
            <a:hlinkClick r:id="rId3"/>
          </p:cNvPr>
          <p:cNvPicPr preferRelativeResize="0"/>
          <p:nvPr/>
        </p:nvPicPr>
        <p:blipFill>
          <a:blip r:embed="rId4">
            <a:alphaModFix/>
          </a:blip>
          <a:stretch>
            <a:fillRect/>
          </a:stretch>
        </p:blipFill>
        <p:spPr>
          <a:xfrm>
            <a:off x="539125" y="1759975"/>
            <a:ext cx="6400800" cy="4800600"/>
          </a:xfrm>
          <a:prstGeom prst="rect">
            <a:avLst/>
          </a:prstGeom>
          <a:noFill/>
          <a:ln>
            <a:noFill/>
          </a:ln>
        </p:spPr>
      </p:pic>
      <p:pic>
        <p:nvPicPr>
          <p:cNvPr id="274" name="Google Shape;274;p38" descr="Atlas fall down funny compilation haha I'm scared now" title="Laugh While You Can - Boston Dynamics Robot Fails">
            <a:hlinkClick r:id="rId5"/>
          </p:cNvPr>
          <p:cNvPicPr preferRelativeResize="0"/>
          <p:nvPr/>
        </p:nvPicPr>
        <p:blipFill>
          <a:blip r:embed="rId6">
            <a:alphaModFix/>
          </a:blip>
          <a:stretch>
            <a:fillRect/>
          </a:stretch>
        </p:blipFill>
        <p:spPr>
          <a:xfrm>
            <a:off x="7188200" y="2520113"/>
            <a:ext cx="4572000" cy="3429000"/>
          </a:xfrm>
          <a:prstGeom prst="rect">
            <a:avLst/>
          </a:prstGeom>
          <a:noFill/>
          <a:ln>
            <a:noFill/>
          </a:ln>
        </p:spPr>
      </p:pic>
      <p:sp>
        <p:nvSpPr>
          <p:cNvPr id="275" name="Google Shape;275;p38"/>
          <p:cNvSpPr txBox="1">
            <a:spLocks noGrp="1"/>
          </p:cNvSpPr>
          <p:nvPr>
            <p:ph type="title"/>
          </p:nvPr>
        </p:nvSpPr>
        <p:spPr>
          <a:xfrm>
            <a:off x="1224195" y="650240"/>
            <a:ext cx="10536000" cy="650100"/>
          </a:xfrm>
          <a:prstGeom prst="rect">
            <a:avLst/>
          </a:prstGeom>
          <a:noFill/>
          <a:ln>
            <a:noFill/>
          </a:ln>
        </p:spPr>
        <p:txBody>
          <a:bodyPr spcFirstLastPara="1" wrap="square" lIns="91425" tIns="45700" rIns="91425" bIns="45700" anchor="b" anchorCtr="0">
            <a:normAutofit fontScale="90000"/>
          </a:bodyPr>
          <a:lstStyle/>
          <a:p>
            <a:pPr marL="0" lvl="0" indent="0" algn="r" rtl="0">
              <a:lnSpc>
                <a:spcPct val="90000"/>
              </a:lnSpc>
              <a:spcBef>
                <a:spcPts val="0"/>
              </a:spcBef>
              <a:spcAft>
                <a:spcPts val="0"/>
              </a:spcAft>
              <a:buClr>
                <a:schemeClr val="dk1"/>
              </a:buClr>
              <a:buSzPct val="100000"/>
              <a:buFont typeface="Arial"/>
              <a:buNone/>
            </a:pPr>
            <a:r>
              <a:rPr lang="en-US" sz="3600" b="1"/>
              <a:t>Humanoids by Boston Dynamics (Waltham, MA)</a:t>
            </a:r>
            <a:endParaRPr sz="3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1000"/>
                                        <p:tgtEl>
                                          <p:spTgt spid="2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4"/>
                                        </p:tgtEl>
                                        <p:attrNameLst>
                                          <p:attrName>style.visibility</p:attrName>
                                        </p:attrNameLst>
                                      </p:cBhvr>
                                      <p:to>
                                        <p:strVal val="visible"/>
                                      </p:to>
                                    </p:set>
                                    <p:animEffect transition="in" filter="fade">
                                      <p:cBhvr>
                                        <p:cTn id="12" dur="10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9"/>
          <p:cNvSpPr txBox="1">
            <a:spLocks noGrp="1"/>
          </p:cNvSpPr>
          <p:nvPr>
            <p:ph type="title"/>
          </p:nvPr>
        </p:nvSpPr>
        <p:spPr>
          <a:xfrm>
            <a:off x="833120" y="650240"/>
            <a:ext cx="10536000" cy="650100"/>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3600"/>
              <a:buFont typeface="Arial"/>
              <a:buNone/>
            </a:pPr>
            <a:r>
              <a:rPr lang="en-US" sz="3600" b="1"/>
              <a:t>Autonomous (Self-Driving) Vehicles</a:t>
            </a:r>
            <a:endParaRPr sz="3600" b="1"/>
          </a:p>
        </p:txBody>
      </p:sp>
      <p:pic>
        <p:nvPicPr>
          <p:cNvPr id="281" name="Google Shape;281;p3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19000" y="1783996"/>
            <a:ext cx="4687925" cy="2343950"/>
          </a:xfrm>
          <a:prstGeom prst="rect">
            <a:avLst/>
          </a:prstGeom>
          <a:noFill/>
          <a:ln>
            <a:noFill/>
          </a:ln>
        </p:spPr>
      </p:pic>
      <p:pic>
        <p:nvPicPr>
          <p:cNvPr id="282" name="Google Shape;282;p3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776674" y="1783989"/>
            <a:ext cx="5749125" cy="3290025"/>
          </a:xfrm>
          <a:prstGeom prst="rect">
            <a:avLst/>
          </a:prstGeom>
          <a:noFill/>
          <a:ln>
            <a:noFill/>
          </a:ln>
        </p:spPr>
      </p:pic>
      <p:sp>
        <p:nvSpPr>
          <p:cNvPr id="283" name="Google Shape;283;p39"/>
          <p:cNvSpPr/>
          <p:nvPr/>
        </p:nvSpPr>
        <p:spPr>
          <a:xfrm>
            <a:off x="197100" y="5207450"/>
            <a:ext cx="11994900" cy="177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a:solidFill>
                  <a:schemeClr val="dk1"/>
                </a:solidFill>
              </a:rPr>
              <a:t>What </a:t>
            </a:r>
            <a:r>
              <a:rPr lang="en-US" sz="2200" b="1" i="1">
                <a:solidFill>
                  <a:schemeClr val="dk1"/>
                </a:solidFill>
              </a:rPr>
              <a:t>types</a:t>
            </a:r>
            <a:r>
              <a:rPr lang="en-US" sz="2200" b="1">
                <a:solidFill>
                  <a:schemeClr val="dk1"/>
                </a:solidFill>
              </a:rPr>
              <a:t> of engineers &amp; scientists design self-driving vehicles?</a:t>
            </a:r>
            <a:endParaRPr sz="2200" b="1">
              <a:solidFill>
                <a:schemeClr val="dk1"/>
              </a:solidFill>
            </a:endParaRPr>
          </a:p>
          <a:p>
            <a:pPr marL="0" marR="0" lvl="0" indent="0" algn="l" rtl="0">
              <a:lnSpc>
                <a:spcPct val="100000"/>
              </a:lnSpc>
              <a:spcBef>
                <a:spcPts val="400"/>
              </a:spcBef>
              <a:spcAft>
                <a:spcPts val="0"/>
              </a:spcAft>
              <a:buClr>
                <a:srgbClr val="000000"/>
              </a:buClr>
              <a:buSzPts val="2400"/>
              <a:buFont typeface="Arial"/>
              <a:buNone/>
            </a:pPr>
            <a:r>
              <a:rPr lang="en-US" sz="2200">
                <a:solidFill>
                  <a:schemeClr val="dk1"/>
                </a:solidFill>
              </a:rPr>
              <a:t>bioengineers, mechanical engineers, civil engineers, industrial engineers, computer engineers, transportation engineers, electrical engineers, acoustic engineers, artificial intelligence engineers &amp; scientists, mathematicians, computer scientists… </a:t>
            </a:r>
            <a:r>
              <a:rPr lang="en-US" sz="2200" i="1">
                <a:solidFill>
                  <a:schemeClr val="dk1"/>
                </a:solidFill>
              </a:rPr>
              <a:t>and more</a:t>
            </a:r>
            <a:r>
              <a:rPr lang="en-US" sz="2200">
                <a:solidFill>
                  <a:schemeClr val="dk1"/>
                </a:solidFill>
              </a:rPr>
              <a:t>!</a:t>
            </a:r>
            <a:endParaRPr sz="2200" b="0"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0"/>
          <p:cNvSpPr txBox="1">
            <a:spLocks noGrp="1"/>
          </p:cNvSpPr>
          <p:nvPr>
            <p:ph type="title"/>
          </p:nvPr>
        </p:nvSpPr>
        <p:spPr>
          <a:xfrm>
            <a:off x="833120" y="650240"/>
            <a:ext cx="10536000" cy="650100"/>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3600"/>
              <a:buFont typeface="Arial"/>
              <a:buNone/>
            </a:pPr>
            <a:r>
              <a:rPr lang="en-US" sz="3600" b="1"/>
              <a:t>Autonomous Package Delivery</a:t>
            </a:r>
            <a:endParaRPr sz="3600" b="1"/>
          </a:p>
        </p:txBody>
      </p:sp>
      <p:pic>
        <p:nvPicPr>
          <p:cNvPr id="289" name="Google Shape;289;p40" descr="Subscribe for more amazing videos! ► http://bit.ly/Subscribe-to-Richest ◄&#10;&#10;Amazon’s delivery drones will change the company forever and save the e-commerce giant billions of dollars. It costs far less to maintain a fleet of drones than to operate ground transportation. Amazon Prime Air will reduce the company’s shipping costs dramatically. Drone delivery will make human delivery drivers obsolete, and electric drones will allow Amazon to reduce fuels costs significantly. Amazon spends about $47 billion per year on shipping, and those costs could be almost entirely eliminated thanks to delivery drones. Amazon’s most recent Prime Air drone prototype is capable of vertical takeoff and landing as well as sustained forward flight. It can deliver packages of up to five pounds and detect obstacles using ultrasonic, thermal, and visual sensors. The state-of-the-art prototype has a total of six rotors - two double blade rotors and four triple blade rotors. The new drones are fully autonomous and can travel up to 15 miles.  Amazon has been delivering packages via drone in the UK since 2016. Amazon has a fulfillment center on the outskirts of Cambridge, UK and can use delivery drones to deliver small packages to nearby customers. The delivery drones can land safely in customers’ yards and then return to the fulfillment center without the need for human operators. Amazon tests its drones in the countryside surrounding Cambridge because the large fields make perfect landing spots for drones. Amazon recently received FAA approval to operate delivery drones in the US. Keep watching to learn more about Amazon Prime Air.&#10;&#10;&#10;For copyright matters please contact us at: legal@valnetinc.com&#10;&#10;CHAPTERS:&#10;00:00 Intro&#10;00:43 Background on Amazon Prime Air&#10;02:43 Futuristic drones&#10;04:17 Billions saved&#10;06:10 Future developments&#10;07:32 Serious competition" title="Amazon Delivery Drones Will Save The Company Billions">
            <a:hlinkClick r:id="rId3"/>
          </p:cNvPr>
          <p:cNvPicPr preferRelativeResize="0"/>
          <p:nvPr/>
        </p:nvPicPr>
        <p:blipFill>
          <a:blip r:embed="rId4">
            <a:alphaModFix/>
          </a:blip>
          <a:stretch>
            <a:fillRect/>
          </a:stretch>
        </p:blipFill>
        <p:spPr>
          <a:xfrm>
            <a:off x="6163875" y="2145340"/>
            <a:ext cx="5486400" cy="4114800"/>
          </a:xfrm>
          <a:prstGeom prst="rect">
            <a:avLst/>
          </a:prstGeom>
          <a:noFill/>
          <a:ln>
            <a:noFill/>
          </a:ln>
        </p:spPr>
      </p:pic>
      <p:pic>
        <p:nvPicPr>
          <p:cNvPr id="290" name="Google Shape;290;p40" descr="▶ Learn more from Intel Innovation 2021: https://intel.ly/31KjG4V #IntelON #IntelCore&#10;&#10;Roxo™, The FedEx SameDay Bot® is designed by DEKA with #Intel technology including 11th Gen Intel® Core™ i7 processors, Intel® RealSense™ cameras and OpenVINO™ as the #AI inferencing engine. With the 11th Gen Intel Core i7 Processors, Intel is helping DEKA create a power-efficient and high-performing compute platform alternative. &#10;&#10;This demo was included as part of the Intel Innovation events on Oct. 27 and 28, 2021. The first event in the new Intel ON series focused on Intel’s latest technologies to deliver artifical intelligence, #5G, edge computing, #cloud, connectivity and #PC solutions. (Credit: Intel Corporation)&#10;&#10;▶ Learn more about 11th Gen Intel Core™ i7 Processors: https://intel.ly/3HV6Fpw&#10;▶ Learn more about Intel RealSense™ Cameras: https://intel.ly/3oRQ1yb&#10;▶ Learn more about OpenVINO™: https://intel.ly/3CJrX5F&#10;&#10;About Intel Newsroom&#10;Intel Newsroom brings you the latest news and updates on world-changing technology that enriches the lives of everyone on Earth. Connect with us today!&#10;&#10;Subscribe now to Intel Newsroom on YouTube: https://www.youtube.com/user/intelnewsroom&#10;Visit the Intel Newsroom: https://www.intel.com/content/www/us/en/newsroom/home.html&#10;Follow @IntelNews on Twitter: https://twitter.com/intelnews" title="Intel Innovation 2021 Demo: Roxo, The FedEx SameDay Bot Makes a Special Delivery">
            <a:hlinkClick r:id="rId5"/>
          </p:cNvPr>
          <p:cNvPicPr preferRelativeResize="0"/>
          <p:nvPr/>
        </p:nvPicPr>
        <p:blipFill>
          <a:blip r:embed="rId6">
            <a:alphaModFix/>
          </a:blip>
          <a:stretch>
            <a:fillRect/>
          </a:stretch>
        </p:blipFill>
        <p:spPr>
          <a:xfrm>
            <a:off x="413100" y="2145350"/>
            <a:ext cx="5486400" cy="4114800"/>
          </a:xfrm>
          <a:prstGeom prst="rect">
            <a:avLst/>
          </a:prstGeom>
          <a:noFill/>
          <a:ln>
            <a:noFill/>
          </a:ln>
        </p:spPr>
      </p:pic>
      <p:sp>
        <p:nvSpPr>
          <p:cNvPr id="291" name="Google Shape;291;p40"/>
          <p:cNvSpPr/>
          <p:nvPr/>
        </p:nvSpPr>
        <p:spPr>
          <a:xfrm>
            <a:off x="103675" y="1506150"/>
            <a:ext cx="11994900" cy="51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0B5394"/>
                </a:solidFill>
              </a:rPr>
              <a:t>The </a:t>
            </a:r>
            <a:r>
              <a:rPr lang="en-US" sz="2400" b="1">
                <a:solidFill>
                  <a:srgbClr val="0B5394"/>
                </a:solidFill>
              </a:rPr>
              <a:t>last mile</a:t>
            </a:r>
            <a:r>
              <a:rPr lang="en-US" sz="2400">
                <a:solidFill>
                  <a:srgbClr val="0B5394"/>
                </a:solidFill>
              </a:rPr>
              <a:t> of package delivery is the </a:t>
            </a:r>
            <a:r>
              <a:rPr lang="en-US" sz="2400" b="1" u="sng">
                <a:solidFill>
                  <a:srgbClr val="0B5394"/>
                </a:solidFill>
              </a:rPr>
              <a:t>most expensive</a:t>
            </a:r>
            <a:r>
              <a:rPr lang="en-US" sz="2400">
                <a:solidFill>
                  <a:srgbClr val="0B5394"/>
                </a:solidFill>
              </a:rPr>
              <a:t> &amp; </a:t>
            </a:r>
            <a:r>
              <a:rPr lang="en-US" sz="2400" b="1" u="sng">
                <a:solidFill>
                  <a:srgbClr val="0B5394"/>
                </a:solidFill>
              </a:rPr>
              <a:t>most energy consuming</a:t>
            </a:r>
            <a:r>
              <a:rPr lang="en-US" sz="2400">
                <a:solidFill>
                  <a:srgbClr val="0B5394"/>
                </a:solidFill>
              </a:rPr>
              <a:t>!</a:t>
            </a:r>
            <a:endParaRPr sz="2400" i="0" u="none" strike="noStrike" cap="none">
              <a:solidFill>
                <a:srgbClr val="0B539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9"/>
                                        </p:tgtEl>
                                        <p:attrNameLst>
                                          <p:attrName>style.visibility</p:attrName>
                                        </p:attrNameLst>
                                      </p:cBhvr>
                                      <p:to>
                                        <p:strVal val="visible"/>
                                      </p:to>
                                    </p:set>
                                    <p:animEffect transition="in" filter="fade">
                                      <p:cBhvr>
                                        <p:cTn id="7" dur="10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1"/>
          <p:cNvSpPr txBox="1">
            <a:spLocks noGrp="1"/>
          </p:cNvSpPr>
          <p:nvPr>
            <p:ph type="title"/>
          </p:nvPr>
        </p:nvSpPr>
        <p:spPr>
          <a:xfrm>
            <a:off x="833120" y="650240"/>
            <a:ext cx="10535920" cy="650240"/>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3600"/>
              <a:buFont typeface="Arial"/>
              <a:buNone/>
            </a:pPr>
            <a:r>
              <a:rPr lang="en-US" sz="3600" b="1"/>
              <a:t>Thoughts? Questions &amp; Answers</a:t>
            </a:r>
            <a:endParaRPr/>
          </a:p>
        </p:txBody>
      </p:sp>
      <p:pic>
        <p:nvPicPr>
          <p:cNvPr id="297" name="Google Shape;297;p4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91100" y="2829625"/>
            <a:ext cx="6524475" cy="3764125"/>
          </a:xfrm>
          <a:prstGeom prst="rect">
            <a:avLst/>
          </a:prstGeom>
          <a:noFill/>
          <a:ln>
            <a:noFill/>
          </a:ln>
        </p:spPr>
      </p:pic>
      <p:pic>
        <p:nvPicPr>
          <p:cNvPr id="298" name="Google Shape;298;p4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219975" y="3806525"/>
            <a:ext cx="4348426" cy="2787224"/>
          </a:xfrm>
          <a:prstGeom prst="rect">
            <a:avLst/>
          </a:prstGeom>
          <a:noFill/>
          <a:ln>
            <a:noFill/>
          </a:ln>
        </p:spPr>
      </p:pic>
      <p:sp>
        <p:nvSpPr>
          <p:cNvPr id="299" name="Google Shape;299;p41"/>
          <p:cNvSpPr/>
          <p:nvPr/>
        </p:nvSpPr>
        <p:spPr>
          <a:xfrm>
            <a:off x="0" y="1718900"/>
            <a:ext cx="71265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000">
                <a:solidFill>
                  <a:schemeClr val="dk1"/>
                </a:solidFill>
              </a:rPr>
              <a:t>“</a:t>
            </a:r>
            <a:r>
              <a:rPr lang="en-US" sz="2000" i="1">
                <a:solidFill>
                  <a:schemeClr val="dk1"/>
                </a:solidFill>
              </a:rPr>
              <a:t>the dawn of the robot age will be an opportunity, not a threat”</a:t>
            </a:r>
            <a:r>
              <a:rPr lang="en-US" sz="2000">
                <a:solidFill>
                  <a:schemeClr val="dk1"/>
                </a:solidFill>
              </a:rPr>
              <a:t> </a:t>
            </a:r>
            <a:endParaRPr sz="2000">
              <a:solidFill>
                <a:schemeClr val="dk1"/>
              </a:solidFill>
            </a:endParaRPr>
          </a:p>
          <a:p>
            <a:pPr marL="0" marR="0" lvl="0" indent="457200" algn="l" rtl="0">
              <a:lnSpc>
                <a:spcPct val="100000"/>
              </a:lnSpc>
              <a:spcBef>
                <a:spcPts val="1000"/>
              </a:spcBef>
              <a:spcAft>
                <a:spcPts val="0"/>
              </a:spcAft>
              <a:buClr>
                <a:srgbClr val="000000"/>
              </a:buClr>
              <a:buSzPts val="2400"/>
              <a:buFont typeface="Arial"/>
              <a:buNone/>
            </a:pPr>
            <a:r>
              <a:rPr lang="en-US" sz="2000">
                <a:solidFill>
                  <a:schemeClr val="dk1"/>
                </a:solidFill>
              </a:rPr>
              <a:t>- Joseph E. Aoun, President Northeastern University</a:t>
            </a:r>
            <a:endParaRPr sz="2000" i="0" u="none" strike="noStrike" cap="none">
              <a:solidFill>
                <a:schemeClr val="dk1"/>
              </a:solidFill>
            </a:endParaRPr>
          </a:p>
        </p:txBody>
      </p:sp>
      <p:pic>
        <p:nvPicPr>
          <p:cNvPr id="300" name="Google Shape;300;p4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222488" y="1610788"/>
            <a:ext cx="4343401" cy="20330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907600" y="497622"/>
            <a:ext cx="10515600" cy="758400"/>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3600"/>
              <a:buFont typeface="Arial"/>
              <a:buNone/>
            </a:pPr>
            <a:r>
              <a:rPr lang="en-US" sz="3600" b="1"/>
              <a:t>Engineering Design of Hexbugs</a:t>
            </a:r>
            <a:endParaRPr sz="3600" b="1"/>
          </a:p>
        </p:txBody>
      </p:sp>
      <p:grpSp>
        <p:nvGrpSpPr>
          <p:cNvPr id="152" name="Google Shape;152;p25"/>
          <p:cNvGrpSpPr/>
          <p:nvPr/>
        </p:nvGrpSpPr>
        <p:grpSpPr>
          <a:xfrm>
            <a:off x="4570623" y="1562463"/>
            <a:ext cx="3352347" cy="1238319"/>
            <a:chOff x="0" y="0"/>
            <a:chExt cx="4739639" cy="1539240"/>
          </a:xfrm>
        </p:grpSpPr>
        <p:pic>
          <p:nvPicPr>
            <p:cNvPr id="153" name="Google Shape;153;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2194559" cy="1478281"/>
            </a:xfrm>
            <a:prstGeom prst="rect">
              <a:avLst/>
            </a:prstGeom>
            <a:noFill/>
            <a:ln>
              <a:noFill/>
            </a:ln>
          </p:spPr>
        </p:pic>
        <p:pic>
          <p:nvPicPr>
            <p:cNvPr id="154" name="Google Shape;154;p2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33600" y="53340"/>
              <a:ext cx="2606039" cy="1485900"/>
            </a:xfrm>
            <a:prstGeom prst="rect">
              <a:avLst/>
            </a:prstGeom>
            <a:noFill/>
            <a:ln>
              <a:noFill/>
            </a:ln>
          </p:spPr>
        </p:pic>
      </p:grpSp>
      <p:pic>
        <p:nvPicPr>
          <p:cNvPr id="155" name="Google Shape;155;p25"/>
          <p:cNvPicPr preferRelativeResize="0"/>
          <p:nvPr/>
        </p:nvPicPr>
        <p:blipFill rotWithShape="1">
          <a:blip r:embed="rId5">
            <a:alphaModFix/>
          </a:blip>
          <a:srcRect/>
          <a:stretch/>
        </p:blipFill>
        <p:spPr>
          <a:xfrm>
            <a:off x="458650" y="1676803"/>
            <a:ext cx="3667125" cy="1009650"/>
          </a:xfrm>
          <a:prstGeom prst="rect">
            <a:avLst/>
          </a:prstGeom>
          <a:noFill/>
          <a:ln>
            <a:noFill/>
          </a:ln>
        </p:spPr>
      </p:pic>
      <p:sp>
        <p:nvSpPr>
          <p:cNvPr id="156" name="Google Shape;156;p25"/>
          <p:cNvSpPr txBox="1"/>
          <p:nvPr/>
        </p:nvSpPr>
        <p:spPr>
          <a:xfrm>
            <a:off x="458650" y="3419475"/>
            <a:ext cx="10910400" cy="2561400"/>
          </a:xfrm>
          <a:prstGeom prst="rect">
            <a:avLst/>
          </a:prstGeom>
          <a:noFill/>
          <a:ln>
            <a:noFill/>
          </a:ln>
        </p:spPr>
        <p:txBody>
          <a:bodyPr spcFirstLastPara="1" wrap="square" lIns="91425" tIns="91425" rIns="91425" bIns="91425" anchor="t" anchorCtr="0">
            <a:spAutoFit/>
          </a:bodyPr>
          <a:lstStyle/>
          <a:p>
            <a:pPr marL="0" marR="0" lvl="0" indent="457200" algn="l" rtl="0">
              <a:lnSpc>
                <a:spcPct val="115000"/>
              </a:lnSpc>
              <a:spcBef>
                <a:spcPts val="1200"/>
              </a:spcBef>
              <a:spcAft>
                <a:spcPts val="0"/>
              </a:spcAft>
              <a:buClr>
                <a:srgbClr val="000000"/>
              </a:buClr>
              <a:buSzPts val="2400"/>
              <a:buFont typeface="Arial"/>
              <a:buNone/>
            </a:pPr>
            <a:r>
              <a:rPr lang="en-US" sz="2400" b="1" i="0" u="none" strike="noStrike" cap="none">
                <a:solidFill>
                  <a:srgbClr val="222222"/>
                </a:solidFill>
                <a:latin typeface="Arial"/>
                <a:ea typeface="Arial"/>
                <a:cs typeface="Arial"/>
                <a:sym typeface="Arial"/>
              </a:rPr>
              <a:t>2007</a:t>
            </a:r>
            <a:r>
              <a:rPr lang="en-US" sz="2400" b="0" i="0" u="none" strike="noStrike" cap="none">
                <a:solidFill>
                  <a:srgbClr val="222222"/>
                </a:solidFill>
                <a:latin typeface="Arial"/>
                <a:ea typeface="Arial"/>
                <a:cs typeface="Arial"/>
                <a:sym typeface="Arial"/>
              </a:rPr>
              <a:t> - Innovation First International introduced the Hexbug.  </a:t>
            </a:r>
            <a:endParaRPr sz="2400" b="0" i="0" u="none" strike="noStrike" cap="none">
              <a:solidFill>
                <a:srgbClr val="222222"/>
              </a:solidFill>
              <a:latin typeface="Arial"/>
              <a:ea typeface="Arial"/>
              <a:cs typeface="Arial"/>
              <a:sym typeface="Arial"/>
            </a:endParaRPr>
          </a:p>
          <a:p>
            <a:pPr marL="457200" marR="0" lvl="0" indent="0" algn="l" rtl="0">
              <a:lnSpc>
                <a:spcPct val="115000"/>
              </a:lnSpc>
              <a:spcBef>
                <a:spcPts val="1200"/>
              </a:spcBef>
              <a:spcAft>
                <a:spcPts val="0"/>
              </a:spcAft>
              <a:buClr>
                <a:srgbClr val="000000"/>
              </a:buClr>
              <a:buSzPts val="2400"/>
              <a:buFont typeface="Arial"/>
              <a:buNone/>
            </a:pPr>
            <a:endParaRPr sz="2400" b="0" i="0" u="none" strike="noStrike" cap="none">
              <a:solidFill>
                <a:srgbClr val="222222"/>
              </a:solidFill>
              <a:latin typeface="Arial"/>
              <a:ea typeface="Arial"/>
              <a:cs typeface="Arial"/>
              <a:sym typeface="Arial"/>
            </a:endParaRPr>
          </a:p>
          <a:p>
            <a:pPr marL="457200" marR="0" lvl="0" indent="0" algn="l" rtl="0">
              <a:lnSpc>
                <a:spcPct val="115000"/>
              </a:lnSpc>
              <a:spcBef>
                <a:spcPts val="1200"/>
              </a:spcBef>
              <a:spcAft>
                <a:spcPts val="1200"/>
              </a:spcAft>
              <a:buClr>
                <a:srgbClr val="000000"/>
              </a:buClr>
              <a:buSzPts val="2400"/>
              <a:buFont typeface="Arial"/>
              <a:buNone/>
            </a:pPr>
            <a:r>
              <a:rPr lang="en-US" sz="2400" b="0" i="0" u="none" strike="noStrike" cap="none">
                <a:solidFill>
                  <a:srgbClr val="222222"/>
                </a:solidFill>
                <a:latin typeface="Arial"/>
                <a:ea typeface="Arial"/>
                <a:cs typeface="Arial"/>
                <a:sym typeface="Arial"/>
              </a:rPr>
              <a:t>“</a:t>
            </a:r>
            <a:r>
              <a:rPr lang="en-US" sz="2400" b="0" i="1" u="none" strike="noStrike" cap="none">
                <a:solidFill>
                  <a:srgbClr val="222222"/>
                </a:solidFill>
                <a:latin typeface="Arial"/>
                <a:ea typeface="Arial"/>
                <a:cs typeface="Arial"/>
                <a:sym typeface="Arial"/>
              </a:rPr>
              <a:t>HEXBUG Nano fascinates children and adults alike with its lifelike behavior while it exposes them to concepts such as cause-and-effect, momentum, center of gravity and randomness.</a:t>
            </a:r>
            <a:r>
              <a:rPr lang="en-US" sz="2400" b="0" i="0" u="none" strike="noStrike" cap="none">
                <a:solidFill>
                  <a:srgbClr val="222222"/>
                </a:solidFill>
                <a:latin typeface="Arial"/>
                <a:ea typeface="Arial"/>
                <a:cs typeface="Arial"/>
                <a:sym typeface="Arial"/>
              </a:rPr>
              <a:t>” </a:t>
            </a:r>
            <a:endParaRPr sz="2400" b="0" i="0" u="none" strike="noStrike" cap="none">
              <a:solidFill>
                <a:srgbClr val="222222"/>
              </a:solidFill>
              <a:latin typeface="Arial"/>
              <a:ea typeface="Arial"/>
              <a:cs typeface="Arial"/>
              <a:sym typeface="Arial"/>
            </a:endParaRPr>
          </a:p>
        </p:txBody>
      </p:sp>
      <p:sp>
        <p:nvSpPr>
          <p:cNvPr id="157" name="Google Shape;157;p25"/>
          <p:cNvSpPr txBox="1">
            <a:spLocks noGrp="1"/>
          </p:cNvSpPr>
          <p:nvPr>
            <p:ph type="sldNum" idx="12"/>
          </p:nvPr>
        </p:nvSpPr>
        <p:spPr>
          <a:xfrm>
            <a:off x="90170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pic>
        <p:nvPicPr>
          <p:cNvPr id="158" name="Google Shape;158;p25"/>
          <p:cNvPicPr preferRelativeResize="0"/>
          <p:nvPr/>
        </p:nvPicPr>
        <p:blipFill rotWithShape="1">
          <a:blip r:embed="rId6">
            <a:alphaModFix/>
          </a:blip>
          <a:srcRect/>
          <a:stretch/>
        </p:blipFill>
        <p:spPr>
          <a:xfrm>
            <a:off x="8620550" y="1562500"/>
            <a:ext cx="2857500" cy="1238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833120" y="650240"/>
            <a:ext cx="10536000" cy="650100"/>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3600"/>
              <a:buFont typeface="Arial"/>
              <a:buNone/>
            </a:pPr>
            <a:r>
              <a:rPr lang="en-US" sz="3600" b="1"/>
              <a:t>Hexbug Movements</a:t>
            </a:r>
            <a:endParaRPr sz="3600" b="1"/>
          </a:p>
        </p:txBody>
      </p:sp>
      <p:pic>
        <p:nvPicPr>
          <p:cNvPr id="164" name="Google Shape;164;p26" descr="Vibration propelled toy filmed at 1200fps, playing at 30fps. The battery is rather weak for smooth movement. With a new battery the imbalanced flywheel in the head rotates faster and the movement is more erratic. See:&#10;http://youtu.be/FAZjU4Ht0AA" title="HEXBUG NANO MOVEMENT IN SLOW MOTION">
            <a:hlinkClick r:id="rId3"/>
          </p:cNvPr>
          <p:cNvPicPr preferRelativeResize="0"/>
          <p:nvPr/>
        </p:nvPicPr>
        <p:blipFill>
          <a:blip r:embed="rId4">
            <a:alphaModFix/>
          </a:blip>
          <a:stretch>
            <a:fillRect/>
          </a:stretch>
        </p:blipFill>
        <p:spPr>
          <a:xfrm>
            <a:off x="2653113" y="1521025"/>
            <a:ext cx="6896015" cy="5172025"/>
          </a:xfrm>
          <a:prstGeom prst="rect">
            <a:avLst/>
          </a:prstGeom>
          <a:noFill/>
          <a:ln>
            <a:noFill/>
          </a:ln>
        </p:spPr>
      </p:pic>
      <p:sp>
        <p:nvSpPr>
          <p:cNvPr id="165" name="Google Shape;165;p26"/>
          <p:cNvSpPr/>
          <p:nvPr/>
        </p:nvSpPr>
        <p:spPr>
          <a:xfrm>
            <a:off x="2653125" y="1521025"/>
            <a:ext cx="6896100" cy="100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u="sng" dirty="0">
                <a:solidFill>
                  <a:schemeClr val="lt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https://www.yout-ube.com/watch?v=EwrpBd_iiGc</a:t>
            </a:r>
            <a:endParaRPr sz="2400" dirty="0">
              <a:solidFill>
                <a:schemeClr val="lt1"/>
              </a:solidFill>
              <a:latin typeface="Arial"/>
              <a:ea typeface="Arial"/>
              <a:cs typeface="Arial"/>
              <a:sym typeface="Arial"/>
            </a:endParaRPr>
          </a:p>
          <a:p>
            <a:pPr marL="0" marR="0" lvl="0" indent="0" algn="ctr" rtl="0">
              <a:spcBef>
                <a:spcPts val="1200"/>
              </a:spcBef>
              <a:spcAft>
                <a:spcPts val="0"/>
              </a:spcAft>
              <a:buNone/>
            </a:pPr>
            <a:r>
              <a:rPr lang="en-US" sz="2400" dirty="0" err="1">
                <a:solidFill>
                  <a:schemeClr val="lt1"/>
                </a:solidFill>
                <a:latin typeface="Arial"/>
                <a:ea typeface="Arial"/>
                <a:cs typeface="Arial"/>
                <a:sym typeface="Arial"/>
              </a:rPr>
              <a:t>Hexbug</a:t>
            </a:r>
            <a:r>
              <a:rPr lang="en-US" sz="2400" dirty="0">
                <a:solidFill>
                  <a:schemeClr val="lt1"/>
                </a:solidFill>
                <a:latin typeface="Arial"/>
                <a:ea typeface="Arial"/>
                <a:cs typeface="Arial"/>
                <a:sym typeface="Arial"/>
              </a:rPr>
              <a:t> slow-motion video </a:t>
            </a:r>
            <a:endParaRPr dirty="0">
              <a:solidFill>
                <a:schemeClr val="lt1"/>
              </a:solidFill>
            </a:endParaRPr>
          </a:p>
          <a:p>
            <a:pPr marL="457200" marR="0" lvl="0" indent="-304800" algn="ctr" rtl="0">
              <a:spcBef>
                <a:spcPts val="1200"/>
              </a:spcBef>
              <a:spcAft>
                <a:spcPts val="0"/>
              </a:spcAft>
              <a:buClr>
                <a:srgbClr val="0E0C02"/>
              </a:buClr>
              <a:buSzPts val="2400"/>
              <a:buFont typeface="Calibri"/>
              <a:buNone/>
            </a:pPr>
            <a:endParaRPr sz="2400" dirty="0">
              <a:solidFill>
                <a:schemeClr val="lt1"/>
              </a:solidFill>
              <a:latin typeface="Arial"/>
              <a:ea typeface="Arial"/>
              <a:cs typeface="Arial"/>
              <a:sym typeface="Arial"/>
            </a:endParaRPr>
          </a:p>
          <a:p>
            <a:pPr marL="457200" marR="0" lvl="0" indent="-304800" algn="ctr" rtl="0">
              <a:spcBef>
                <a:spcPts val="1200"/>
              </a:spcBef>
              <a:spcAft>
                <a:spcPts val="0"/>
              </a:spcAft>
              <a:buClr>
                <a:srgbClr val="0E0C02"/>
              </a:buClr>
              <a:buSzPts val="2400"/>
              <a:buFont typeface="Calibri"/>
              <a:buNone/>
            </a:pPr>
            <a:endParaRPr sz="2400" dirty="0">
              <a:solidFill>
                <a:schemeClr val="lt1"/>
              </a:solidFill>
              <a:latin typeface="Arial"/>
              <a:ea typeface="Arial"/>
              <a:cs typeface="Arial"/>
              <a:sym typeface="Arial"/>
            </a:endParaRPr>
          </a:p>
          <a:p>
            <a:pPr marL="457200" marR="0" lvl="0" indent="-304800" algn="ctr" rtl="0">
              <a:spcBef>
                <a:spcPts val="1200"/>
              </a:spcBef>
              <a:spcAft>
                <a:spcPts val="0"/>
              </a:spcAft>
              <a:buClr>
                <a:srgbClr val="0E0C02"/>
              </a:buClr>
              <a:buSzPts val="2400"/>
              <a:buFont typeface="Calibri"/>
              <a:buNone/>
            </a:pPr>
            <a:endParaRPr sz="2400" dirty="0">
              <a:solidFill>
                <a:schemeClr val="lt1"/>
              </a:solidFill>
              <a:latin typeface="Arial"/>
              <a:ea typeface="Arial"/>
              <a:cs typeface="Arial"/>
              <a:sym typeface="Arial"/>
            </a:endParaRPr>
          </a:p>
          <a:p>
            <a:pPr marL="0" marR="0" lvl="0" indent="0" algn="ctr" rtl="0">
              <a:spcBef>
                <a:spcPts val="1200"/>
              </a:spcBef>
              <a:spcAft>
                <a:spcPts val="0"/>
              </a:spcAft>
              <a:buNone/>
            </a:pPr>
            <a:endParaRPr sz="2400" dirty="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7"/>
          <p:cNvPicPr preferRelativeResize="0"/>
          <p:nvPr/>
        </p:nvPicPr>
        <p:blipFill rotWithShape="1">
          <a:blip r:embed="rId3">
            <a:alphaModFix/>
          </a:blip>
          <a:srcRect/>
          <a:stretch/>
        </p:blipFill>
        <p:spPr>
          <a:xfrm>
            <a:off x="3999985" y="2060025"/>
            <a:ext cx="5771066" cy="4616825"/>
          </a:xfrm>
          <a:prstGeom prst="rect">
            <a:avLst/>
          </a:prstGeom>
          <a:noFill/>
          <a:ln>
            <a:noFill/>
          </a:ln>
        </p:spPr>
      </p:pic>
      <p:pic>
        <p:nvPicPr>
          <p:cNvPr id="171" name="Google Shape;171;p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34500" y="1631400"/>
            <a:ext cx="2349351" cy="1961675"/>
          </a:xfrm>
          <a:prstGeom prst="rect">
            <a:avLst/>
          </a:prstGeom>
          <a:noFill/>
          <a:ln>
            <a:noFill/>
          </a:ln>
        </p:spPr>
      </p:pic>
      <p:sp>
        <p:nvSpPr>
          <p:cNvPr id="172" name="Google Shape;172;p27"/>
          <p:cNvSpPr/>
          <p:nvPr/>
        </p:nvSpPr>
        <p:spPr>
          <a:xfrm>
            <a:off x="1907050" y="1513988"/>
            <a:ext cx="9477900" cy="65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20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1st prototypes - motor underneath chassis for </a:t>
            </a:r>
            <a:r>
              <a:rPr lang="en-US" sz="2400" b="1"/>
              <a:t>stability</a:t>
            </a:r>
            <a:endParaRPr sz="1400" b="1" i="0" u="none" strike="noStrike" cap="none">
              <a:solidFill>
                <a:srgbClr val="000000"/>
              </a:solidFill>
              <a:latin typeface="Arial"/>
              <a:ea typeface="Arial"/>
              <a:cs typeface="Arial"/>
              <a:sym typeface="Arial"/>
            </a:endParaRPr>
          </a:p>
          <a:p>
            <a:pPr marL="457200" marR="0" lvl="0" indent="-304800" algn="l" rtl="0">
              <a:lnSpc>
                <a:spcPct val="100000"/>
              </a:lnSpc>
              <a:spcBef>
                <a:spcPts val="1200"/>
              </a:spcBef>
              <a:spcAft>
                <a:spcPts val="0"/>
              </a:spcAft>
              <a:buClr>
                <a:srgbClr val="0E0C02"/>
              </a:buClr>
              <a:buSzPts val="2400"/>
              <a:buFont typeface="Calibri"/>
              <a:buNone/>
            </a:pPr>
            <a:endParaRPr sz="2400" b="0" i="0" u="none" strike="noStrike" cap="none">
              <a:solidFill>
                <a:schemeClr val="dk1"/>
              </a:solidFill>
              <a:latin typeface="Arial"/>
              <a:ea typeface="Arial"/>
              <a:cs typeface="Arial"/>
              <a:sym typeface="Arial"/>
            </a:endParaRPr>
          </a:p>
          <a:p>
            <a:pPr marL="457200" marR="0" lvl="0" indent="-304800" algn="l" rtl="0">
              <a:lnSpc>
                <a:spcPct val="100000"/>
              </a:lnSpc>
              <a:spcBef>
                <a:spcPts val="1200"/>
              </a:spcBef>
              <a:spcAft>
                <a:spcPts val="0"/>
              </a:spcAft>
              <a:buClr>
                <a:srgbClr val="0E0C02"/>
              </a:buClr>
              <a:buSzPts val="2400"/>
              <a:buFont typeface="Calibri"/>
              <a:buNone/>
            </a:pPr>
            <a:endParaRPr sz="2400" b="0" i="0" u="none" strike="noStrike" cap="none">
              <a:solidFill>
                <a:schemeClr val="dk1"/>
              </a:solidFill>
              <a:latin typeface="Arial"/>
              <a:ea typeface="Arial"/>
              <a:cs typeface="Arial"/>
              <a:sym typeface="Arial"/>
            </a:endParaRPr>
          </a:p>
          <a:p>
            <a:pPr marL="457200" marR="0" lvl="0" indent="-304800" algn="l" rtl="0">
              <a:lnSpc>
                <a:spcPct val="100000"/>
              </a:lnSpc>
              <a:spcBef>
                <a:spcPts val="1200"/>
              </a:spcBef>
              <a:spcAft>
                <a:spcPts val="0"/>
              </a:spcAft>
              <a:buClr>
                <a:srgbClr val="0E0C02"/>
              </a:buClr>
              <a:buSzPts val="2400"/>
              <a:buFont typeface="Calibri"/>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73" name="Google Shape;173;p27"/>
          <p:cNvSpPr/>
          <p:nvPr/>
        </p:nvSpPr>
        <p:spPr>
          <a:xfrm>
            <a:off x="395950" y="4674950"/>
            <a:ext cx="6532500" cy="1636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200"/>
              </a:spcBef>
              <a:spcAft>
                <a:spcPts val="0"/>
              </a:spcAft>
              <a:buClr>
                <a:srgbClr val="000000"/>
              </a:buClr>
              <a:buSzPts val="2400"/>
              <a:buFont typeface="Arial"/>
              <a:buNone/>
            </a:pPr>
            <a:r>
              <a:rPr lang="en-US" sz="2400" b="0" i="0" u="none" strike="noStrike" cap="none">
                <a:solidFill>
                  <a:srgbClr val="222222"/>
                </a:solidFill>
                <a:latin typeface="Arial"/>
                <a:ea typeface="Arial"/>
                <a:cs typeface="Arial"/>
                <a:sym typeface="Arial"/>
              </a:rPr>
              <a:t>Once the </a:t>
            </a:r>
            <a:r>
              <a:rPr lang="en-US" sz="2400" b="1" i="0" u="none" strike="noStrike" cap="none">
                <a:solidFill>
                  <a:srgbClr val="222222"/>
                </a:solidFill>
                <a:latin typeface="Arial"/>
                <a:ea typeface="Arial"/>
                <a:cs typeface="Arial"/>
                <a:sym typeface="Arial"/>
              </a:rPr>
              <a:t>basic engineering concepts</a:t>
            </a:r>
            <a:r>
              <a:rPr lang="en-US" sz="2400" b="0" i="0" u="none" strike="noStrike" cap="none">
                <a:solidFill>
                  <a:srgbClr val="222222"/>
                </a:solidFill>
                <a:latin typeface="Arial"/>
                <a:ea typeface="Arial"/>
                <a:cs typeface="Arial"/>
                <a:sym typeface="Arial"/>
              </a:rPr>
              <a:t>     were established, </a:t>
            </a:r>
            <a:r>
              <a:rPr lang="en-US" sz="2400" b="1" i="0" u="none" strike="noStrike" cap="none">
                <a:solidFill>
                  <a:srgbClr val="222222"/>
                </a:solidFill>
                <a:latin typeface="Arial"/>
                <a:ea typeface="Arial"/>
                <a:cs typeface="Arial"/>
                <a:sym typeface="Arial"/>
              </a:rPr>
              <a:t>engineers </a:t>
            </a:r>
            <a:r>
              <a:rPr lang="en-US" sz="2400" b="0" i="0" u="none" strike="noStrike" cap="none">
                <a:solidFill>
                  <a:srgbClr val="222222"/>
                </a:solidFill>
                <a:latin typeface="Arial"/>
                <a:ea typeface="Arial"/>
                <a:cs typeface="Arial"/>
                <a:sym typeface="Arial"/>
              </a:rPr>
              <a:t>focused on getting the Hexbug to </a:t>
            </a:r>
            <a:r>
              <a:rPr lang="en-US" sz="2400" b="1" i="0" u="none" strike="noStrike" cap="none">
                <a:solidFill>
                  <a:srgbClr val="222222"/>
                </a:solidFill>
                <a:latin typeface="Arial"/>
                <a:ea typeface="Arial"/>
                <a:cs typeface="Arial"/>
                <a:sym typeface="Arial"/>
              </a:rPr>
              <a:t>move forward</a:t>
            </a:r>
            <a:r>
              <a:rPr lang="en-US" sz="2400" b="0" i="0" u="none" strike="noStrike" cap="none">
                <a:solidFill>
                  <a:srgbClr val="222222"/>
                </a:solidFill>
                <a:latin typeface="Arial"/>
                <a:ea typeface="Arial"/>
                <a:cs typeface="Arial"/>
                <a:sym typeface="Arial"/>
              </a:rPr>
              <a:t> and </a:t>
            </a:r>
            <a:r>
              <a:rPr lang="en-US" sz="2400" b="1" i="0" u="none" strike="noStrike" cap="none">
                <a:solidFill>
                  <a:srgbClr val="222222"/>
                </a:solidFill>
                <a:latin typeface="Arial"/>
                <a:ea typeface="Arial"/>
                <a:cs typeface="Arial"/>
                <a:sym typeface="Arial"/>
              </a:rPr>
              <a:t>flip back over</a:t>
            </a:r>
            <a:r>
              <a:rPr lang="en-US" sz="2400" b="0" i="0" u="none" strike="noStrike" cap="none">
                <a:solidFill>
                  <a:srgbClr val="222222"/>
                </a:solidFill>
                <a:latin typeface="Arial"/>
                <a:ea typeface="Arial"/>
                <a:cs typeface="Arial"/>
                <a:sym typeface="Arial"/>
              </a:rPr>
              <a:t> if it fell onto its back.  </a:t>
            </a:r>
            <a:endParaRPr sz="2400" b="0" i="0" u="none" strike="noStrike" cap="none">
              <a:solidFill>
                <a:srgbClr val="222222"/>
              </a:solidFill>
              <a:latin typeface="Arial"/>
              <a:ea typeface="Arial"/>
              <a:cs typeface="Arial"/>
              <a:sym typeface="Arial"/>
            </a:endParaRPr>
          </a:p>
          <a:p>
            <a:pPr marL="152400" marR="0" lvl="0" indent="0" algn="l" rtl="0">
              <a:lnSpc>
                <a:spcPct val="100000"/>
              </a:lnSpc>
              <a:spcBef>
                <a:spcPts val="1200"/>
              </a:spcBef>
              <a:spcAft>
                <a:spcPts val="0"/>
              </a:spcAft>
              <a:buClr>
                <a:srgbClr val="0E0C02"/>
              </a:buClr>
              <a:buSzPts val="2400"/>
              <a:buFont typeface="Calibri"/>
              <a:buNone/>
            </a:pPr>
            <a:endParaRPr sz="2400" b="0" i="0" u="none" strike="noStrike" cap="none">
              <a:solidFill>
                <a:schemeClr val="dk1"/>
              </a:solidFill>
              <a:latin typeface="Arial"/>
              <a:ea typeface="Arial"/>
              <a:cs typeface="Arial"/>
              <a:sym typeface="Arial"/>
            </a:endParaRPr>
          </a:p>
          <a:p>
            <a:pPr marL="457200" marR="0" lvl="0" indent="-304800" algn="l" rtl="0">
              <a:lnSpc>
                <a:spcPct val="100000"/>
              </a:lnSpc>
              <a:spcBef>
                <a:spcPts val="1200"/>
              </a:spcBef>
              <a:spcAft>
                <a:spcPts val="0"/>
              </a:spcAft>
              <a:buClr>
                <a:srgbClr val="0E0C02"/>
              </a:buClr>
              <a:buSzPts val="2400"/>
              <a:buFont typeface="Calibri"/>
              <a:buNone/>
            </a:pPr>
            <a:endParaRPr sz="2400" b="0" i="0" u="none" strike="noStrike" cap="none">
              <a:solidFill>
                <a:schemeClr val="dk1"/>
              </a:solidFill>
              <a:latin typeface="Arial"/>
              <a:ea typeface="Arial"/>
              <a:cs typeface="Arial"/>
              <a:sym typeface="Arial"/>
            </a:endParaRPr>
          </a:p>
          <a:p>
            <a:pPr marL="457200" marR="0" lvl="0" indent="-304800" algn="l" rtl="0">
              <a:lnSpc>
                <a:spcPct val="100000"/>
              </a:lnSpc>
              <a:spcBef>
                <a:spcPts val="1200"/>
              </a:spcBef>
              <a:spcAft>
                <a:spcPts val="0"/>
              </a:spcAft>
              <a:buClr>
                <a:srgbClr val="0E0C02"/>
              </a:buClr>
              <a:buSzPts val="2400"/>
              <a:buFont typeface="Calibri"/>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74" name="Google Shape;174;p27"/>
          <p:cNvSpPr/>
          <p:nvPr/>
        </p:nvSpPr>
        <p:spPr>
          <a:xfrm>
            <a:off x="7414075" y="3079450"/>
            <a:ext cx="4606800" cy="1755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1200"/>
              </a:spcBef>
              <a:spcAft>
                <a:spcPts val="0"/>
              </a:spcAft>
              <a:buClr>
                <a:srgbClr val="000000"/>
              </a:buClr>
              <a:buSzPts val="2400"/>
              <a:buFont typeface="Arial"/>
              <a:buNone/>
            </a:pPr>
            <a:r>
              <a:rPr lang="en-US" sz="2400" b="1" i="0" u="none" strike="noStrike" cap="none">
                <a:solidFill>
                  <a:srgbClr val="222222"/>
                </a:solidFill>
                <a:latin typeface="Arial"/>
                <a:ea typeface="Arial"/>
                <a:cs typeface="Arial"/>
                <a:sym typeface="Arial"/>
              </a:rPr>
              <a:t>Rapid prototyped parts</a:t>
            </a:r>
            <a:r>
              <a:rPr lang="en-US" sz="2400" b="0" i="0" u="none" strike="noStrike" cap="none">
                <a:solidFill>
                  <a:srgbClr val="222222"/>
                </a:solidFill>
                <a:latin typeface="Arial"/>
                <a:ea typeface="Arial"/>
                <a:cs typeface="Arial"/>
                <a:sym typeface="Arial"/>
              </a:rPr>
              <a:t> were used in the </a:t>
            </a:r>
            <a:r>
              <a:rPr lang="en-US" sz="2400" b="1" i="0" u="none" strike="noStrike" cap="none">
                <a:solidFill>
                  <a:srgbClr val="222222"/>
                </a:solidFill>
                <a:latin typeface="Arial"/>
                <a:ea typeface="Arial"/>
                <a:cs typeface="Arial"/>
                <a:sym typeface="Arial"/>
              </a:rPr>
              <a:t>engineering design process</a:t>
            </a:r>
            <a:r>
              <a:rPr lang="en-US" sz="2400" b="0" i="0" u="none" strike="noStrike" cap="none">
                <a:solidFill>
                  <a:srgbClr val="222222"/>
                </a:solidFill>
                <a:latin typeface="Arial"/>
                <a:ea typeface="Arial"/>
                <a:cs typeface="Arial"/>
                <a:sym typeface="Arial"/>
              </a:rPr>
              <a:t> to </a:t>
            </a:r>
            <a:r>
              <a:rPr lang="en-US" sz="2400" b="1" i="0" u="none" strike="noStrike" cap="none">
                <a:solidFill>
                  <a:srgbClr val="222222"/>
                </a:solidFill>
                <a:latin typeface="Arial"/>
                <a:ea typeface="Arial"/>
                <a:cs typeface="Arial"/>
                <a:sym typeface="Arial"/>
              </a:rPr>
              <a:t>improve the            design</a:t>
            </a:r>
            <a:r>
              <a:rPr lang="en-US" sz="2400" b="0" i="0" u="none" strike="noStrike" cap="none">
                <a:solidFill>
                  <a:srgbClr val="222222"/>
                </a:solidFill>
                <a:latin typeface="Arial"/>
                <a:ea typeface="Arial"/>
                <a:cs typeface="Arial"/>
                <a:sym typeface="Arial"/>
              </a:rPr>
              <a:t> of the Hexbug,                  especially its </a:t>
            </a:r>
            <a:r>
              <a:rPr lang="en-US" sz="2400" b="1" i="0" u="none" strike="noStrike" cap="none">
                <a:solidFill>
                  <a:srgbClr val="222222"/>
                </a:solidFill>
                <a:latin typeface="Arial"/>
                <a:ea typeface="Arial"/>
                <a:cs typeface="Arial"/>
                <a:sym typeface="Arial"/>
              </a:rPr>
              <a:t>legs</a:t>
            </a:r>
            <a:r>
              <a:rPr lang="en-US" sz="2400" b="0" i="0" u="none" strike="noStrike" cap="none">
                <a:solidFill>
                  <a:srgbClr val="222222"/>
                </a:solidFill>
                <a:latin typeface="Arial"/>
                <a:ea typeface="Arial"/>
                <a:cs typeface="Arial"/>
                <a:sym typeface="Arial"/>
              </a:rPr>
              <a:t>.</a:t>
            </a:r>
            <a:endParaRPr sz="2400" b="0" i="0" u="none" strike="noStrike" cap="none">
              <a:solidFill>
                <a:srgbClr val="000000"/>
              </a:solidFill>
              <a:latin typeface="Arial"/>
              <a:ea typeface="Arial"/>
              <a:cs typeface="Arial"/>
              <a:sym typeface="Arial"/>
            </a:endParaRPr>
          </a:p>
          <a:p>
            <a:pPr marL="457200" marR="0" lvl="0" indent="-304800" algn="r" rtl="0">
              <a:lnSpc>
                <a:spcPct val="100000"/>
              </a:lnSpc>
              <a:spcBef>
                <a:spcPts val="1200"/>
              </a:spcBef>
              <a:spcAft>
                <a:spcPts val="0"/>
              </a:spcAft>
              <a:buClr>
                <a:srgbClr val="0E0C02"/>
              </a:buClr>
              <a:buSzPts val="2400"/>
              <a:buFont typeface="Calibri"/>
              <a:buNone/>
            </a:pPr>
            <a:endParaRPr sz="2400" b="0" i="0" u="none" strike="noStrike" cap="none">
              <a:solidFill>
                <a:schemeClr val="dk1"/>
              </a:solidFill>
              <a:latin typeface="Arial"/>
              <a:ea typeface="Arial"/>
              <a:cs typeface="Arial"/>
              <a:sym typeface="Arial"/>
            </a:endParaRPr>
          </a:p>
          <a:p>
            <a:pPr marL="457200" marR="0" lvl="0" indent="-304800" algn="r" rtl="0">
              <a:lnSpc>
                <a:spcPct val="100000"/>
              </a:lnSpc>
              <a:spcBef>
                <a:spcPts val="1200"/>
              </a:spcBef>
              <a:spcAft>
                <a:spcPts val="0"/>
              </a:spcAft>
              <a:buClr>
                <a:srgbClr val="0E0C02"/>
              </a:buClr>
              <a:buSzPts val="2400"/>
              <a:buFont typeface="Calibri"/>
              <a:buNone/>
            </a:pPr>
            <a:endParaRPr sz="2400" b="0" i="0" u="none" strike="noStrike" cap="none">
              <a:solidFill>
                <a:schemeClr val="dk1"/>
              </a:solidFill>
              <a:latin typeface="Arial"/>
              <a:ea typeface="Arial"/>
              <a:cs typeface="Arial"/>
              <a:sym typeface="Arial"/>
            </a:endParaRPr>
          </a:p>
          <a:p>
            <a:pPr marL="457200" marR="0" lvl="0" indent="-304800" algn="r" rtl="0">
              <a:lnSpc>
                <a:spcPct val="100000"/>
              </a:lnSpc>
              <a:spcBef>
                <a:spcPts val="1200"/>
              </a:spcBef>
              <a:spcAft>
                <a:spcPts val="0"/>
              </a:spcAft>
              <a:buClr>
                <a:srgbClr val="0E0C02"/>
              </a:buClr>
              <a:buSzPts val="2400"/>
              <a:buFont typeface="Calibri"/>
              <a:buNone/>
            </a:pPr>
            <a:endParaRPr sz="2400" b="0" i="0" u="none" strike="noStrike" cap="none">
              <a:solidFill>
                <a:schemeClr val="dk1"/>
              </a:solidFill>
              <a:latin typeface="Arial"/>
              <a:ea typeface="Arial"/>
              <a:cs typeface="Arial"/>
              <a:sym typeface="Arial"/>
            </a:endParaRPr>
          </a:p>
          <a:p>
            <a:pPr marL="0" marR="0" lvl="0" indent="0" algn="r" rtl="0">
              <a:lnSpc>
                <a:spcPct val="100000"/>
              </a:lnSpc>
              <a:spcBef>
                <a:spcPts val="120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75" name="Google Shape;175;p27"/>
          <p:cNvSpPr txBox="1">
            <a:spLocks noGrp="1"/>
          </p:cNvSpPr>
          <p:nvPr>
            <p:ph type="sldNum" idx="12"/>
          </p:nvPr>
        </p:nvSpPr>
        <p:spPr>
          <a:xfrm>
            <a:off x="9017000" y="6311752"/>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
        <p:nvSpPr>
          <p:cNvPr id="176" name="Google Shape;176;p27"/>
          <p:cNvSpPr txBox="1">
            <a:spLocks noGrp="1"/>
          </p:cNvSpPr>
          <p:nvPr>
            <p:ph type="title"/>
          </p:nvPr>
        </p:nvSpPr>
        <p:spPr>
          <a:xfrm>
            <a:off x="919150" y="509197"/>
            <a:ext cx="10515600" cy="758400"/>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3600"/>
              <a:buFont typeface="Arial"/>
              <a:buNone/>
            </a:pPr>
            <a:r>
              <a:rPr lang="en-US" sz="3600" b="1"/>
              <a:t>Engineering Design of Hexbugs</a:t>
            </a:r>
            <a:endParaRPr sz="36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8"/>
          <p:cNvPicPr preferRelativeResize="0"/>
          <p:nvPr/>
        </p:nvPicPr>
        <p:blipFill rotWithShape="1">
          <a:blip r:embed="rId3">
            <a:alphaModFix/>
          </a:blip>
          <a:srcRect/>
          <a:stretch/>
        </p:blipFill>
        <p:spPr>
          <a:xfrm>
            <a:off x="371300" y="1640379"/>
            <a:ext cx="6231001" cy="4984786"/>
          </a:xfrm>
          <a:prstGeom prst="rect">
            <a:avLst/>
          </a:prstGeom>
          <a:noFill/>
          <a:ln>
            <a:noFill/>
          </a:ln>
        </p:spPr>
      </p:pic>
      <p:sp>
        <p:nvSpPr>
          <p:cNvPr id="182" name="Google Shape;182;p28"/>
          <p:cNvSpPr/>
          <p:nvPr/>
        </p:nvSpPr>
        <p:spPr>
          <a:xfrm>
            <a:off x="1449300" y="1640367"/>
            <a:ext cx="10742700" cy="923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1200"/>
              </a:spcBef>
              <a:spcAft>
                <a:spcPts val="0"/>
              </a:spcAft>
              <a:buClr>
                <a:srgbClr val="000000"/>
              </a:buClr>
              <a:buSzPts val="2400"/>
              <a:buFont typeface="Arial"/>
              <a:buNone/>
            </a:pPr>
            <a:r>
              <a:rPr lang="en-US" sz="2400" b="0" i="0" u="none" strike="noStrike" cap="none">
                <a:solidFill>
                  <a:srgbClr val="222222"/>
                </a:solidFill>
                <a:latin typeface="Arial"/>
                <a:ea typeface="Arial"/>
                <a:cs typeface="Arial"/>
                <a:sym typeface="Arial"/>
              </a:rPr>
              <a:t>Design &amp; development continued with a more finished looking Hexbug Nano.  </a:t>
            </a:r>
            <a:endParaRPr sz="2400" b="0" i="0" u="none" strike="noStrike" cap="none">
              <a:solidFill>
                <a:srgbClr val="222222"/>
              </a:solidFill>
              <a:latin typeface="Arial"/>
              <a:ea typeface="Arial"/>
              <a:cs typeface="Arial"/>
              <a:sym typeface="Arial"/>
            </a:endParaRPr>
          </a:p>
          <a:p>
            <a:pPr marL="152400" marR="0" lvl="0" indent="0" algn="l" rtl="0">
              <a:lnSpc>
                <a:spcPct val="100000"/>
              </a:lnSpc>
              <a:spcBef>
                <a:spcPts val="1200"/>
              </a:spcBef>
              <a:spcAft>
                <a:spcPts val="0"/>
              </a:spcAft>
              <a:buClr>
                <a:srgbClr val="0E0C02"/>
              </a:buClr>
              <a:buSzPts val="2400"/>
              <a:buFont typeface="Calibri"/>
              <a:buNone/>
            </a:pPr>
            <a:endParaRPr sz="2400" b="0" i="0" u="none" strike="noStrike" cap="none">
              <a:solidFill>
                <a:schemeClr val="dk1"/>
              </a:solidFill>
              <a:latin typeface="Arial"/>
              <a:ea typeface="Arial"/>
              <a:cs typeface="Arial"/>
              <a:sym typeface="Arial"/>
            </a:endParaRPr>
          </a:p>
          <a:p>
            <a:pPr marL="457200" marR="0" lvl="0" indent="-304800" algn="l" rtl="0">
              <a:lnSpc>
                <a:spcPct val="100000"/>
              </a:lnSpc>
              <a:spcBef>
                <a:spcPts val="1200"/>
              </a:spcBef>
              <a:spcAft>
                <a:spcPts val="0"/>
              </a:spcAft>
              <a:buClr>
                <a:srgbClr val="0E0C02"/>
              </a:buClr>
              <a:buSzPts val="2400"/>
              <a:buFont typeface="Calibri"/>
              <a:buNone/>
            </a:pPr>
            <a:endParaRPr sz="2400" b="0" i="0" u="none" strike="noStrike" cap="none">
              <a:solidFill>
                <a:schemeClr val="dk1"/>
              </a:solidFill>
              <a:latin typeface="Arial"/>
              <a:ea typeface="Arial"/>
              <a:cs typeface="Arial"/>
              <a:sym typeface="Arial"/>
            </a:endParaRPr>
          </a:p>
          <a:p>
            <a:pPr marL="457200" marR="0" lvl="0" indent="-304800" algn="l" rtl="0">
              <a:lnSpc>
                <a:spcPct val="100000"/>
              </a:lnSpc>
              <a:spcBef>
                <a:spcPts val="1200"/>
              </a:spcBef>
              <a:spcAft>
                <a:spcPts val="0"/>
              </a:spcAft>
              <a:buClr>
                <a:srgbClr val="0E0C02"/>
              </a:buClr>
              <a:buSzPts val="2400"/>
              <a:buFont typeface="Calibri"/>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83" name="Google Shape;183;p28"/>
          <p:cNvPicPr preferRelativeResize="0"/>
          <p:nvPr/>
        </p:nvPicPr>
        <p:blipFill rotWithShape="1">
          <a:blip r:embed="rId4">
            <a:alphaModFix/>
          </a:blip>
          <a:srcRect/>
          <a:stretch/>
        </p:blipFill>
        <p:spPr>
          <a:xfrm rot="10800000">
            <a:off x="8690550" y="4169824"/>
            <a:ext cx="2321600" cy="2321600"/>
          </a:xfrm>
          <a:prstGeom prst="rect">
            <a:avLst/>
          </a:prstGeom>
          <a:noFill/>
          <a:ln>
            <a:noFill/>
          </a:ln>
        </p:spPr>
      </p:pic>
      <p:sp>
        <p:nvSpPr>
          <p:cNvPr id="184" name="Google Shape;184;p28"/>
          <p:cNvSpPr txBox="1">
            <a:spLocks noGrp="1"/>
          </p:cNvSpPr>
          <p:nvPr>
            <p:ph type="sldNum" idx="12"/>
          </p:nvPr>
        </p:nvSpPr>
        <p:spPr>
          <a:xfrm>
            <a:off x="90170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
        <p:nvSpPr>
          <p:cNvPr id="185" name="Google Shape;185;p28"/>
          <p:cNvSpPr/>
          <p:nvPr/>
        </p:nvSpPr>
        <p:spPr>
          <a:xfrm>
            <a:off x="5564800" y="2869550"/>
            <a:ext cx="6038700" cy="797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1200"/>
              </a:spcBef>
              <a:spcAft>
                <a:spcPts val="0"/>
              </a:spcAft>
              <a:buClr>
                <a:srgbClr val="000000"/>
              </a:buClr>
              <a:buSzPts val="2400"/>
              <a:buFont typeface="Arial"/>
              <a:buNone/>
            </a:pPr>
            <a:r>
              <a:rPr lang="en-US" sz="2400" b="0" i="0" u="none" strike="noStrike" cap="none">
                <a:solidFill>
                  <a:srgbClr val="222222"/>
                </a:solidFill>
                <a:latin typeface="Arial"/>
                <a:ea typeface="Arial"/>
                <a:cs typeface="Arial"/>
                <a:sym typeface="Arial"/>
              </a:rPr>
              <a:t>Concept sketches began to illustrate what the finished product might look like, </a:t>
            </a:r>
            <a:r>
              <a:rPr lang="en-US" sz="2400" b="1" i="0" u="none" strike="noStrike" cap="none">
                <a:solidFill>
                  <a:srgbClr val="222222"/>
                </a:solidFill>
              </a:rPr>
              <a:t>inspired by nature and real bugs</a:t>
            </a:r>
            <a:r>
              <a:rPr lang="en-US" sz="2400" b="0" i="0" u="none" strike="noStrike" cap="none">
                <a:solidFill>
                  <a:srgbClr val="222222"/>
                </a:solidFill>
                <a:latin typeface="Arial"/>
                <a:ea typeface="Arial"/>
                <a:cs typeface="Arial"/>
                <a:sym typeface="Arial"/>
              </a:rPr>
              <a:t>.  </a:t>
            </a:r>
            <a:endParaRPr sz="2400" b="0" i="0" u="none" strike="noStrike" cap="none">
              <a:solidFill>
                <a:srgbClr val="222222"/>
              </a:solidFill>
              <a:latin typeface="Arial"/>
              <a:ea typeface="Arial"/>
              <a:cs typeface="Arial"/>
              <a:sym typeface="Arial"/>
            </a:endParaRPr>
          </a:p>
          <a:p>
            <a:pPr marL="152400" marR="0" lvl="0" indent="0" algn="l" rtl="0">
              <a:lnSpc>
                <a:spcPct val="100000"/>
              </a:lnSpc>
              <a:spcBef>
                <a:spcPts val="1200"/>
              </a:spcBef>
              <a:spcAft>
                <a:spcPts val="0"/>
              </a:spcAft>
              <a:buClr>
                <a:srgbClr val="0E0C02"/>
              </a:buClr>
              <a:buSzPts val="2400"/>
              <a:buFont typeface="Calibri"/>
              <a:buNone/>
            </a:pPr>
            <a:endParaRPr sz="2400" b="0" i="0" u="none" strike="noStrike" cap="none">
              <a:solidFill>
                <a:schemeClr val="dk1"/>
              </a:solidFill>
              <a:latin typeface="Arial"/>
              <a:ea typeface="Arial"/>
              <a:cs typeface="Arial"/>
              <a:sym typeface="Arial"/>
            </a:endParaRPr>
          </a:p>
          <a:p>
            <a:pPr marL="457200" marR="0" lvl="0" indent="-304800" algn="l" rtl="0">
              <a:lnSpc>
                <a:spcPct val="100000"/>
              </a:lnSpc>
              <a:spcBef>
                <a:spcPts val="1200"/>
              </a:spcBef>
              <a:spcAft>
                <a:spcPts val="0"/>
              </a:spcAft>
              <a:buClr>
                <a:srgbClr val="0E0C02"/>
              </a:buClr>
              <a:buSzPts val="2400"/>
              <a:buFont typeface="Calibri"/>
              <a:buNone/>
            </a:pPr>
            <a:endParaRPr sz="2400" b="0" i="0" u="none" strike="noStrike" cap="none">
              <a:solidFill>
                <a:schemeClr val="dk1"/>
              </a:solidFill>
              <a:latin typeface="Arial"/>
              <a:ea typeface="Arial"/>
              <a:cs typeface="Arial"/>
              <a:sym typeface="Arial"/>
            </a:endParaRPr>
          </a:p>
          <a:p>
            <a:pPr marL="457200" marR="0" lvl="0" indent="-304800" algn="l" rtl="0">
              <a:lnSpc>
                <a:spcPct val="100000"/>
              </a:lnSpc>
              <a:spcBef>
                <a:spcPts val="1200"/>
              </a:spcBef>
              <a:spcAft>
                <a:spcPts val="0"/>
              </a:spcAft>
              <a:buClr>
                <a:srgbClr val="0E0C02"/>
              </a:buClr>
              <a:buSzPts val="2400"/>
              <a:buFont typeface="Calibri"/>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86" name="Google Shape;186;p2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7350" y="4303575"/>
            <a:ext cx="2321600" cy="2321600"/>
          </a:xfrm>
          <a:prstGeom prst="rect">
            <a:avLst/>
          </a:prstGeom>
          <a:noFill/>
          <a:ln>
            <a:noFill/>
          </a:ln>
        </p:spPr>
      </p:pic>
      <p:sp>
        <p:nvSpPr>
          <p:cNvPr id="187" name="Google Shape;187;p28"/>
          <p:cNvSpPr txBox="1">
            <a:spLocks noGrp="1"/>
          </p:cNvSpPr>
          <p:nvPr>
            <p:ph type="title"/>
          </p:nvPr>
        </p:nvSpPr>
        <p:spPr>
          <a:xfrm>
            <a:off x="919150" y="509197"/>
            <a:ext cx="10515600" cy="758400"/>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3600"/>
              <a:buFont typeface="Arial"/>
              <a:buNone/>
            </a:pPr>
            <a:r>
              <a:rPr lang="en-US" sz="3600" b="1"/>
              <a:t>Engineering Design of Hexbugs</a:t>
            </a:r>
            <a:endParaRPr sz="36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9"/>
          <p:cNvPicPr preferRelativeResize="0"/>
          <p:nvPr/>
        </p:nvPicPr>
        <p:blipFill rotWithShape="1">
          <a:blip r:embed="rId3">
            <a:alphaModFix/>
          </a:blip>
          <a:srcRect/>
          <a:stretch/>
        </p:blipFill>
        <p:spPr>
          <a:xfrm>
            <a:off x="5053313" y="1451188"/>
            <a:ext cx="6470376" cy="4905150"/>
          </a:xfrm>
          <a:prstGeom prst="rect">
            <a:avLst/>
          </a:prstGeom>
          <a:noFill/>
          <a:ln>
            <a:noFill/>
          </a:ln>
        </p:spPr>
      </p:pic>
      <p:sp>
        <p:nvSpPr>
          <p:cNvPr id="193" name="Google Shape;193;p29"/>
          <p:cNvSpPr/>
          <p:nvPr/>
        </p:nvSpPr>
        <p:spPr>
          <a:xfrm>
            <a:off x="277300" y="3501550"/>
            <a:ext cx="7381800" cy="321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200"/>
              </a:spcBef>
              <a:spcAft>
                <a:spcPts val="0"/>
              </a:spcAft>
              <a:buClr>
                <a:srgbClr val="000000"/>
              </a:buClr>
              <a:buSzPts val="2400"/>
              <a:buFont typeface="Arial"/>
              <a:buNone/>
            </a:pPr>
            <a:r>
              <a:rPr lang="en-US" sz="2400" b="0" i="0" u="none" strike="noStrike" cap="none">
                <a:solidFill>
                  <a:srgbClr val="222222"/>
                </a:solidFill>
                <a:latin typeface="Arial"/>
                <a:ea typeface="Arial"/>
                <a:cs typeface="Arial"/>
                <a:sym typeface="Arial"/>
              </a:rPr>
              <a:t>The horn design was replaced with a closed        nose shape.  </a:t>
            </a:r>
            <a:r>
              <a:rPr lang="en-US" sz="2400" b="1" i="0" u="none" strike="noStrike" cap="none">
                <a:solidFill>
                  <a:srgbClr val="222222"/>
                </a:solidFill>
              </a:rPr>
              <a:t>Why </a:t>
            </a:r>
            <a:r>
              <a:rPr lang="en-US" sz="2400" i="0" u="none" strike="noStrike" cap="none">
                <a:solidFill>
                  <a:srgbClr val="222222"/>
                </a:solidFill>
              </a:rPr>
              <a:t>do you think the nope shape was changed from pointed to rounded</a:t>
            </a:r>
            <a:r>
              <a:rPr lang="en-US" sz="2400">
                <a:solidFill>
                  <a:srgbClr val="222222"/>
                </a:solidFill>
              </a:rPr>
              <a:t>? Hint: think about safety with intended users (kids) &amp; durability   (product lifespan).</a:t>
            </a:r>
            <a:endParaRPr sz="2400" i="0" u="none" strike="noStrike" cap="none">
              <a:solidFill>
                <a:srgbClr val="222222"/>
              </a:solidFill>
            </a:endParaRPr>
          </a:p>
          <a:p>
            <a:pPr marL="0" marR="0" lvl="0" indent="0" algn="l" rtl="0">
              <a:lnSpc>
                <a:spcPct val="100000"/>
              </a:lnSpc>
              <a:spcBef>
                <a:spcPts val="1200"/>
              </a:spcBef>
              <a:spcAft>
                <a:spcPts val="0"/>
              </a:spcAft>
              <a:buClr>
                <a:srgbClr val="000000"/>
              </a:buClr>
              <a:buSzPts val="2400"/>
              <a:buFont typeface="Arial"/>
              <a:buNone/>
            </a:pPr>
            <a:r>
              <a:rPr lang="en-US" sz="2400" b="1" i="0" u="none" strike="noStrike" cap="none">
                <a:solidFill>
                  <a:srgbClr val="222222"/>
                </a:solidFill>
                <a:latin typeface="Arial"/>
                <a:ea typeface="Arial"/>
                <a:cs typeface="Arial"/>
                <a:sym typeface="Arial"/>
              </a:rPr>
              <a:t>Prototypes</a:t>
            </a:r>
            <a:r>
              <a:rPr lang="en-US" sz="2400" b="0" i="0" u="none" strike="noStrike" cap="none">
                <a:solidFill>
                  <a:srgbClr val="222222"/>
                </a:solidFill>
                <a:latin typeface="Arial"/>
                <a:ea typeface="Arial"/>
                <a:cs typeface="Arial"/>
                <a:sym typeface="Arial"/>
              </a:rPr>
              <a:t> were made with different leg configurations with different leg lengths and shapes in order to understand their </a:t>
            </a:r>
            <a:r>
              <a:rPr lang="en-US" sz="2400" b="1" i="0" u="none" strike="noStrike" cap="none">
                <a:solidFill>
                  <a:srgbClr val="222222"/>
                </a:solidFill>
                <a:latin typeface="Arial"/>
                <a:ea typeface="Arial"/>
                <a:cs typeface="Arial"/>
                <a:sym typeface="Arial"/>
              </a:rPr>
              <a:t>engineering</a:t>
            </a:r>
            <a:r>
              <a:rPr lang="en-US" sz="2400" b="0" i="0" u="none" strike="noStrike" cap="none">
                <a:solidFill>
                  <a:srgbClr val="222222"/>
                </a:solidFill>
                <a:latin typeface="Arial"/>
                <a:ea typeface="Arial"/>
                <a:cs typeface="Arial"/>
                <a:sym typeface="Arial"/>
              </a:rPr>
              <a:t> </a:t>
            </a:r>
            <a:r>
              <a:rPr lang="en-US" sz="2400" b="1" i="0" u="none" strike="noStrike" cap="none">
                <a:solidFill>
                  <a:srgbClr val="222222"/>
                </a:solidFill>
                <a:latin typeface="Arial"/>
                <a:ea typeface="Arial"/>
                <a:cs typeface="Arial"/>
                <a:sym typeface="Arial"/>
              </a:rPr>
              <a:t>function</a:t>
            </a:r>
            <a:r>
              <a:rPr lang="en-US" sz="2400" b="0" i="0" u="none" strike="noStrike" cap="none">
                <a:solidFill>
                  <a:srgbClr val="222222"/>
                </a:solidFill>
                <a:latin typeface="Arial"/>
                <a:ea typeface="Arial"/>
                <a:cs typeface="Arial"/>
                <a:sym typeface="Arial"/>
              </a:rPr>
              <a:t>.  </a:t>
            </a:r>
            <a:endParaRPr sz="2400" b="0" i="0" u="none" strike="noStrike" cap="none">
              <a:solidFill>
                <a:srgbClr val="222222"/>
              </a:solidFill>
              <a:latin typeface="Arial"/>
              <a:ea typeface="Arial"/>
              <a:cs typeface="Arial"/>
              <a:sym typeface="Arial"/>
            </a:endParaRPr>
          </a:p>
          <a:p>
            <a:pPr marL="152400" marR="0" lvl="0" indent="0" algn="l" rtl="0">
              <a:lnSpc>
                <a:spcPct val="100000"/>
              </a:lnSpc>
              <a:spcBef>
                <a:spcPts val="1200"/>
              </a:spcBef>
              <a:spcAft>
                <a:spcPts val="0"/>
              </a:spcAft>
              <a:buClr>
                <a:srgbClr val="0E0C02"/>
              </a:buClr>
              <a:buSzPts val="2400"/>
              <a:buFont typeface="Calibri"/>
              <a:buNone/>
            </a:pPr>
            <a:endParaRPr sz="2400" b="0" i="0" u="none" strike="noStrike" cap="none">
              <a:solidFill>
                <a:schemeClr val="dk1"/>
              </a:solidFill>
              <a:latin typeface="Arial"/>
              <a:ea typeface="Arial"/>
              <a:cs typeface="Arial"/>
              <a:sym typeface="Arial"/>
            </a:endParaRPr>
          </a:p>
          <a:p>
            <a:pPr marL="457200" marR="0" lvl="0" indent="-304800" algn="l" rtl="0">
              <a:lnSpc>
                <a:spcPct val="100000"/>
              </a:lnSpc>
              <a:spcBef>
                <a:spcPts val="1200"/>
              </a:spcBef>
              <a:spcAft>
                <a:spcPts val="0"/>
              </a:spcAft>
              <a:buClr>
                <a:srgbClr val="0E0C02"/>
              </a:buClr>
              <a:buSzPts val="2400"/>
              <a:buFont typeface="Calibri"/>
              <a:buNone/>
            </a:pPr>
            <a:endParaRPr sz="2400" b="0" i="0" u="none" strike="noStrike" cap="none">
              <a:solidFill>
                <a:schemeClr val="dk1"/>
              </a:solidFill>
              <a:latin typeface="Arial"/>
              <a:ea typeface="Arial"/>
              <a:cs typeface="Arial"/>
              <a:sym typeface="Arial"/>
            </a:endParaRPr>
          </a:p>
          <a:p>
            <a:pPr marL="457200" marR="0" lvl="0" indent="-304800" algn="l" rtl="0">
              <a:lnSpc>
                <a:spcPct val="100000"/>
              </a:lnSpc>
              <a:spcBef>
                <a:spcPts val="1200"/>
              </a:spcBef>
              <a:spcAft>
                <a:spcPts val="0"/>
              </a:spcAft>
              <a:buClr>
                <a:srgbClr val="0E0C02"/>
              </a:buClr>
              <a:buSzPts val="2400"/>
              <a:buFont typeface="Calibri"/>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94" name="Google Shape;194;p29"/>
          <p:cNvPicPr preferRelativeResize="0"/>
          <p:nvPr/>
        </p:nvPicPr>
        <p:blipFill rotWithShape="1">
          <a:blip r:embed="rId4">
            <a:alphaModFix/>
          </a:blip>
          <a:srcRect/>
          <a:stretch/>
        </p:blipFill>
        <p:spPr>
          <a:xfrm rot="10800000">
            <a:off x="763525" y="1486602"/>
            <a:ext cx="1932500" cy="1932500"/>
          </a:xfrm>
          <a:prstGeom prst="rect">
            <a:avLst/>
          </a:prstGeom>
          <a:noFill/>
          <a:ln>
            <a:noFill/>
          </a:ln>
        </p:spPr>
      </p:pic>
      <p:sp>
        <p:nvSpPr>
          <p:cNvPr id="195" name="Google Shape;195;p29"/>
          <p:cNvSpPr txBox="1">
            <a:spLocks noGrp="1"/>
          </p:cNvSpPr>
          <p:nvPr>
            <p:ph type="sldNum" idx="12"/>
          </p:nvPr>
        </p:nvSpPr>
        <p:spPr>
          <a:xfrm>
            <a:off x="90170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
        <p:nvSpPr>
          <p:cNvPr id="196" name="Google Shape;196;p29"/>
          <p:cNvSpPr txBox="1">
            <a:spLocks noGrp="1"/>
          </p:cNvSpPr>
          <p:nvPr>
            <p:ph type="title"/>
          </p:nvPr>
        </p:nvSpPr>
        <p:spPr>
          <a:xfrm>
            <a:off x="919150" y="509197"/>
            <a:ext cx="10515600" cy="758400"/>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3600"/>
              <a:buFont typeface="Arial"/>
              <a:buNone/>
            </a:pPr>
            <a:r>
              <a:rPr lang="en-US" sz="3600" b="1"/>
              <a:t>Engineering Design of Hexbugs</a:t>
            </a:r>
            <a:endParaRPr sz="36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0"/>
          <p:cNvPicPr preferRelativeResize="0"/>
          <p:nvPr/>
        </p:nvPicPr>
        <p:blipFill rotWithShape="1">
          <a:blip r:embed="rId3">
            <a:alphaModFix/>
          </a:blip>
          <a:srcRect/>
          <a:stretch/>
        </p:blipFill>
        <p:spPr>
          <a:xfrm>
            <a:off x="154471" y="1610850"/>
            <a:ext cx="6571904" cy="4982125"/>
          </a:xfrm>
          <a:prstGeom prst="rect">
            <a:avLst/>
          </a:prstGeom>
          <a:noFill/>
          <a:ln>
            <a:noFill/>
          </a:ln>
        </p:spPr>
      </p:pic>
      <p:sp>
        <p:nvSpPr>
          <p:cNvPr id="202" name="Google Shape;202;p30"/>
          <p:cNvSpPr/>
          <p:nvPr/>
        </p:nvSpPr>
        <p:spPr>
          <a:xfrm>
            <a:off x="1235875" y="1800825"/>
            <a:ext cx="10673400" cy="3372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1200"/>
              </a:spcBef>
              <a:spcAft>
                <a:spcPts val="0"/>
              </a:spcAft>
              <a:buClr>
                <a:srgbClr val="000000"/>
              </a:buClr>
              <a:buSzPts val="2400"/>
              <a:buFont typeface="Arial"/>
              <a:buNone/>
            </a:pPr>
            <a:r>
              <a:rPr lang="en-US" sz="2400" b="0" i="0" u="none" strike="noStrike" cap="none" dirty="0">
                <a:solidFill>
                  <a:srgbClr val="222222"/>
                </a:solidFill>
                <a:latin typeface="Arial"/>
                <a:ea typeface="Arial"/>
                <a:cs typeface="Arial"/>
                <a:sym typeface="Arial"/>
              </a:rPr>
              <a:t>Final engineering design was proven, tested and selected for production.</a:t>
            </a:r>
            <a:endParaRPr sz="2400" b="0" i="0" u="none" strike="noStrike" cap="none" dirty="0">
              <a:solidFill>
                <a:srgbClr val="222222"/>
              </a:solidFill>
              <a:latin typeface="Arial"/>
              <a:ea typeface="Arial"/>
              <a:cs typeface="Arial"/>
              <a:sym typeface="Arial"/>
            </a:endParaRPr>
          </a:p>
          <a:p>
            <a:pPr marL="0" marR="0" lvl="0" indent="457200" algn="r" rtl="0">
              <a:lnSpc>
                <a:spcPct val="100000"/>
              </a:lnSpc>
              <a:spcBef>
                <a:spcPts val="1200"/>
              </a:spcBef>
              <a:spcAft>
                <a:spcPts val="0"/>
              </a:spcAft>
              <a:buClr>
                <a:srgbClr val="000000"/>
              </a:buClr>
              <a:buSzPts val="2400"/>
              <a:buFont typeface="Arial"/>
              <a:buNone/>
            </a:pPr>
            <a:endParaRPr sz="2400" b="0" i="0" u="none" strike="noStrike" cap="none" dirty="0">
              <a:solidFill>
                <a:srgbClr val="222222"/>
              </a:solidFill>
              <a:latin typeface="Arial"/>
              <a:ea typeface="Arial"/>
              <a:cs typeface="Arial"/>
              <a:sym typeface="Arial"/>
            </a:endParaRPr>
          </a:p>
          <a:p>
            <a:pPr marL="0" marR="0" lvl="0" indent="457200" algn="r" rtl="0">
              <a:lnSpc>
                <a:spcPct val="100000"/>
              </a:lnSpc>
              <a:spcBef>
                <a:spcPts val="1200"/>
              </a:spcBef>
              <a:spcAft>
                <a:spcPts val="0"/>
              </a:spcAft>
              <a:buClr>
                <a:srgbClr val="000000"/>
              </a:buClr>
              <a:buSzPts val="2400"/>
              <a:buFont typeface="Arial"/>
              <a:buNone/>
            </a:pPr>
            <a:r>
              <a:rPr lang="en-US" sz="2400" b="0" i="0" u="none" strike="noStrike" cap="none" dirty="0">
                <a:solidFill>
                  <a:srgbClr val="222222"/>
                </a:solidFill>
                <a:latin typeface="Arial"/>
                <a:ea typeface="Arial"/>
                <a:cs typeface="Arial"/>
                <a:sym typeface="Arial"/>
              </a:rPr>
              <a:t>M</a:t>
            </a:r>
            <a:r>
              <a:rPr lang="en-US" sz="2400" b="1" i="0" u="none" strike="noStrike" cap="none" dirty="0">
                <a:solidFill>
                  <a:srgbClr val="222222"/>
                </a:solidFill>
                <a:latin typeface="Arial"/>
                <a:ea typeface="Arial"/>
                <a:cs typeface="Arial"/>
                <a:sym typeface="Arial"/>
              </a:rPr>
              <a:t>ost significant challenge</a:t>
            </a:r>
            <a:r>
              <a:rPr lang="en-US" sz="2400" b="0" i="0" u="none" strike="noStrike" cap="none" dirty="0">
                <a:solidFill>
                  <a:srgbClr val="222222"/>
                </a:solidFill>
                <a:latin typeface="Arial"/>
                <a:ea typeface="Arial"/>
                <a:cs typeface="Arial"/>
                <a:sym typeface="Arial"/>
              </a:rPr>
              <a:t> was manufacturing                                      the components so that every </a:t>
            </a:r>
            <a:r>
              <a:rPr lang="en-US" sz="2400" b="0" i="0" u="none" strike="noStrike" cap="none" dirty="0" err="1">
                <a:solidFill>
                  <a:srgbClr val="222222"/>
                </a:solidFill>
                <a:latin typeface="Arial"/>
                <a:ea typeface="Arial"/>
                <a:cs typeface="Arial"/>
                <a:sym typeface="Arial"/>
              </a:rPr>
              <a:t>Hexbug</a:t>
            </a:r>
            <a:r>
              <a:rPr lang="en-US" sz="2400" b="0" i="0" u="none" strike="noStrike" cap="none" dirty="0">
                <a:solidFill>
                  <a:srgbClr val="222222"/>
                </a:solidFill>
                <a:latin typeface="Arial"/>
                <a:ea typeface="Arial"/>
                <a:cs typeface="Arial"/>
                <a:sym typeface="Arial"/>
              </a:rPr>
              <a:t> Nano                                               </a:t>
            </a:r>
            <a:r>
              <a:rPr lang="en-US" sz="2400" b="1" i="0" u="none" strike="noStrike" cap="none" dirty="0">
                <a:solidFill>
                  <a:srgbClr val="222222"/>
                </a:solidFill>
                <a:latin typeface="Arial"/>
                <a:ea typeface="Arial"/>
                <a:cs typeface="Arial"/>
                <a:sym typeface="Arial"/>
              </a:rPr>
              <a:t>performed the same</a:t>
            </a:r>
            <a:r>
              <a:rPr lang="en-US" sz="2400" b="0" i="0" u="none" strike="noStrike" cap="none" dirty="0">
                <a:solidFill>
                  <a:srgbClr val="222222"/>
                </a:solidFill>
                <a:latin typeface="Arial"/>
                <a:ea typeface="Arial"/>
                <a:cs typeface="Arial"/>
                <a:sym typeface="Arial"/>
              </a:rPr>
              <a:t>, regardless of which                                                production injection mold made the legs.                                                                             </a:t>
            </a:r>
            <a:endParaRPr sz="2400" b="0" i="0" u="none" strike="noStrike" cap="none" dirty="0">
              <a:solidFill>
                <a:srgbClr val="222222"/>
              </a:solidFill>
              <a:latin typeface="Arial"/>
              <a:ea typeface="Arial"/>
              <a:cs typeface="Arial"/>
              <a:sym typeface="Arial"/>
            </a:endParaRPr>
          </a:p>
          <a:p>
            <a:pPr marL="152400" marR="0" lvl="0" indent="0" algn="r" rtl="0">
              <a:lnSpc>
                <a:spcPct val="100000"/>
              </a:lnSpc>
              <a:spcBef>
                <a:spcPts val="1200"/>
              </a:spcBef>
              <a:spcAft>
                <a:spcPts val="0"/>
              </a:spcAft>
              <a:buClr>
                <a:srgbClr val="0E0C02"/>
              </a:buClr>
              <a:buSzPts val="2400"/>
              <a:buFont typeface="Calibri"/>
              <a:buNone/>
            </a:pPr>
            <a:endParaRPr sz="2400" b="0" i="0" u="none" strike="noStrike" cap="none" dirty="0">
              <a:solidFill>
                <a:schemeClr val="dk1"/>
              </a:solidFill>
              <a:latin typeface="Arial"/>
              <a:ea typeface="Arial"/>
              <a:cs typeface="Arial"/>
              <a:sym typeface="Arial"/>
            </a:endParaRPr>
          </a:p>
          <a:p>
            <a:pPr marL="457200" marR="0" lvl="0" indent="-304800" algn="r" rtl="0">
              <a:lnSpc>
                <a:spcPct val="100000"/>
              </a:lnSpc>
              <a:spcBef>
                <a:spcPts val="1200"/>
              </a:spcBef>
              <a:spcAft>
                <a:spcPts val="0"/>
              </a:spcAft>
              <a:buClr>
                <a:srgbClr val="0E0C02"/>
              </a:buClr>
              <a:buSzPts val="2400"/>
              <a:buFont typeface="Calibri"/>
              <a:buNone/>
            </a:pPr>
            <a:endParaRPr sz="2400" b="0" i="0" u="none" strike="noStrike" cap="none" dirty="0">
              <a:solidFill>
                <a:schemeClr val="dk1"/>
              </a:solidFill>
              <a:latin typeface="Arial"/>
              <a:ea typeface="Arial"/>
              <a:cs typeface="Arial"/>
              <a:sym typeface="Arial"/>
            </a:endParaRPr>
          </a:p>
          <a:p>
            <a:pPr marL="457200" marR="0" lvl="0" indent="-304800" algn="r" rtl="0">
              <a:lnSpc>
                <a:spcPct val="100000"/>
              </a:lnSpc>
              <a:spcBef>
                <a:spcPts val="1200"/>
              </a:spcBef>
              <a:spcAft>
                <a:spcPts val="0"/>
              </a:spcAft>
              <a:buClr>
                <a:srgbClr val="0E0C02"/>
              </a:buClr>
              <a:buSzPts val="2400"/>
              <a:buFont typeface="Calibri"/>
              <a:buNone/>
            </a:pPr>
            <a:endParaRPr sz="2400" b="0" i="0" u="none" strike="noStrike" cap="none" dirty="0">
              <a:solidFill>
                <a:schemeClr val="dk1"/>
              </a:solidFill>
              <a:latin typeface="Arial"/>
              <a:ea typeface="Arial"/>
              <a:cs typeface="Arial"/>
              <a:sym typeface="Arial"/>
            </a:endParaRPr>
          </a:p>
          <a:p>
            <a:pPr marL="0" marR="0" lvl="0" indent="0" algn="r" rtl="0">
              <a:lnSpc>
                <a:spcPct val="100000"/>
              </a:lnSpc>
              <a:spcBef>
                <a:spcPts val="1200"/>
              </a:spcBef>
              <a:spcAft>
                <a:spcPts val="0"/>
              </a:spcAft>
              <a:buClr>
                <a:srgbClr val="000000"/>
              </a:buClr>
              <a:buSzPts val="2400"/>
              <a:buFont typeface="Arial"/>
              <a:buNone/>
            </a:pPr>
            <a:endParaRPr sz="2400" b="0" i="0" u="none" strike="noStrike" cap="none" dirty="0">
              <a:solidFill>
                <a:schemeClr val="dk1"/>
              </a:solidFill>
              <a:latin typeface="Arial"/>
              <a:ea typeface="Arial"/>
              <a:cs typeface="Arial"/>
              <a:sym typeface="Arial"/>
            </a:endParaRPr>
          </a:p>
        </p:txBody>
      </p:sp>
      <p:sp>
        <p:nvSpPr>
          <p:cNvPr id="203" name="Google Shape;203;p30"/>
          <p:cNvSpPr txBox="1">
            <a:spLocks noGrp="1"/>
          </p:cNvSpPr>
          <p:nvPr>
            <p:ph type="sldNum" idx="12"/>
          </p:nvPr>
        </p:nvSpPr>
        <p:spPr>
          <a:xfrm>
            <a:off x="90170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204" name="Google Shape;204;p30"/>
          <p:cNvSpPr txBox="1">
            <a:spLocks noGrp="1"/>
          </p:cNvSpPr>
          <p:nvPr>
            <p:ph type="title"/>
          </p:nvPr>
        </p:nvSpPr>
        <p:spPr>
          <a:xfrm>
            <a:off x="919150" y="509197"/>
            <a:ext cx="10515600" cy="758400"/>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3600"/>
              <a:buFont typeface="Arial"/>
              <a:buNone/>
            </a:pPr>
            <a:r>
              <a:rPr lang="en-US" sz="3600" b="1"/>
              <a:t>Engineering Design of Hexbugs</a:t>
            </a:r>
            <a:endParaRPr sz="36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1"/>
          <p:cNvPicPr preferRelativeResize="0"/>
          <p:nvPr/>
        </p:nvPicPr>
        <p:blipFill rotWithShape="1">
          <a:blip r:embed="rId3">
            <a:alphaModFix/>
          </a:blip>
          <a:srcRect/>
          <a:stretch/>
        </p:blipFill>
        <p:spPr>
          <a:xfrm>
            <a:off x="261247" y="1514930"/>
            <a:ext cx="6865178" cy="4982125"/>
          </a:xfrm>
          <a:prstGeom prst="rect">
            <a:avLst/>
          </a:prstGeom>
          <a:noFill/>
          <a:ln>
            <a:noFill/>
          </a:ln>
        </p:spPr>
      </p:pic>
      <p:sp>
        <p:nvSpPr>
          <p:cNvPr id="210" name="Google Shape;210;p31"/>
          <p:cNvSpPr/>
          <p:nvPr/>
        </p:nvSpPr>
        <p:spPr>
          <a:xfrm>
            <a:off x="4757625" y="1792475"/>
            <a:ext cx="7093800" cy="1659600"/>
          </a:xfrm>
          <a:prstGeom prst="rect">
            <a:avLst/>
          </a:prstGeom>
          <a:noFill/>
          <a:ln>
            <a:noFill/>
          </a:ln>
        </p:spPr>
        <p:txBody>
          <a:bodyPr spcFirstLastPara="1" wrap="square" lIns="91425" tIns="45700" rIns="91425" bIns="45700" anchor="t" anchorCtr="0">
            <a:noAutofit/>
          </a:bodyPr>
          <a:lstStyle/>
          <a:p>
            <a:pPr marL="152400" marR="0" lvl="0" indent="0" algn="r" rtl="0">
              <a:lnSpc>
                <a:spcPct val="100000"/>
              </a:lnSpc>
              <a:spcBef>
                <a:spcPts val="1200"/>
              </a:spcBef>
              <a:spcAft>
                <a:spcPts val="0"/>
              </a:spcAft>
              <a:buClr>
                <a:srgbClr val="0E0C02"/>
              </a:buClr>
              <a:buSzPts val="2400"/>
              <a:buFont typeface="Calibri"/>
              <a:buNone/>
            </a:pPr>
            <a:r>
              <a:rPr lang="en-US" sz="2400" b="0" i="0" u="none" strike="noStrike" cap="none">
                <a:solidFill>
                  <a:srgbClr val="222222"/>
                </a:solidFill>
                <a:latin typeface="Arial"/>
                <a:ea typeface="Arial"/>
                <a:cs typeface="Arial"/>
                <a:sym typeface="Arial"/>
              </a:rPr>
              <a:t>Hexbug Nano was                                   “</a:t>
            </a:r>
            <a:r>
              <a:rPr lang="en-US" sz="2400" b="1" i="0" u="none" strike="noStrike" cap="none">
                <a:solidFill>
                  <a:srgbClr val="222222"/>
                </a:solidFill>
                <a:latin typeface="Arial"/>
                <a:ea typeface="Arial"/>
                <a:cs typeface="Arial"/>
                <a:sym typeface="Arial"/>
              </a:rPr>
              <a:t>designed for manufacturing and assembly</a:t>
            </a:r>
            <a:r>
              <a:rPr lang="en-US" sz="2400" b="0" i="0" u="none" strike="noStrike" cap="none">
                <a:solidFill>
                  <a:srgbClr val="222222"/>
                </a:solidFill>
                <a:latin typeface="Arial"/>
                <a:ea typeface="Arial"/>
                <a:cs typeface="Arial"/>
                <a:sym typeface="Arial"/>
              </a:rPr>
              <a:t>”                           so that multiple color options could be              achieved in the </a:t>
            </a:r>
            <a:r>
              <a:rPr lang="en-US" sz="2400" b="1" i="0" u="none" strike="noStrike" cap="none">
                <a:solidFill>
                  <a:srgbClr val="222222"/>
                </a:solidFill>
                <a:latin typeface="Arial"/>
                <a:ea typeface="Arial"/>
                <a:cs typeface="Arial"/>
                <a:sym typeface="Arial"/>
              </a:rPr>
              <a:t>fewest number                              of parts</a:t>
            </a:r>
            <a:r>
              <a:rPr lang="en-US" sz="2400" b="0" i="0" u="none" strike="noStrike" cap="none">
                <a:solidFill>
                  <a:srgbClr val="222222"/>
                </a:solidFill>
                <a:latin typeface="Arial"/>
                <a:ea typeface="Arial"/>
                <a:cs typeface="Arial"/>
                <a:sym typeface="Arial"/>
              </a:rPr>
              <a:t> possible.</a:t>
            </a:r>
            <a:endParaRPr sz="2400" b="0" i="0" u="none" strike="noStrike" cap="none">
              <a:solidFill>
                <a:srgbClr val="222222"/>
              </a:solidFill>
              <a:latin typeface="Arial"/>
              <a:ea typeface="Arial"/>
              <a:cs typeface="Arial"/>
              <a:sym typeface="Arial"/>
            </a:endParaRPr>
          </a:p>
          <a:p>
            <a:pPr marL="152400" marR="0" lvl="0" indent="0" algn="r" rtl="0">
              <a:lnSpc>
                <a:spcPct val="100000"/>
              </a:lnSpc>
              <a:spcBef>
                <a:spcPts val="1200"/>
              </a:spcBef>
              <a:spcAft>
                <a:spcPts val="0"/>
              </a:spcAft>
              <a:buClr>
                <a:srgbClr val="0E0C02"/>
              </a:buClr>
              <a:buSzPts val="2400"/>
              <a:buFont typeface="Calibri"/>
              <a:buNone/>
            </a:pPr>
            <a:endParaRPr sz="2400">
              <a:solidFill>
                <a:srgbClr val="222222"/>
              </a:solidFill>
            </a:endParaRPr>
          </a:p>
          <a:p>
            <a:pPr marL="152400" marR="0" lvl="0" indent="0" algn="r" rtl="0">
              <a:lnSpc>
                <a:spcPct val="100000"/>
              </a:lnSpc>
              <a:spcBef>
                <a:spcPts val="1200"/>
              </a:spcBef>
              <a:spcAft>
                <a:spcPts val="0"/>
              </a:spcAft>
              <a:buClr>
                <a:srgbClr val="0E0C02"/>
              </a:buClr>
              <a:buSzPts val="2400"/>
              <a:buFont typeface="Calibri"/>
              <a:buNone/>
            </a:pPr>
            <a:r>
              <a:rPr lang="en-US" sz="2400" b="1" i="1">
                <a:solidFill>
                  <a:srgbClr val="222222"/>
                </a:solidFill>
              </a:rPr>
              <a:t>= Modular Design</a:t>
            </a:r>
            <a:r>
              <a:rPr lang="en-US" sz="2400" b="0" i="0" u="none" strike="noStrike" cap="none">
                <a:solidFill>
                  <a:srgbClr val="222222"/>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a:p>
            <a:pPr marL="457200" marR="0" lvl="0" indent="-304800" algn="r" rtl="0">
              <a:lnSpc>
                <a:spcPct val="100000"/>
              </a:lnSpc>
              <a:spcBef>
                <a:spcPts val="1200"/>
              </a:spcBef>
              <a:spcAft>
                <a:spcPts val="0"/>
              </a:spcAft>
              <a:buClr>
                <a:srgbClr val="0E0C02"/>
              </a:buClr>
              <a:buSzPts val="2400"/>
              <a:buFont typeface="Calibri"/>
              <a:buNone/>
            </a:pPr>
            <a:endParaRPr sz="2400" b="0" i="0" u="none" strike="noStrike" cap="none">
              <a:solidFill>
                <a:schemeClr val="dk1"/>
              </a:solidFill>
              <a:latin typeface="Arial"/>
              <a:ea typeface="Arial"/>
              <a:cs typeface="Arial"/>
              <a:sym typeface="Arial"/>
            </a:endParaRPr>
          </a:p>
          <a:p>
            <a:pPr marL="457200" marR="0" lvl="0" indent="-304800" algn="r" rtl="0">
              <a:lnSpc>
                <a:spcPct val="100000"/>
              </a:lnSpc>
              <a:spcBef>
                <a:spcPts val="1200"/>
              </a:spcBef>
              <a:spcAft>
                <a:spcPts val="0"/>
              </a:spcAft>
              <a:buClr>
                <a:srgbClr val="0E0C02"/>
              </a:buClr>
              <a:buSzPts val="2400"/>
              <a:buFont typeface="Calibri"/>
              <a:buNone/>
            </a:pPr>
            <a:endParaRPr sz="2400" b="0" i="0" u="none" strike="noStrike" cap="none">
              <a:solidFill>
                <a:schemeClr val="dk1"/>
              </a:solidFill>
              <a:latin typeface="Arial"/>
              <a:ea typeface="Arial"/>
              <a:cs typeface="Arial"/>
              <a:sym typeface="Arial"/>
            </a:endParaRPr>
          </a:p>
          <a:p>
            <a:pPr marL="0" marR="0" lvl="0" indent="0" algn="r" rtl="0">
              <a:lnSpc>
                <a:spcPct val="100000"/>
              </a:lnSpc>
              <a:spcBef>
                <a:spcPts val="120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211" name="Google Shape;211;p31"/>
          <p:cNvSpPr txBox="1">
            <a:spLocks noGrp="1"/>
          </p:cNvSpPr>
          <p:nvPr>
            <p:ph type="sldNum" idx="12"/>
          </p:nvPr>
        </p:nvSpPr>
        <p:spPr>
          <a:xfrm>
            <a:off x="90170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
        <p:nvSpPr>
          <p:cNvPr id="212" name="Google Shape;212;p31"/>
          <p:cNvSpPr txBox="1">
            <a:spLocks noGrp="1"/>
          </p:cNvSpPr>
          <p:nvPr>
            <p:ph type="title"/>
          </p:nvPr>
        </p:nvSpPr>
        <p:spPr>
          <a:xfrm>
            <a:off x="919150" y="509197"/>
            <a:ext cx="10515600" cy="758400"/>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3600"/>
              <a:buFont typeface="Arial"/>
              <a:buNone/>
            </a:pPr>
            <a:r>
              <a:rPr lang="en-US" sz="3600" b="1"/>
              <a:t>Engineering Design of Hexbugs</a:t>
            </a:r>
            <a:endParaRPr sz="36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2"/>
          <p:cNvSpPr/>
          <p:nvPr/>
        </p:nvSpPr>
        <p:spPr>
          <a:xfrm>
            <a:off x="6452400" y="2135775"/>
            <a:ext cx="4916700" cy="4105500"/>
          </a:xfrm>
          <a:prstGeom prst="rect">
            <a:avLst/>
          </a:prstGeom>
          <a:noFill/>
          <a:ln>
            <a:noFill/>
          </a:ln>
        </p:spPr>
        <p:txBody>
          <a:bodyPr spcFirstLastPara="1" wrap="square" lIns="91425" tIns="45700" rIns="91425" bIns="45700" anchor="t" anchorCtr="0">
            <a:noAutofit/>
          </a:bodyPr>
          <a:lstStyle/>
          <a:p>
            <a:pPr marL="152400" marR="0" lvl="0" indent="0" algn="r" rtl="0">
              <a:lnSpc>
                <a:spcPct val="100000"/>
              </a:lnSpc>
              <a:spcBef>
                <a:spcPts val="1200"/>
              </a:spcBef>
              <a:spcAft>
                <a:spcPts val="0"/>
              </a:spcAft>
              <a:buClr>
                <a:srgbClr val="0E0C02"/>
              </a:buClr>
              <a:buSzPts val="2400"/>
              <a:buFont typeface="Calibri"/>
              <a:buNone/>
            </a:pPr>
            <a:r>
              <a:rPr lang="en-US" sz="2400" b="0" i="0" u="none" strike="noStrike" cap="none">
                <a:solidFill>
                  <a:srgbClr val="222222"/>
                </a:solidFill>
                <a:latin typeface="Arial"/>
                <a:ea typeface="Arial"/>
                <a:cs typeface="Arial"/>
                <a:sym typeface="Arial"/>
              </a:rPr>
              <a:t>Some of the final colors of the first group of Hexbug Nanos were </a:t>
            </a:r>
            <a:r>
              <a:rPr lang="en-US" sz="2400" b="1" i="0" u="none" strike="noStrike" cap="none">
                <a:solidFill>
                  <a:srgbClr val="222222"/>
                </a:solidFill>
                <a:latin typeface="Arial"/>
                <a:ea typeface="Arial"/>
                <a:cs typeface="Arial"/>
                <a:sym typeface="Arial"/>
              </a:rPr>
              <a:t>produced in smaller </a:t>
            </a:r>
            <a:r>
              <a:rPr lang="en-US" sz="2400" b="1">
                <a:solidFill>
                  <a:srgbClr val="222222"/>
                </a:solidFill>
              </a:rPr>
              <a:t>number</a:t>
            </a:r>
            <a:r>
              <a:rPr lang="en-US" sz="2400" b="1" i="0" u="none" strike="noStrike" cap="none">
                <a:solidFill>
                  <a:srgbClr val="222222"/>
                </a:solidFill>
                <a:latin typeface="Arial"/>
                <a:ea typeface="Arial"/>
                <a:cs typeface="Arial"/>
                <a:sym typeface="Arial"/>
              </a:rPr>
              <a:t>s</a:t>
            </a:r>
            <a:r>
              <a:rPr lang="en-US" sz="2400" b="0" i="0" u="none" strike="noStrike" cap="none">
                <a:solidFill>
                  <a:srgbClr val="222222"/>
                </a:solidFill>
                <a:latin typeface="Arial"/>
                <a:ea typeface="Arial"/>
                <a:cs typeface="Arial"/>
                <a:sym typeface="Arial"/>
              </a:rPr>
              <a:t> so that they would be </a:t>
            </a:r>
            <a:r>
              <a:rPr lang="en-US" sz="2400" b="1" i="0" u="none" strike="noStrike" cap="none">
                <a:solidFill>
                  <a:srgbClr val="222222"/>
                </a:solidFill>
                <a:latin typeface="Arial"/>
                <a:ea typeface="Arial"/>
                <a:cs typeface="Arial"/>
                <a:sym typeface="Arial"/>
              </a:rPr>
              <a:t>harder to find in the market</a:t>
            </a:r>
            <a:r>
              <a:rPr lang="en-US" sz="2400" b="0" i="0" u="none" strike="noStrike" cap="none">
                <a:solidFill>
                  <a:srgbClr val="222222"/>
                </a:solidFill>
                <a:latin typeface="Arial"/>
                <a:ea typeface="Arial"/>
                <a:cs typeface="Arial"/>
                <a:sym typeface="Arial"/>
              </a:rPr>
              <a:t>, making them </a:t>
            </a:r>
            <a:r>
              <a:rPr lang="en-US" sz="2400" b="1" i="0" u="none" strike="noStrike" cap="none">
                <a:solidFill>
                  <a:srgbClr val="222222"/>
                </a:solidFill>
                <a:latin typeface="Arial"/>
                <a:ea typeface="Arial"/>
                <a:cs typeface="Arial"/>
                <a:sym typeface="Arial"/>
              </a:rPr>
              <a:t>more rare</a:t>
            </a:r>
            <a:r>
              <a:rPr lang="en-US" sz="2400" b="0" i="0" u="none" strike="noStrike" cap="none">
                <a:solidFill>
                  <a:srgbClr val="222222"/>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a:p>
            <a:pPr marL="457200" marR="0" lvl="0" indent="-304800" algn="l" rtl="0">
              <a:lnSpc>
                <a:spcPct val="100000"/>
              </a:lnSpc>
              <a:spcBef>
                <a:spcPts val="1200"/>
              </a:spcBef>
              <a:spcAft>
                <a:spcPts val="0"/>
              </a:spcAft>
              <a:buClr>
                <a:srgbClr val="0E0C02"/>
              </a:buClr>
              <a:buSzPts val="2400"/>
              <a:buFont typeface="Calibri"/>
              <a:buNone/>
            </a:pPr>
            <a:endParaRPr sz="2400" b="0" i="0" u="none" strike="noStrike" cap="none">
              <a:solidFill>
                <a:schemeClr val="dk1"/>
              </a:solidFill>
              <a:latin typeface="Arial"/>
              <a:ea typeface="Arial"/>
              <a:cs typeface="Arial"/>
              <a:sym typeface="Arial"/>
            </a:endParaRPr>
          </a:p>
          <a:p>
            <a:pPr marL="457200" marR="0" lvl="0" indent="-304800" algn="l" rtl="0">
              <a:lnSpc>
                <a:spcPct val="100000"/>
              </a:lnSpc>
              <a:spcBef>
                <a:spcPts val="1200"/>
              </a:spcBef>
              <a:spcAft>
                <a:spcPts val="0"/>
              </a:spcAft>
              <a:buClr>
                <a:srgbClr val="0E0C02"/>
              </a:buClr>
              <a:buSzPts val="2400"/>
              <a:buFont typeface="Calibri"/>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218" name="Google Shape;218;p32"/>
          <p:cNvPicPr preferRelativeResize="0"/>
          <p:nvPr/>
        </p:nvPicPr>
        <p:blipFill rotWithShape="1">
          <a:blip r:embed="rId3">
            <a:alphaModFix/>
          </a:blip>
          <a:srcRect/>
          <a:stretch/>
        </p:blipFill>
        <p:spPr>
          <a:xfrm>
            <a:off x="666965" y="1570578"/>
            <a:ext cx="5462635" cy="4982125"/>
          </a:xfrm>
          <a:prstGeom prst="rect">
            <a:avLst/>
          </a:prstGeom>
          <a:noFill/>
          <a:ln>
            <a:noFill/>
          </a:ln>
        </p:spPr>
      </p:pic>
      <p:sp>
        <p:nvSpPr>
          <p:cNvPr id="219" name="Google Shape;219;p32"/>
          <p:cNvSpPr txBox="1">
            <a:spLocks noGrp="1"/>
          </p:cNvSpPr>
          <p:nvPr>
            <p:ph type="sldNum" idx="12"/>
          </p:nvPr>
        </p:nvSpPr>
        <p:spPr>
          <a:xfrm>
            <a:off x="9017000" y="6356352"/>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
        <p:nvSpPr>
          <p:cNvPr id="220" name="Google Shape;220;p32"/>
          <p:cNvSpPr txBox="1">
            <a:spLocks noGrp="1"/>
          </p:cNvSpPr>
          <p:nvPr>
            <p:ph type="title"/>
          </p:nvPr>
        </p:nvSpPr>
        <p:spPr>
          <a:xfrm>
            <a:off x="919150" y="509197"/>
            <a:ext cx="10515600" cy="758400"/>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3600"/>
              <a:buFont typeface="Arial"/>
              <a:buNone/>
            </a:pPr>
            <a:r>
              <a:rPr lang="en-US" sz="3600" b="1"/>
              <a:t>Engineering Design of Hexbugs</a:t>
            </a:r>
            <a:endParaRPr sz="3600" b="1"/>
          </a:p>
        </p:txBody>
      </p:sp>
    </p:spTree>
  </p:cSld>
  <p:clrMapOvr>
    <a:masterClrMapping/>
  </p:clrMapOvr>
</p:sld>
</file>

<file path=ppt/theme/theme1.xml><?xml version="1.0" encoding="utf-8"?>
<a:theme xmlns:a="http://schemas.openxmlformats.org/drawingml/2006/main" name="Northeastern Brand Theme">
  <a:themeElements>
    <a:clrScheme name="Brand">
      <a:dk1>
        <a:srgbClr val="000000"/>
      </a:dk1>
      <a:lt1>
        <a:srgbClr val="FFFFFF"/>
      </a:lt1>
      <a:dk2>
        <a:srgbClr val="000000"/>
      </a:dk2>
      <a:lt2>
        <a:srgbClr val="FFFFFF"/>
      </a:lt2>
      <a:accent1>
        <a:srgbClr val="2CBBAB"/>
      </a:accent1>
      <a:accent2>
        <a:srgbClr val="FDBB45"/>
      </a:accent2>
      <a:accent3>
        <a:srgbClr val="375575"/>
      </a:accent3>
      <a:accent4>
        <a:srgbClr val="F58155"/>
      </a:accent4>
      <a:accent5>
        <a:srgbClr val="5BC9E1"/>
      </a:accent5>
      <a:accent6>
        <a:srgbClr val="006DB7"/>
      </a:accent6>
      <a:hlink>
        <a:srgbClr val="D3192B"/>
      </a:hlink>
      <a:folHlink>
        <a:srgbClr val="DB19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761</Words>
  <Application>Microsoft Office PowerPoint</Application>
  <PresentationFormat>Widescreen</PresentationFormat>
  <Paragraphs>115</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Northeastern Brand Theme</vt:lpstr>
      <vt:lpstr> Sumo Hexbugs Design Challenge    </vt:lpstr>
      <vt:lpstr>Engineering Design of Hexbugs</vt:lpstr>
      <vt:lpstr>Hexbug Movements</vt:lpstr>
      <vt:lpstr>Engineering Design of Hexbugs</vt:lpstr>
      <vt:lpstr>Engineering Design of Hexbugs</vt:lpstr>
      <vt:lpstr>Engineering Design of Hexbugs</vt:lpstr>
      <vt:lpstr>Engineering Design of Hexbugs</vt:lpstr>
      <vt:lpstr>Engineering Design of Hexbugs</vt:lpstr>
      <vt:lpstr>Engineering Design of Hexbugs</vt:lpstr>
      <vt:lpstr>Intellectual Property</vt:lpstr>
      <vt:lpstr>Hexbug Random Movements</vt:lpstr>
      <vt:lpstr>Arduino Sumo Robots</vt:lpstr>
      <vt:lpstr>Sumo Hexbugs Design Challenge</vt:lpstr>
      <vt:lpstr>Sumo Hexbugs</vt:lpstr>
      <vt:lpstr>Humanoids by Boston Dynamics (Waltham, MA)</vt:lpstr>
      <vt:lpstr>Autonomous (Self-Driving) Vehicles</vt:lpstr>
      <vt:lpstr>Autonomous Package Delivery</vt:lpstr>
      <vt:lpstr>Thoughts? Questions &amp;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Nicolas Fuchs</dc:creator>
  <cp:lastModifiedBy>Nicolas Fuchs</cp:lastModifiedBy>
  <cp:revision>1</cp:revision>
  <dcterms:modified xsi:type="dcterms:W3CDTF">2025-02-06T15:26:06Z</dcterms:modified>
</cp:coreProperties>
</file>