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71" r:id="rId2"/>
    <p:sldMasterId id="2147483694" r:id="rId3"/>
  </p:sldMasterIdLst>
  <p:notesMasterIdLst>
    <p:notesMasterId r:id="rId5"/>
  </p:notesMasterIdLst>
  <p:sldIdLst>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9C999-C6D7-4BEF-9735-ECFBE8D7B04F}" v="4" dt="2022-08-02T14:58:56.704"/>
    <p1510:client id="{C2F7F0F5-DBDA-68E5-9E2B-0A0F8F130CAE}" v="2" dt="2022-08-02T02:46:59.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2" d="100"/>
          <a:sy n="112" d="100"/>
        </p:scale>
        <p:origin x="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4D32D-9ACE-4E13-8FFB-1CBABC493015}" type="datetimeFigureOut">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C1804-729A-427E-A55F-C561F90FBA54}" type="slidenum">
              <a:t>‹#›</a:t>
            </a:fld>
            <a:endParaRPr lang="en-US"/>
          </a:p>
        </p:txBody>
      </p:sp>
    </p:spTree>
    <p:extLst>
      <p:ext uri="{BB962C8B-B14F-4D97-AF65-F5344CB8AC3E}">
        <p14:creationId xmlns:p14="http://schemas.microsoft.com/office/powerpoint/2010/main" val="1612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36d38aa3a6_2_45: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150"/>
              <a:buFont typeface="Arial"/>
              <a:buNone/>
            </a:pPr>
            <a:fld id="{00000000-1234-1234-1234-123412341234}" type="slidenum">
              <a:rPr lang="en" sz="8600" b="0" i="0" u="none" strike="noStrike" cap="none">
                <a:solidFill>
                  <a:srgbClr val="000000"/>
                </a:solidFill>
                <a:latin typeface="Arial"/>
                <a:ea typeface="Arial"/>
                <a:cs typeface="Arial"/>
                <a:sym typeface="Arial"/>
              </a:rPr>
              <a:t>1</a:t>
            </a:fld>
            <a:endParaRPr sz="8600" b="0" i="0" u="none" strike="noStrike" cap="none">
              <a:solidFill>
                <a:srgbClr val="000000"/>
              </a:solidFill>
              <a:latin typeface="Arial"/>
              <a:ea typeface="Arial"/>
              <a:cs typeface="Arial"/>
              <a:sym typeface="Arial"/>
            </a:endParaRPr>
          </a:p>
        </p:txBody>
      </p:sp>
      <p:sp>
        <p:nvSpPr>
          <p:cNvPr id="448" name="Google Shape;448;g136d38aa3a6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g136d38aa3a6_2_4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
              <a:t>Change to relevant logos of sponsor, also include grant # if there is one.</a:t>
            </a:r>
            <a:endParaRPr/>
          </a:p>
          <a:p>
            <a:pPr marL="0" marR="0" lvl="0" indent="0" algn="l" rtl="0">
              <a:spcBef>
                <a:spcPts val="0"/>
              </a:spcBef>
              <a:spcAft>
                <a:spcPts val="0"/>
              </a:spcAft>
              <a:buClr>
                <a:schemeClr val="dk1"/>
              </a:buClr>
              <a:buSzPts val="450"/>
              <a:buFont typeface="Arial"/>
              <a:buNone/>
            </a:pPr>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Step 1</a:t>
            </a:r>
            <a:endParaRPr sz="8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6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Building the Nuro Arm robot and mounting camera onto the arm</a:t>
            </a: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Utilizing OpenCV software to capture a frame from camera stream, using the 5th frame to detect colors of game board</a:t>
            </a: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Step 2</a:t>
            </a:r>
            <a:endParaRPr sz="8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Camera calibration to fix distorted frame, cropping image and finding average value of pixels for each place on board</a:t>
            </a: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Step 3</a:t>
            </a:r>
            <a:endParaRPr sz="800">
              <a:solidFill>
                <a:schemeClr val="dk1"/>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Based on collected HSV values of pixels, define a 7 by 6 array to represent the game board</a:t>
            </a:r>
            <a:endParaRPr sz="900">
              <a:solidFill>
                <a:schemeClr val="dk1"/>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endParaRPr sz="900">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Step  4</a:t>
            </a:r>
            <a:endParaRPr sz="800">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endParaRPr sz="600">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Creating Algorithm: write a series of functions to determine optimal positioning of pieces on game board in order to place 4 chips in a row. </a:t>
            </a:r>
            <a:endParaRPr sz="800" b="1">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Step 5</a:t>
            </a:r>
            <a:endParaRPr sz="800">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endParaRPr sz="600">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3-D printing funnel and determining positions for robot to move to in order to accurately place chips on the game board</a:t>
            </a:r>
            <a:endParaRPr sz="800" b="1">
              <a:solidFill>
                <a:schemeClr val="dk1"/>
              </a:solidFill>
              <a:latin typeface="Roboto"/>
              <a:ea typeface="Roboto"/>
              <a:cs typeface="Roboto"/>
              <a:sym typeface="Roboto"/>
            </a:endParaRPr>
          </a:p>
          <a:p>
            <a:pPr marL="0" lvl="0" indent="0" algn="r"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Roboto"/>
              <a:ea typeface="Roboto"/>
              <a:cs typeface="Roboto"/>
              <a:sym typeface="Roboto"/>
            </a:endParaRPr>
          </a:p>
          <a:p>
            <a:pPr marL="0" marR="0" lvl="0" indent="0" algn="l" rtl="0">
              <a:spcBef>
                <a:spcPts val="0"/>
              </a:spcBef>
              <a:spcAft>
                <a:spcPts val="0"/>
              </a:spcAft>
              <a:buClr>
                <a:schemeClr val="dk1"/>
              </a:buClr>
              <a:buSzPts val="45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2" y="992767"/>
            <a:ext cx="11360833" cy="2736812"/>
          </a:xfrm>
          <a:prstGeom prst="rect">
            <a:avLst/>
          </a:prstGeom>
          <a:noFill/>
          <a:ln>
            <a:noFill/>
          </a:ln>
        </p:spPr>
        <p:txBody>
          <a:bodyPr spcFirstLastPara="1" wrap="square" lIns="93125" tIns="93125" rIns="93125" bIns="93125" anchor="b" anchorCtr="0">
            <a:noAutofit/>
          </a:bodyPr>
          <a:lstStyle>
            <a:lvl1pPr lvl="0" algn="ctr">
              <a:lnSpc>
                <a:spcPct val="100000"/>
              </a:lnSpc>
              <a:spcBef>
                <a:spcPts val="0"/>
              </a:spcBef>
              <a:spcAft>
                <a:spcPts val="0"/>
              </a:spcAft>
              <a:buSzPts val="5300"/>
              <a:buFont typeface="Arial"/>
              <a:buNone/>
              <a:defRPr sz="7066"/>
            </a:lvl1pPr>
            <a:lvl2pPr lvl="1" algn="ctr">
              <a:spcBef>
                <a:spcPts val="0"/>
              </a:spcBef>
              <a:spcAft>
                <a:spcPts val="0"/>
              </a:spcAft>
              <a:buSzPts val="5300"/>
              <a:buNone/>
              <a:defRPr sz="7066"/>
            </a:lvl2pPr>
            <a:lvl3pPr lvl="2" algn="ctr">
              <a:spcBef>
                <a:spcPts val="0"/>
              </a:spcBef>
              <a:spcAft>
                <a:spcPts val="0"/>
              </a:spcAft>
              <a:buSzPts val="5300"/>
              <a:buNone/>
              <a:defRPr sz="7066"/>
            </a:lvl3pPr>
            <a:lvl4pPr lvl="3" algn="ctr">
              <a:spcBef>
                <a:spcPts val="0"/>
              </a:spcBef>
              <a:spcAft>
                <a:spcPts val="0"/>
              </a:spcAft>
              <a:buSzPts val="5300"/>
              <a:buNone/>
              <a:defRPr sz="7066"/>
            </a:lvl4pPr>
            <a:lvl5pPr lvl="4" algn="ctr">
              <a:spcBef>
                <a:spcPts val="0"/>
              </a:spcBef>
              <a:spcAft>
                <a:spcPts val="0"/>
              </a:spcAft>
              <a:buSzPts val="5300"/>
              <a:buNone/>
              <a:defRPr sz="7066"/>
            </a:lvl5pPr>
            <a:lvl6pPr lvl="5" algn="ctr">
              <a:spcBef>
                <a:spcPts val="0"/>
              </a:spcBef>
              <a:spcAft>
                <a:spcPts val="0"/>
              </a:spcAft>
              <a:buSzPts val="5300"/>
              <a:buNone/>
              <a:defRPr sz="7066"/>
            </a:lvl6pPr>
            <a:lvl7pPr lvl="6" algn="ctr">
              <a:spcBef>
                <a:spcPts val="0"/>
              </a:spcBef>
              <a:spcAft>
                <a:spcPts val="0"/>
              </a:spcAft>
              <a:buSzPts val="5300"/>
              <a:buNone/>
              <a:defRPr sz="7066"/>
            </a:lvl7pPr>
            <a:lvl8pPr lvl="7" algn="ctr">
              <a:spcBef>
                <a:spcPts val="0"/>
              </a:spcBef>
              <a:spcAft>
                <a:spcPts val="0"/>
              </a:spcAft>
              <a:buSzPts val="5300"/>
              <a:buNone/>
              <a:defRPr sz="7066"/>
            </a:lvl8pPr>
            <a:lvl9pPr lvl="8" algn="ctr">
              <a:spcBef>
                <a:spcPts val="0"/>
              </a:spcBef>
              <a:spcAft>
                <a:spcPts val="0"/>
              </a:spcAft>
              <a:buSzPts val="5300"/>
              <a:buNone/>
              <a:defRPr sz="7066"/>
            </a:lvl9pPr>
          </a:lstStyle>
          <a:p>
            <a:endParaRPr/>
          </a:p>
        </p:txBody>
      </p:sp>
      <p:sp>
        <p:nvSpPr>
          <p:cNvPr id="56" name="Google Shape;56;p14"/>
          <p:cNvSpPr txBox="1">
            <a:spLocks noGrp="1"/>
          </p:cNvSpPr>
          <p:nvPr>
            <p:ph type="subTitle" idx="1"/>
          </p:nvPr>
        </p:nvSpPr>
        <p:spPr>
          <a:xfrm>
            <a:off x="415601" y="3778834"/>
            <a:ext cx="11360833" cy="1056812"/>
          </a:xfrm>
          <a:prstGeom prst="rect">
            <a:avLst/>
          </a:prstGeom>
          <a:noFill/>
          <a:ln>
            <a:noFill/>
          </a:ln>
        </p:spPr>
        <p:txBody>
          <a:bodyPr spcFirstLastPara="1" wrap="square" lIns="93125" tIns="93125" rIns="93125" bIns="93125" anchor="t" anchorCtr="0">
            <a:noAutofit/>
          </a:bodyPr>
          <a:lstStyle>
            <a:lvl1pPr lvl="0" algn="ctr">
              <a:lnSpc>
                <a:spcPct val="100000"/>
              </a:lnSpc>
              <a:spcBef>
                <a:spcPts val="0"/>
              </a:spcBef>
              <a:spcAft>
                <a:spcPts val="0"/>
              </a:spcAft>
              <a:buSzPts val="2800"/>
              <a:buFont typeface="Arial"/>
              <a:buNone/>
              <a:defRPr sz="3733"/>
            </a:lvl1pPr>
            <a:lvl2pPr lvl="1" algn="ctr">
              <a:lnSpc>
                <a:spcPct val="100000"/>
              </a:lnSpc>
              <a:spcBef>
                <a:spcPts val="0"/>
              </a:spcBef>
              <a:spcAft>
                <a:spcPts val="0"/>
              </a:spcAft>
              <a:buSzPts val="2800"/>
              <a:buFont typeface="Arial"/>
              <a:buNone/>
              <a:defRPr sz="3733"/>
            </a:lvl2pPr>
            <a:lvl3pPr lvl="2" algn="ctr">
              <a:lnSpc>
                <a:spcPct val="100000"/>
              </a:lnSpc>
              <a:spcBef>
                <a:spcPts val="0"/>
              </a:spcBef>
              <a:spcAft>
                <a:spcPts val="0"/>
              </a:spcAft>
              <a:buSzPts val="2800"/>
              <a:buFont typeface="Arial"/>
              <a:buNone/>
              <a:defRPr sz="3733"/>
            </a:lvl3pPr>
            <a:lvl4pPr lvl="3" algn="ctr">
              <a:lnSpc>
                <a:spcPct val="100000"/>
              </a:lnSpc>
              <a:spcBef>
                <a:spcPts val="0"/>
              </a:spcBef>
              <a:spcAft>
                <a:spcPts val="0"/>
              </a:spcAft>
              <a:buSzPts val="2800"/>
              <a:buFont typeface="Arial"/>
              <a:buNone/>
              <a:defRPr sz="3733"/>
            </a:lvl4pPr>
            <a:lvl5pPr lvl="4" algn="ctr">
              <a:lnSpc>
                <a:spcPct val="100000"/>
              </a:lnSpc>
              <a:spcBef>
                <a:spcPts val="0"/>
              </a:spcBef>
              <a:spcAft>
                <a:spcPts val="0"/>
              </a:spcAft>
              <a:buSzPts val="2800"/>
              <a:buFont typeface="Arial"/>
              <a:buNone/>
              <a:defRPr sz="3733"/>
            </a:lvl5pPr>
            <a:lvl6pPr lvl="5" algn="ctr">
              <a:lnSpc>
                <a:spcPct val="100000"/>
              </a:lnSpc>
              <a:spcBef>
                <a:spcPts val="0"/>
              </a:spcBef>
              <a:spcAft>
                <a:spcPts val="0"/>
              </a:spcAft>
              <a:buSzPts val="2800"/>
              <a:buFont typeface="Arial"/>
              <a:buNone/>
              <a:defRPr sz="3733"/>
            </a:lvl6pPr>
            <a:lvl7pPr lvl="6" algn="ctr">
              <a:lnSpc>
                <a:spcPct val="100000"/>
              </a:lnSpc>
              <a:spcBef>
                <a:spcPts val="0"/>
              </a:spcBef>
              <a:spcAft>
                <a:spcPts val="0"/>
              </a:spcAft>
              <a:buSzPts val="2800"/>
              <a:buFont typeface="Arial"/>
              <a:buNone/>
              <a:defRPr sz="3733"/>
            </a:lvl7pPr>
            <a:lvl8pPr lvl="7" algn="ctr">
              <a:lnSpc>
                <a:spcPct val="100000"/>
              </a:lnSpc>
              <a:spcBef>
                <a:spcPts val="0"/>
              </a:spcBef>
              <a:spcAft>
                <a:spcPts val="0"/>
              </a:spcAft>
              <a:buSzPts val="2800"/>
              <a:buFont typeface="Arial"/>
              <a:buNone/>
              <a:defRPr sz="3733"/>
            </a:lvl8pPr>
            <a:lvl9pPr lvl="8" algn="ctr">
              <a:lnSpc>
                <a:spcPct val="100000"/>
              </a:lnSpc>
              <a:spcBef>
                <a:spcPts val="0"/>
              </a:spcBef>
              <a:spcAft>
                <a:spcPts val="0"/>
              </a:spcAft>
              <a:buSzPts val="2800"/>
              <a:buFont typeface="Arial"/>
              <a:buNone/>
              <a:defRPr sz="3733"/>
            </a:lvl9pPr>
          </a:lstStyle>
          <a:p>
            <a:endParaRPr/>
          </a:p>
        </p:txBody>
      </p:sp>
      <p:sp>
        <p:nvSpPr>
          <p:cNvPr id="57" name="Google Shape;57;p14"/>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1" y="2867801"/>
            <a:ext cx="11360833" cy="1122375"/>
          </a:xfrm>
          <a:prstGeom prst="rect">
            <a:avLst/>
          </a:prstGeom>
          <a:noFill/>
          <a:ln>
            <a:noFill/>
          </a:ln>
        </p:spPr>
        <p:txBody>
          <a:bodyPr spcFirstLastPara="1" wrap="square" lIns="93125" tIns="93125" rIns="93125" bIns="93125" anchor="ctr" anchorCtr="0">
            <a:noAutofit/>
          </a:bodyPr>
          <a:lstStyle>
            <a:lvl1pPr lvl="0" algn="ctr">
              <a:lnSpc>
                <a:spcPct val="100000"/>
              </a:lnSpc>
              <a:spcBef>
                <a:spcPts val="0"/>
              </a:spcBef>
              <a:spcAft>
                <a:spcPts val="0"/>
              </a:spcAft>
              <a:buSzPts val="3700"/>
              <a:buFont typeface="Arial"/>
              <a:buNone/>
              <a:defRPr sz="4933"/>
            </a:lvl1pPr>
            <a:lvl2pPr lvl="1" algn="ctr">
              <a:spcBef>
                <a:spcPts val="0"/>
              </a:spcBef>
              <a:spcAft>
                <a:spcPts val="0"/>
              </a:spcAft>
              <a:buSzPts val="3700"/>
              <a:buNone/>
              <a:defRPr sz="4933"/>
            </a:lvl2pPr>
            <a:lvl3pPr lvl="2" algn="ctr">
              <a:spcBef>
                <a:spcPts val="0"/>
              </a:spcBef>
              <a:spcAft>
                <a:spcPts val="0"/>
              </a:spcAft>
              <a:buSzPts val="3700"/>
              <a:buNone/>
              <a:defRPr sz="4933"/>
            </a:lvl3pPr>
            <a:lvl4pPr lvl="3" algn="ctr">
              <a:spcBef>
                <a:spcPts val="0"/>
              </a:spcBef>
              <a:spcAft>
                <a:spcPts val="0"/>
              </a:spcAft>
              <a:buSzPts val="3700"/>
              <a:buNone/>
              <a:defRPr sz="4933"/>
            </a:lvl4pPr>
            <a:lvl5pPr lvl="4" algn="ctr">
              <a:spcBef>
                <a:spcPts val="0"/>
              </a:spcBef>
              <a:spcAft>
                <a:spcPts val="0"/>
              </a:spcAft>
              <a:buSzPts val="3700"/>
              <a:buNone/>
              <a:defRPr sz="4933"/>
            </a:lvl5pPr>
            <a:lvl6pPr lvl="5" algn="ctr">
              <a:spcBef>
                <a:spcPts val="0"/>
              </a:spcBef>
              <a:spcAft>
                <a:spcPts val="0"/>
              </a:spcAft>
              <a:buSzPts val="3700"/>
              <a:buNone/>
              <a:defRPr sz="4933"/>
            </a:lvl6pPr>
            <a:lvl7pPr lvl="6" algn="ctr">
              <a:spcBef>
                <a:spcPts val="0"/>
              </a:spcBef>
              <a:spcAft>
                <a:spcPts val="0"/>
              </a:spcAft>
              <a:buSzPts val="3700"/>
              <a:buNone/>
              <a:defRPr sz="4933"/>
            </a:lvl7pPr>
            <a:lvl8pPr lvl="7" algn="ctr">
              <a:spcBef>
                <a:spcPts val="0"/>
              </a:spcBef>
              <a:spcAft>
                <a:spcPts val="0"/>
              </a:spcAft>
              <a:buSzPts val="3700"/>
              <a:buNone/>
              <a:defRPr sz="4933"/>
            </a:lvl8pPr>
            <a:lvl9pPr lvl="8" algn="ctr">
              <a:spcBef>
                <a:spcPts val="0"/>
              </a:spcBef>
              <a:spcAft>
                <a:spcPts val="0"/>
              </a:spcAft>
              <a:buSzPts val="3700"/>
              <a:buNone/>
              <a:defRPr sz="4933"/>
            </a:lvl9pPr>
          </a:lstStyle>
          <a:p>
            <a:endParaRPr/>
          </a:p>
        </p:txBody>
      </p:sp>
      <p:sp>
        <p:nvSpPr>
          <p:cNvPr id="60" name="Google Shape;60;p15"/>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1" y="593368"/>
            <a:ext cx="11360833" cy="763625"/>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1" y="1536634"/>
            <a:ext cx="11360833" cy="4555188"/>
          </a:xfrm>
          <a:prstGeom prst="rect">
            <a:avLst/>
          </a:prstGeom>
          <a:noFill/>
          <a:ln>
            <a:noFill/>
          </a:ln>
        </p:spPr>
        <p:txBody>
          <a:bodyPr spcFirstLastPara="1" wrap="square" lIns="93125" tIns="93125" rIns="93125" bIns="93125" anchor="t" anchorCtr="0">
            <a:noAutofit/>
          </a:bodyPr>
          <a:lstStyle>
            <a:lvl1pPr marL="609585" lvl="0" indent="-457189" algn="l">
              <a:lnSpc>
                <a:spcPct val="115000"/>
              </a:lnSpc>
              <a:spcBef>
                <a:spcPts val="0"/>
              </a:spcBef>
              <a:spcAft>
                <a:spcPts val="0"/>
              </a:spcAft>
              <a:buSzPts val="1800"/>
              <a:buFont typeface="Arial"/>
              <a:buChar char="●"/>
              <a:defRPr/>
            </a:lvl1pPr>
            <a:lvl2pPr marL="1219170" lvl="1" indent="-423323" algn="l">
              <a:lnSpc>
                <a:spcPct val="115000"/>
              </a:lnSpc>
              <a:spcBef>
                <a:spcPts val="2133"/>
              </a:spcBef>
              <a:spcAft>
                <a:spcPts val="0"/>
              </a:spcAft>
              <a:buSzPts val="1400"/>
              <a:buFont typeface="Arial"/>
              <a:buChar char="○"/>
              <a:defRPr/>
            </a:lvl2pPr>
            <a:lvl3pPr marL="1828754" lvl="2" indent="-423323" algn="l">
              <a:lnSpc>
                <a:spcPct val="115000"/>
              </a:lnSpc>
              <a:spcBef>
                <a:spcPts val="2133"/>
              </a:spcBef>
              <a:spcAft>
                <a:spcPts val="0"/>
              </a:spcAft>
              <a:buSzPts val="1400"/>
              <a:buFont typeface="Arial"/>
              <a:buChar char="■"/>
              <a:defRPr/>
            </a:lvl3pPr>
            <a:lvl4pPr marL="2438339" lvl="3" indent="-423323" algn="l">
              <a:lnSpc>
                <a:spcPct val="115000"/>
              </a:lnSpc>
              <a:spcBef>
                <a:spcPts val="2133"/>
              </a:spcBef>
              <a:spcAft>
                <a:spcPts val="0"/>
              </a:spcAft>
              <a:buSzPts val="1400"/>
              <a:buFont typeface="Arial"/>
              <a:buChar char="●"/>
              <a:defRPr/>
            </a:lvl4pPr>
            <a:lvl5pPr marL="3047924" lvl="4" indent="-423323" algn="l">
              <a:lnSpc>
                <a:spcPct val="115000"/>
              </a:lnSpc>
              <a:spcBef>
                <a:spcPts val="2133"/>
              </a:spcBef>
              <a:spcAft>
                <a:spcPts val="0"/>
              </a:spcAft>
              <a:buSzPts val="1400"/>
              <a:buFont typeface="Arial"/>
              <a:buChar char="○"/>
              <a:defRPr/>
            </a:lvl5pPr>
            <a:lvl6pPr marL="3657509" lvl="5" indent="-423323" algn="l">
              <a:lnSpc>
                <a:spcPct val="115000"/>
              </a:lnSpc>
              <a:spcBef>
                <a:spcPts val="2133"/>
              </a:spcBef>
              <a:spcAft>
                <a:spcPts val="0"/>
              </a:spcAft>
              <a:buSzPts val="1400"/>
              <a:buFont typeface="Arial"/>
              <a:buChar char="■"/>
              <a:defRPr/>
            </a:lvl6pPr>
            <a:lvl7pPr marL="4267093" lvl="6" indent="-423323" algn="l">
              <a:lnSpc>
                <a:spcPct val="115000"/>
              </a:lnSpc>
              <a:spcBef>
                <a:spcPts val="2133"/>
              </a:spcBef>
              <a:spcAft>
                <a:spcPts val="0"/>
              </a:spcAft>
              <a:buSzPts val="1400"/>
              <a:buFont typeface="Arial"/>
              <a:buChar char="●"/>
              <a:defRPr/>
            </a:lvl7pPr>
            <a:lvl8pPr marL="4876678" lvl="7" indent="-423323" algn="l">
              <a:lnSpc>
                <a:spcPct val="115000"/>
              </a:lnSpc>
              <a:spcBef>
                <a:spcPts val="2133"/>
              </a:spcBef>
              <a:spcAft>
                <a:spcPts val="0"/>
              </a:spcAft>
              <a:buSzPts val="1400"/>
              <a:buFont typeface="Arial"/>
              <a:buChar char="○"/>
              <a:defRPr/>
            </a:lvl8pPr>
            <a:lvl9pPr marL="5486263" lvl="8" indent="-423323" algn="l">
              <a:lnSpc>
                <a:spcPct val="115000"/>
              </a:lnSpc>
              <a:spcBef>
                <a:spcPts val="2133"/>
              </a:spcBef>
              <a:spcAft>
                <a:spcPts val="2133"/>
              </a:spcAft>
              <a:buSzPts val="1400"/>
              <a:buFont typeface="Arial"/>
              <a:buChar char="■"/>
              <a:defRPr/>
            </a:lvl9pPr>
          </a:lstStyle>
          <a:p>
            <a:endParaRPr/>
          </a:p>
        </p:txBody>
      </p:sp>
      <p:sp>
        <p:nvSpPr>
          <p:cNvPr id="64" name="Google Shape;64;p16"/>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1" y="593368"/>
            <a:ext cx="11360833" cy="763625"/>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4"/>
            <a:ext cx="5333167" cy="4555188"/>
          </a:xfrm>
          <a:prstGeom prst="rect">
            <a:avLst/>
          </a:prstGeom>
          <a:noFill/>
          <a:ln>
            <a:noFill/>
          </a:ln>
        </p:spPr>
        <p:txBody>
          <a:bodyPr spcFirstLastPara="1" wrap="square" lIns="93125" tIns="93125" rIns="93125" bIns="93125" anchor="t" anchorCtr="0">
            <a:noAutofit/>
          </a:bodyPr>
          <a:lstStyle>
            <a:lvl1pPr marL="609585" lvl="0" indent="-423323" algn="l">
              <a:lnSpc>
                <a:spcPct val="115000"/>
              </a:lnSpc>
              <a:spcBef>
                <a:spcPts val="0"/>
              </a:spcBef>
              <a:spcAft>
                <a:spcPts val="0"/>
              </a:spcAft>
              <a:buSzPts val="1400"/>
              <a:buFont typeface="Arial"/>
              <a:buChar char="●"/>
              <a:defRPr sz="1867"/>
            </a:lvl1pPr>
            <a:lvl2pPr marL="1219170" lvl="1" indent="-406390" algn="l">
              <a:lnSpc>
                <a:spcPct val="115000"/>
              </a:lnSpc>
              <a:spcBef>
                <a:spcPts val="2133"/>
              </a:spcBef>
              <a:spcAft>
                <a:spcPts val="0"/>
              </a:spcAft>
              <a:buSzPts val="1200"/>
              <a:buFont typeface="Arial"/>
              <a:buChar char="○"/>
              <a:defRPr sz="1600"/>
            </a:lvl2pPr>
            <a:lvl3pPr marL="1828754" lvl="2" indent="-406390" algn="l">
              <a:lnSpc>
                <a:spcPct val="115000"/>
              </a:lnSpc>
              <a:spcBef>
                <a:spcPts val="2133"/>
              </a:spcBef>
              <a:spcAft>
                <a:spcPts val="0"/>
              </a:spcAft>
              <a:buSzPts val="1200"/>
              <a:buFont typeface="Arial"/>
              <a:buChar char="■"/>
              <a:defRPr sz="1600"/>
            </a:lvl3pPr>
            <a:lvl4pPr marL="2438339" lvl="3" indent="-406390" algn="l">
              <a:lnSpc>
                <a:spcPct val="115000"/>
              </a:lnSpc>
              <a:spcBef>
                <a:spcPts val="2133"/>
              </a:spcBef>
              <a:spcAft>
                <a:spcPts val="0"/>
              </a:spcAft>
              <a:buSzPts val="1200"/>
              <a:buFont typeface="Arial"/>
              <a:buChar char="●"/>
              <a:defRPr sz="1600"/>
            </a:lvl4pPr>
            <a:lvl5pPr marL="3047924" lvl="4" indent="-406390" algn="l">
              <a:lnSpc>
                <a:spcPct val="115000"/>
              </a:lnSpc>
              <a:spcBef>
                <a:spcPts val="2133"/>
              </a:spcBef>
              <a:spcAft>
                <a:spcPts val="0"/>
              </a:spcAft>
              <a:buSzPts val="1200"/>
              <a:buFont typeface="Arial"/>
              <a:buChar char="○"/>
              <a:defRPr sz="1600"/>
            </a:lvl5pPr>
            <a:lvl6pPr marL="3657509" lvl="5" indent="-406390" algn="l">
              <a:lnSpc>
                <a:spcPct val="115000"/>
              </a:lnSpc>
              <a:spcBef>
                <a:spcPts val="2133"/>
              </a:spcBef>
              <a:spcAft>
                <a:spcPts val="0"/>
              </a:spcAft>
              <a:buSzPts val="1200"/>
              <a:buFont typeface="Arial"/>
              <a:buChar char="■"/>
              <a:defRPr sz="1600"/>
            </a:lvl6pPr>
            <a:lvl7pPr marL="4267093" lvl="6" indent="-406390" algn="l">
              <a:lnSpc>
                <a:spcPct val="115000"/>
              </a:lnSpc>
              <a:spcBef>
                <a:spcPts val="2133"/>
              </a:spcBef>
              <a:spcAft>
                <a:spcPts val="0"/>
              </a:spcAft>
              <a:buSzPts val="1200"/>
              <a:buFont typeface="Arial"/>
              <a:buChar char="●"/>
              <a:defRPr sz="1600"/>
            </a:lvl7pPr>
            <a:lvl8pPr marL="4876678" lvl="7" indent="-406390" algn="l">
              <a:lnSpc>
                <a:spcPct val="115000"/>
              </a:lnSpc>
              <a:spcBef>
                <a:spcPts val="2133"/>
              </a:spcBef>
              <a:spcAft>
                <a:spcPts val="0"/>
              </a:spcAft>
              <a:buSzPts val="1200"/>
              <a:buFont typeface="Arial"/>
              <a:buChar char="○"/>
              <a:defRPr sz="1600"/>
            </a:lvl8pPr>
            <a:lvl9pPr marL="5486263" lvl="8" indent="-406390" algn="l">
              <a:lnSpc>
                <a:spcPct val="115000"/>
              </a:lnSpc>
              <a:spcBef>
                <a:spcPts val="2133"/>
              </a:spcBef>
              <a:spcAft>
                <a:spcPts val="2133"/>
              </a:spcAft>
              <a:buSzPts val="1200"/>
              <a:buFont typeface="Arial"/>
              <a:buChar char="■"/>
              <a:defRPr sz="1600"/>
            </a:lvl9pPr>
          </a:lstStyle>
          <a:p>
            <a:endParaRPr/>
          </a:p>
        </p:txBody>
      </p:sp>
      <p:sp>
        <p:nvSpPr>
          <p:cNvPr id="68" name="Google Shape;68;p17"/>
          <p:cNvSpPr txBox="1">
            <a:spLocks noGrp="1"/>
          </p:cNvSpPr>
          <p:nvPr>
            <p:ph type="body" idx="2"/>
          </p:nvPr>
        </p:nvSpPr>
        <p:spPr>
          <a:xfrm>
            <a:off x="6443201" y="1536634"/>
            <a:ext cx="5333167" cy="4555188"/>
          </a:xfrm>
          <a:prstGeom prst="rect">
            <a:avLst/>
          </a:prstGeom>
          <a:noFill/>
          <a:ln>
            <a:noFill/>
          </a:ln>
        </p:spPr>
        <p:txBody>
          <a:bodyPr spcFirstLastPara="1" wrap="square" lIns="93125" tIns="93125" rIns="93125" bIns="93125" anchor="t" anchorCtr="0">
            <a:noAutofit/>
          </a:bodyPr>
          <a:lstStyle>
            <a:lvl1pPr marL="609585" lvl="0" indent="-423323" algn="l">
              <a:lnSpc>
                <a:spcPct val="115000"/>
              </a:lnSpc>
              <a:spcBef>
                <a:spcPts val="0"/>
              </a:spcBef>
              <a:spcAft>
                <a:spcPts val="0"/>
              </a:spcAft>
              <a:buSzPts val="1400"/>
              <a:buFont typeface="Arial"/>
              <a:buChar char="●"/>
              <a:defRPr sz="1867"/>
            </a:lvl1pPr>
            <a:lvl2pPr marL="1219170" lvl="1" indent="-406390" algn="l">
              <a:lnSpc>
                <a:spcPct val="115000"/>
              </a:lnSpc>
              <a:spcBef>
                <a:spcPts val="2133"/>
              </a:spcBef>
              <a:spcAft>
                <a:spcPts val="0"/>
              </a:spcAft>
              <a:buSzPts val="1200"/>
              <a:buFont typeface="Arial"/>
              <a:buChar char="○"/>
              <a:defRPr sz="1600"/>
            </a:lvl2pPr>
            <a:lvl3pPr marL="1828754" lvl="2" indent="-406390" algn="l">
              <a:lnSpc>
                <a:spcPct val="115000"/>
              </a:lnSpc>
              <a:spcBef>
                <a:spcPts val="2133"/>
              </a:spcBef>
              <a:spcAft>
                <a:spcPts val="0"/>
              </a:spcAft>
              <a:buSzPts val="1200"/>
              <a:buFont typeface="Arial"/>
              <a:buChar char="■"/>
              <a:defRPr sz="1600"/>
            </a:lvl3pPr>
            <a:lvl4pPr marL="2438339" lvl="3" indent="-406390" algn="l">
              <a:lnSpc>
                <a:spcPct val="115000"/>
              </a:lnSpc>
              <a:spcBef>
                <a:spcPts val="2133"/>
              </a:spcBef>
              <a:spcAft>
                <a:spcPts val="0"/>
              </a:spcAft>
              <a:buSzPts val="1200"/>
              <a:buFont typeface="Arial"/>
              <a:buChar char="●"/>
              <a:defRPr sz="1600"/>
            </a:lvl4pPr>
            <a:lvl5pPr marL="3047924" lvl="4" indent="-406390" algn="l">
              <a:lnSpc>
                <a:spcPct val="115000"/>
              </a:lnSpc>
              <a:spcBef>
                <a:spcPts val="2133"/>
              </a:spcBef>
              <a:spcAft>
                <a:spcPts val="0"/>
              </a:spcAft>
              <a:buSzPts val="1200"/>
              <a:buFont typeface="Arial"/>
              <a:buChar char="○"/>
              <a:defRPr sz="1600"/>
            </a:lvl5pPr>
            <a:lvl6pPr marL="3657509" lvl="5" indent="-406390" algn="l">
              <a:lnSpc>
                <a:spcPct val="115000"/>
              </a:lnSpc>
              <a:spcBef>
                <a:spcPts val="2133"/>
              </a:spcBef>
              <a:spcAft>
                <a:spcPts val="0"/>
              </a:spcAft>
              <a:buSzPts val="1200"/>
              <a:buFont typeface="Arial"/>
              <a:buChar char="■"/>
              <a:defRPr sz="1600"/>
            </a:lvl6pPr>
            <a:lvl7pPr marL="4267093" lvl="6" indent="-406390" algn="l">
              <a:lnSpc>
                <a:spcPct val="115000"/>
              </a:lnSpc>
              <a:spcBef>
                <a:spcPts val="2133"/>
              </a:spcBef>
              <a:spcAft>
                <a:spcPts val="0"/>
              </a:spcAft>
              <a:buSzPts val="1200"/>
              <a:buFont typeface="Arial"/>
              <a:buChar char="●"/>
              <a:defRPr sz="1600"/>
            </a:lvl7pPr>
            <a:lvl8pPr marL="4876678" lvl="7" indent="-406390" algn="l">
              <a:lnSpc>
                <a:spcPct val="115000"/>
              </a:lnSpc>
              <a:spcBef>
                <a:spcPts val="2133"/>
              </a:spcBef>
              <a:spcAft>
                <a:spcPts val="0"/>
              </a:spcAft>
              <a:buSzPts val="1200"/>
              <a:buFont typeface="Arial"/>
              <a:buChar char="○"/>
              <a:defRPr sz="1600"/>
            </a:lvl8pPr>
            <a:lvl9pPr marL="5486263" lvl="8" indent="-406390" algn="l">
              <a:lnSpc>
                <a:spcPct val="115000"/>
              </a:lnSpc>
              <a:spcBef>
                <a:spcPts val="2133"/>
              </a:spcBef>
              <a:spcAft>
                <a:spcPts val="2133"/>
              </a:spcAft>
              <a:buSzPts val="1200"/>
              <a:buFont typeface="Arial"/>
              <a:buChar char="■"/>
              <a:defRPr sz="1600"/>
            </a:lvl9pPr>
          </a:lstStyle>
          <a:p>
            <a:endParaRPr/>
          </a:p>
        </p:txBody>
      </p:sp>
      <p:sp>
        <p:nvSpPr>
          <p:cNvPr id="69" name="Google Shape;69;p17"/>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1" y="593368"/>
            <a:ext cx="11360833" cy="763625"/>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1"/>
            <a:ext cx="3744000" cy="1007625"/>
          </a:xfrm>
          <a:prstGeom prst="rect">
            <a:avLst/>
          </a:prstGeom>
          <a:noFill/>
          <a:ln>
            <a:noFill/>
          </a:ln>
        </p:spPr>
        <p:txBody>
          <a:bodyPr spcFirstLastPara="1" wrap="square" lIns="93125" tIns="93125" rIns="93125" bIns="93125" anchor="b" anchorCtr="0">
            <a:noAutofit/>
          </a:bodyPr>
          <a:lstStyle>
            <a:lvl1pPr lvl="0" algn="l">
              <a:lnSpc>
                <a:spcPct val="100000"/>
              </a:lnSpc>
              <a:spcBef>
                <a:spcPts val="0"/>
              </a:spcBef>
              <a:spcAft>
                <a:spcPts val="0"/>
              </a:spcAft>
              <a:buSzPts val="2400"/>
              <a:buFont typeface="Arial"/>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19"/>
          <p:cNvSpPr txBox="1">
            <a:spLocks noGrp="1"/>
          </p:cNvSpPr>
          <p:nvPr>
            <p:ph type="body" idx="1"/>
          </p:nvPr>
        </p:nvSpPr>
        <p:spPr>
          <a:xfrm>
            <a:off x="415600" y="1852801"/>
            <a:ext cx="3744000" cy="4239188"/>
          </a:xfrm>
          <a:prstGeom prst="rect">
            <a:avLst/>
          </a:prstGeom>
          <a:noFill/>
          <a:ln>
            <a:noFill/>
          </a:ln>
        </p:spPr>
        <p:txBody>
          <a:bodyPr spcFirstLastPara="1" wrap="square" lIns="93125" tIns="93125" rIns="93125" bIns="93125" anchor="t" anchorCtr="0">
            <a:noAutofit/>
          </a:bodyPr>
          <a:lstStyle>
            <a:lvl1pPr marL="609585" lvl="0" indent="-406390" algn="l">
              <a:lnSpc>
                <a:spcPct val="115000"/>
              </a:lnSpc>
              <a:spcBef>
                <a:spcPts val="0"/>
              </a:spcBef>
              <a:spcAft>
                <a:spcPts val="0"/>
              </a:spcAft>
              <a:buSzPts val="1200"/>
              <a:buFont typeface="Arial"/>
              <a:buChar char="●"/>
              <a:defRPr sz="1600"/>
            </a:lvl1pPr>
            <a:lvl2pPr marL="1219170" lvl="1" indent="-406390" algn="l">
              <a:lnSpc>
                <a:spcPct val="115000"/>
              </a:lnSpc>
              <a:spcBef>
                <a:spcPts val="2133"/>
              </a:spcBef>
              <a:spcAft>
                <a:spcPts val="0"/>
              </a:spcAft>
              <a:buSzPts val="1200"/>
              <a:buFont typeface="Arial"/>
              <a:buChar char="○"/>
              <a:defRPr sz="1600"/>
            </a:lvl2pPr>
            <a:lvl3pPr marL="1828754" lvl="2" indent="-406390" algn="l">
              <a:lnSpc>
                <a:spcPct val="115000"/>
              </a:lnSpc>
              <a:spcBef>
                <a:spcPts val="2133"/>
              </a:spcBef>
              <a:spcAft>
                <a:spcPts val="0"/>
              </a:spcAft>
              <a:buSzPts val="1200"/>
              <a:buFont typeface="Arial"/>
              <a:buChar char="■"/>
              <a:defRPr sz="1600"/>
            </a:lvl3pPr>
            <a:lvl4pPr marL="2438339" lvl="3" indent="-406390" algn="l">
              <a:lnSpc>
                <a:spcPct val="115000"/>
              </a:lnSpc>
              <a:spcBef>
                <a:spcPts val="2133"/>
              </a:spcBef>
              <a:spcAft>
                <a:spcPts val="0"/>
              </a:spcAft>
              <a:buSzPts val="1200"/>
              <a:buFont typeface="Arial"/>
              <a:buChar char="●"/>
              <a:defRPr sz="1600"/>
            </a:lvl4pPr>
            <a:lvl5pPr marL="3047924" lvl="4" indent="-406390" algn="l">
              <a:lnSpc>
                <a:spcPct val="115000"/>
              </a:lnSpc>
              <a:spcBef>
                <a:spcPts val="2133"/>
              </a:spcBef>
              <a:spcAft>
                <a:spcPts val="0"/>
              </a:spcAft>
              <a:buSzPts val="1200"/>
              <a:buFont typeface="Arial"/>
              <a:buChar char="○"/>
              <a:defRPr sz="1600"/>
            </a:lvl5pPr>
            <a:lvl6pPr marL="3657509" lvl="5" indent="-406390" algn="l">
              <a:lnSpc>
                <a:spcPct val="115000"/>
              </a:lnSpc>
              <a:spcBef>
                <a:spcPts val="2133"/>
              </a:spcBef>
              <a:spcAft>
                <a:spcPts val="0"/>
              </a:spcAft>
              <a:buSzPts val="1200"/>
              <a:buFont typeface="Arial"/>
              <a:buChar char="■"/>
              <a:defRPr sz="1600"/>
            </a:lvl6pPr>
            <a:lvl7pPr marL="4267093" lvl="6" indent="-406390" algn="l">
              <a:lnSpc>
                <a:spcPct val="115000"/>
              </a:lnSpc>
              <a:spcBef>
                <a:spcPts val="2133"/>
              </a:spcBef>
              <a:spcAft>
                <a:spcPts val="0"/>
              </a:spcAft>
              <a:buSzPts val="1200"/>
              <a:buFont typeface="Arial"/>
              <a:buChar char="●"/>
              <a:defRPr sz="1600"/>
            </a:lvl7pPr>
            <a:lvl8pPr marL="4876678" lvl="7" indent="-406390" algn="l">
              <a:lnSpc>
                <a:spcPct val="115000"/>
              </a:lnSpc>
              <a:spcBef>
                <a:spcPts val="2133"/>
              </a:spcBef>
              <a:spcAft>
                <a:spcPts val="0"/>
              </a:spcAft>
              <a:buSzPts val="1200"/>
              <a:buFont typeface="Arial"/>
              <a:buChar char="○"/>
              <a:defRPr sz="1600"/>
            </a:lvl8pPr>
            <a:lvl9pPr marL="5486263" lvl="8" indent="-406390" algn="l">
              <a:lnSpc>
                <a:spcPct val="115000"/>
              </a:lnSpc>
              <a:spcBef>
                <a:spcPts val="2133"/>
              </a:spcBef>
              <a:spcAft>
                <a:spcPts val="2133"/>
              </a:spcAft>
              <a:buSzPts val="1200"/>
              <a:buFont typeface="Arial"/>
              <a:buChar char="■"/>
              <a:defRPr sz="1600"/>
            </a:lvl9pPr>
          </a:lstStyle>
          <a:p>
            <a:endParaRPr/>
          </a:p>
        </p:txBody>
      </p:sp>
      <p:sp>
        <p:nvSpPr>
          <p:cNvPr id="76" name="Google Shape;76;p19"/>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8" y="600201"/>
            <a:ext cx="8490417" cy="5454375"/>
          </a:xfrm>
          <a:prstGeom prst="rect">
            <a:avLst/>
          </a:prstGeom>
          <a:noFill/>
          <a:ln>
            <a:noFill/>
          </a:ln>
        </p:spPr>
        <p:txBody>
          <a:bodyPr spcFirstLastPara="1" wrap="square" lIns="93125" tIns="93125" rIns="93125" bIns="93125" anchor="ctr" anchorCtr="0">
            <a:noAutofit/>
          </a:bodyPr>
          <a:lstStyle>
            <a:lvl1pPr lvl="0" algn="l">
              <a:lnSpc>
                <a:spcPct val="100000"/>
              </a:lnSpc>
              <a:spcBef>
                <a:spcPts val="0"/>
              </a:spcBef>
              <a:spcAft>
                <a:spcPts val="0"/>
              </a:spcAft>
              <a:buSzPts val="4900"/>
              <a:buFont typeface="Arial"/>
              <a:buNone/>
              <a:defRPr sz="6533"/>
            </a:lvl1pPr>
            <a:lvl2pPr lvl="1">
              <a:spcBef>
                <a:spcPts val="0"/>
              </a:spcBef>
              <a:spcAft>
                <a:spcPts val="0"/>
              </a:spcAft>
              <a:buSzPts val="4900"/>
              <a:buNone/>
              <a:defRPr sz="6533"/>
            </a:lvl2pPr>
            <a:lvl3pPr lvl="2">
              <a:spcBef>
                <a:spcPts val="0"/>
              </a:spcBef>
              <a:spcAft>
                <a:spcPts val="0"/>
              </a:spcAft>
              <a:buSzPts val="4900"/>
              <a:buNone/>
              <a:defRPr sz="6533"/>
            </a:lvl3pPr>
            <a:lvl4pPr lvl="3">
              <a:spcBef>
                <a:spcPts val="0"/>
              </a:spcBef>
              <a:spcAft>
                <a:spcPts val="0"/>
              </a:spcAft>
              <a:buSzPts val="4900"/>
              <a:buNone/>
              <a:defRPr sz="6533"/>
            </a:lvl4pPr>
            <a:lvl5pPr lvl="4">
              <a:spcBef>
                <a:spcPts val="0"/>
              </a:spcBef>
              <a:spcAft>
                <a:spcPts val="0"/>
              </a:spcAft>
              <a:buSzPts val="4900"/>
              <a:buNone/>
              <a:defRPr sz="6533"/>
            </a:lvl5pPr>
            <a:lvl6pPr lvl="5">
              <a:spcBef>
                <a:spcPts val="0"/>
              </a:spcBef>
              <a:spcAft>
                <a:spcPts val="0"/>
              </a:spcAft>
              <a:buSzPts val="4900"/>
              <a:buNone/>
              <a:defRPr sz="6533"/>
            </a:lvl6pPr>
            <a:lvl7pPr lvl="6">
              <a:spcBef>
                <a:spcPts val="0"/>
              </a:spcBef>
              <a:spcAft>
                <a:spcPts val="0"/>
              </a:spcAft>
              <a:buSzPts val="4900"/>
              <a:buNone/>
              <a:defRPr sz="6533"/>
            </a:lvl7pPr>
            <a:lvl8pPr lvl="7">
              <a:spcBef>
                <a:spcPts val="0"/>
              </a:spcBef>
              <a:spcAft>
                <a:spcPts val="0"/>
              </a:spcAft>
              <a:buSzPts val="4900"/>
              <a:buNone/>
              <a:defRPr sz="6533"/>
            </a:lvl8pPr>
            <a:lvl9pPr lvl="8">
              <a:spcBef>
                <a:spcPts val="0"/>
              </a:spcBef>
              <a:spcAft>
                <a:spcPts val="0"/>
              </a:spcAft>
              <a:buSzPts val="4900"/>
              <a:buNone/>
              <a:defRPr sz="6533"/>
            </a:lvl9pPr>
          </a:lstStyle>
          <a:p>
            <a:endParaRPr/>
          </a:p>
        </p:txBody>
      </p:sp>
      <p:sp>
        <p:nvSpPr>
          <p:cNvPr id="79" name="Google Shape;79;p20"/>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4167" tIns="124167" rIns="124167" bIns="124167"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354000" y="1644234"/>
            <a:ext cx="5393584" cy="1976375"/>
          </a:xfrm>
          <a:prstGeom prst="rect">
            <a:avLst/>
          </a:prstGeom>
          <a:noFill/>
          <a:ln>
            <a:noFill/>
          </a:ln>
        </p:spPr>
        <p:txBody>
          <a:bodyPr spcFirstLastPara="1" wrap="square" lIns="93125" tIns="93125" rIns="93125" bIns="93125" anchor="b" anchorCtr="0">
            <a:noAutofit/>
          </a:bodyPr>
          <a:lstStyle>
            <a:lvl1pPr lvl="0" algn="ctr">
              <a:lnSpc>
                <a:spcPct val="100000"/>
              </a:lnSpc>
              <a:spcBef>
                <a:spcPts val="0"/>
              </a:spcBef>
              <a:spcAft>
                <a:spcPts val="0"/>
              </a:spcAft>
              <a:buSzPts val="4300"/>
              <a:buFont typeface="Arial"/>
              <a:buNone/>
              <a:defRPr sz="5733"/>
            </a:lvl1pPr>
            <a:lvl2pPr lvl="1" algn="ctr">
              <a:spcBef>
                <a:spcPts val="0"/>
              </a:spcBef>
              <a:spcAft>
                <a:spcPts val="0"/>
              </a:spcAft>
              <a:buSzPts val="4300"/>
              <a:buNone/>
              <a:defRPr sz="5733"/>
            </a:lvl2pPr>
            <a:lvl3pPr lvl="2" algn="ctr">
              <a:spcBef>
                <a:spcPts val="0"/>
              </a:spcBef>
              <a:spcAft>
                <a:spcPts val="0"/>
              </a:spcAft>
              <a:buSzPts val="4300"/>
              <a:buNone/>
              <a:defRPr sz="5733"/>
            </a:lvl3pPr>
            <a:lvl4pPr lvl="3" algn="ctr">
              <a:spcBef>
                <a:spcPts val="0"/>
              </a:spcBef>
              <a:spcAft>
                <a:spcPts val="0"/>
              </a:spcAft>
              <a:buSzPts val="4300"/>
              <a:buNone/>
              <a:defRPr sz="5733"/>
            </a:lvl4pPr>
            <a:lvl5pPr lvl="4" algn="ctr">
              <a:spcBef>
                <a:spcPts val="0"/>
              </a:spcBef>
              <a:spcAft>
                <a:spcPts val="0"/>
              </a:spcAft>
              <a:buSzPts val="4300"/>
              <a:buNone/>
              <a:defRPr sz="5733"/>
            </a:lvl5pPr>
            <a:lvl6pPr lvl="5" algn="ctr">
              <a:spcBef>
                <a:spcPts val="0"/>
              </a:spcBef>
              <a:spcAft>
                <a:spcPts val="0"/>
              </a:spcAft>
              <a:buSzPts val="4300"/>
              <a:buNone/>
              <a:defRPr sz="5733"/>
            </a:lvl6pPr>
            <a:lvl7pPr lvl="6" algn="ctr">
              <a:spcBef>
                <a:spcPts val="0"/>
              </a:spcBef>
              <a:spcAft>
                <a:spcPts val="0"/>
              </a:spcAft>
              <a:buSzPts val="4300"/>
              <a:buNone/>
              <a:defRPr sz="5733"/>
            </a:lvl7pPr>
            <a:lvl8pPr lvl="7" algn="ctr">
              <a:spcBef>
                <a:spcPts val="0"/>
              </a:spcBef>
              <a:spcAft>
                <a:spcPts val="0"/>
              </a:spcAft>
              <a:buSzPts val="4300"/>
              <a:buNone/>
              <a:defRPr sz="5733"/>
            </a:lvl8pPr>
            <a:lvl9pPr lvl="8" algn="ctr">
              <a:spcBef>
                <a:spcPts val="0"/>
              </a:spcBef>
              <a:spcAft>
                <a:spcPts val="0"/>
              </a:spcAft>
              <a:buSzPts val="4300"/>
              <a:buNone/>
              <a:defRPr sz="5733"/>
            </a:lvl9pPr>
          </a:lstStyle>
          <a:p>
            <a:endParaRPr/>
          </a:p>
        </p:txBody>
      </p:sp>
      <p:sp>
        <p:nvSpPr>
          <p:cNvPr id="83" name="Google Shape;83;p21"/>
          <p:cNvSpPr txBox="1">
            <a:spLocks noGrp="1"/>
          </p:cNvSpPr>
          <p:nvPr>
            <p:ph type="subTitle" idx="1"/>
          </p:nvPr>
        </p:nvSpPr>
        <p:spPr>
          <a:xfrm>
            <a:off x="354000" y="3737434"/>
            <a:ext cx="5393584" cy="1646812"/>
          </a:xfrm>
          <a:prstGeom prst="rect">
            <a:avLst/>
          </a:prstGeom>
          <a:noFill/>
          <a:ln>
            <a:noFill/>
          </a:ln>
        </p:spPr>
        <p:txBody>
          <a:bodyPr spcFirstLastPara="1" wrap="square" lIns="93125" tIns="93125" rIns="93125" bIns="93125" anchor="t" anchorCtr="0">
            <a:noAutofit/>
          </a:bodyPr>
          <a:lstStyle>
            <a:lvl1pPr lvl="0" algn="ctr">
              <a:lnSpc>
                <a:spcPct val="100000"/>
              </a:lnSpc>
              <a:spcBef>
                <a:spcPts val="0"/>
              </a:spcBef>
              <a:spcAft>
                <a:spcPts val="0"/>
              </a:spcAft>
              <a:buSzPts val="2100"/>
              <a:buFont typeface="Arial"/>
              <a:buNone/>
              <a:defRPr sz="2800"/>
            </a:lvl1pPr>
            <a:lvl2pPr lvl="1" algn="ctr">
              <a:lnSpc>
                <a:spcPct val="100000"/>
              </a:lnSpc>
              <a:spcBef>
                <a:spcPts val="0"/>
              </a:spcBef>
              <a:spcAft>
                <a:spcPts val="0"/>
              </a:spcAft>
              <a:buSzPts val="2100"/>
              <a:buFont typeface="Arial"/>
              <a:buNone/>
              <a:defRPr sz="2800"/>
            </a:lvl2pPr>
            <a:lvl3pPr lvl="2" algn="ctr">
              <a:lnSpc>
                <a:spcPct val="100000"/>
              </a:lnSpc>
              <a:spcBef>
                <a:spcPts val="0"/>
              </a:spcBef>
              <a:spcAft>
                <a:spcPts val="0"/>
              </a:spcAft>
              <a:buSzPts val="2100"/>
              <a:buFont typeface="Arial"/>
              <a:buNone/>
              <a:defRPr sz="2800"/>
            </a:lvl3pPr>
            <a:lvl4pPr lvl="3" algn="ctr">
              <a:lnSpc>
                <a:spcPct val="100000"/>
              </a:lnSpc>
              <a:spcBef>
                <a:spcPts val="0"/>
              </a:spcBef>
              <a:spcAft>
                <a:spcPts val="0"/>
              </a:spcAft>
              <a:buSzPts val="2100"/>
              <a:buFont typeface="Arial"/>
              <a:buNone/>
              <a:defRPr sz="2800"/>
            </a:lvl4pPr>
            <a:lvl5pPr lvl="4" algn="ctr">
              <a:lnSpc>
                <a:spcPct val="100000"/>
              </a:lnSpc>
              <a:spcBef>
                <a:spcPts val="0"/>
              </a:spcBef>
              <a:spcAft>
                <a:spcPts val="0"/>
              </a:spcAft>
              <a:buSzPts val="2100"/>
              <a:buFont typeface="Arial"/>
              <a:buNone/>
              <a:defRPr sz="2800"/>
            </a:lvl5pPr>
            <a:lvl6pPr lvl="5" algn="ctr">
              <a:lnSpc>
                <a:spcPct val="100000"/>
              </a:lnSpc>
              <a:spcBef>
                <a:spcPts val="0"/>
              </a:spcBef>
              <a:spcAft>
                <a:spcPts val="0"/>
              </a:spcAft>
              <a:buSzPts val="2100"/>
              <a:buFont typeface="Arial"/>
              <a:buNone/>
              <a:defRPr sz="2800"/>
            </a:lvl6pPr>
            <a:lvl7pPr lvl="6" algn="ctr">
              <a:lnSpc>
                <a:spcPct val="100000"/>
              </a:lnSpc>
              <a:spcBef>
                <a:spcPts val="0"/>
              </a:spcBef>
              <a:spcAft>
                <a:spcPts val="0"/>
              </a:spcAft>
              <a:buSzPts val="2100"/>
              <a:buFont typeface="Arial"/>
              <a:buNone/>
              <a:defRPr sz="2800"/>
            </a:lvl7pPr>
            <a:lvl8pPr lvl="7" algn="ctr">
              <a:lnSpc>
                <a:spcPct val="100000"/>
              </a:lnSpc>
              <a:spcBef>
                <a:spcPts val="0"/>
              </a:spcBef>
              <a:spcAft>
                <a:spcPts val="0"/>
              </a:spcAft>
              <a:buSzPts val="2100"/>
              <a:buFont typeface="Arial"/>
              <a:buNone/>
              <a:defRPr sz="2800"/>
            </a:lvl8pPr>
            <a:lvl9pPr lvl="8" algn="ctr">
              <a:lnSpc>
                <a:spcPct val="100000"/>
              </a:lnSpc>
              <a:spcBef>
                <a:spcPts val="0"/>
              </a:spcBef>
              <a:spcAft>
                <a:spcPts val="0"/>
              </a:spcAft>
              <a:buSzPts val="2100"/>
              <a:buFont typeface="Arial"/>
              <a:buNone/>
              <a:defRPr sz="2800"/>
            </a:lvl9pPr>
          </a:lstStyle>
          <a:p>
            <a:endParaRPr/>
          </a:p>
        </p:txBody>
      </p:sp>
      <p:sp>
        <p:nvSpPr>
          <p:cNvPr id="84" name="Google Shape;84;p21"/>
          <p:cNvSpPr txBox="1">
            <a:spLocks noGrp="1"/>
          </p:cNvSpPr>
          <p:nvPr>
            <p:ph type="body" idx="2"/>
          </p:nvPr>
        </p:nvSpPr>
        <p:spPr>
          <a:xfrm>
            <a:off x="6586000" y="965434"/>
            <a:ext cx="5116000" cy="4926812"/>
          </a:xfrm>
          <a:prstGeom prst="rect">
            <a:avLst/>
          </a:prstGeom>
          <a:noFill/>
          <a:ln>
            <a:noFill/>
          </a:ln>
        </p:spPr>
        <p:txBody>
          <a:bodyPr spcFirstLastPara="1" wrap="square" lIns="93125" tIns="93125" rIns="93125" bIns="93125" anchor="ctr" anchorCtr="0">
            <a:noAutofit/>
          </a:bodyPr>
          <a:lstStyle>
            <a:lvl1pPr marL="609585" lvl="0" indent="-457189" algn="l">
              <a:lnSpc>
                <a:spcPct val="115000"/>
              </a:lnSpc>
              <a:spcBef>
                <a:spcPts val="0"/>
              </a:spcBef>
              <a:spcAft>
                <a:spcPts val="0"/>
              </a:spcAft>
              <a:buSzPts val="1800"/>
              <a:buFont typeface="Arial"/>
              <a:buChar char="●"/>
              <a:defRPr/>
            </a:lvl1pPr>
            <a:lvl2pPr marL="1219170" lvl="1" indent="-423323" algn="l">
              <a:lnSpc>
                <a:spcPct val="115000"/>
              </a:lnSpc>
              <a:spcBef>
                <a:spcPts val="2133"/>
              </a:spcBef>
              <a:spcAft>
                <a:spcPts val="0"/>
              </a:spcAft>
              <a:buSzPts val="1400"/>
              <a:buFont typeface="Arial"/>
              <a:buChar char="○"/>
              <a:defRPr/>
            </a:lvl2pPr>
            <a:lvl3pPr marL="1828754" lvl="2" indent="-423323" algn="l">
              <a:lnSpc>
                <a:spcPct val="115000"/>
              </a:lnSpc>
              <a:spcBef>
                <a:spcPts val="2133"/>
              </a:spcBef>
              <a:spcAft>
                <a:spcPts val="0"/>
              </a:spcAft>
              <a:buSzPts val="1400"/>
              <a:buFont typeface="Arial"/>
              <a:buChar char="■"/>
              <a:defRPr/>
            </a:lvl3pPr>
            <a:lvl4pPr marL="2438339" lvl="3" indent="-423323" algn="l">
              <a:lnSpc>
                <a:spcPct val="115000"/>
              </a:lnSpc>
              <a:spcBef>
                <a:spcPts val="2133"/>
              </a:spcBef>
              <a:spcAft>
                <a:spcPts val="0"/>
              </a:spcAft>
              <a:buSzPts val="1400"/>
              <a:buFont typeface="Arial"/>
              <a:buChar char="●"/>
              <a:defRPr/>
            </a:lvl4pPr>
            <a:lvl5pPr marL="3047924" lvl="4" indent="-423323" algn="l">
              <a:lnSpc>
                <a:spcPct val="115000"/>
              </a:lnSpc>
              <a:spcBef>
                <a:spcPts val="2133"/>
              </a:spcBef>
              <a:spcAft>
                <a:spcPts val="0"/>
              </a:spcAft>
              <a:buSzPts val="1400"/>
              <a:buFont typeface="Arial"/>
              <a:buChar char="○"/>
              <a:defRPr/>
            </a:lvl5pPr>
            <a:lvl6pPr marL="3657509" lvl="5" indent="-423323" algn="l">
              <a:lnSpc>
                <a:spcPct val="115000"/>
              </a:lnSpc>
              <a:spcBef>
                <a:spcPts val="2133"/>
              </a:spcBef>
              <a:spcAft>
                <a:spcPts val="0"/>
              </a:spcAft>
              <a:buSzPts val="1400"/>
              <a:buFont typeface="Arial"/>
              <a:buChar char="■"/>
              <a:defRPr/>
            </a:lvl6pPr>
            <a:lvl7pPr marL="4267093" lvl="6" indent="-423323" algn="l">
              <a:lnSpc>
                <a:spcPct val="115000"/>
              </a:lnSpc>
              <a:spcBef>
                <a:spcPts val="2133"/>
              </a:spcBef>
              <a:spcAft>
                <a:spcPts val="0"/>
              </a:spcAft>
              <a:buSzPts val="1400"/>
              <a:buFont typeface="Arial"/>
              <a:buChar char="●"/>
              <a:defRPr/>
            </a:lvl7pPr>
            <a:lvl8pPr marL="4876678" lvl="7" indent="-423323" algn="l">
              <a:lnSpc>
                <a:spcPct val="115000"/>
              </a:lnSpc>
              <a:spcBef>
                <a:spcPts val="2133"/>
              </a:spcBef>
              <a:spcAft>
                <a:spcPts val="0"/>
              </a:spcAft>
              <a:buSzPts val="1400"/>
              <a:buFont typeface="Arial"/>
              <a:buChar char="○"/>
              <a:defRPr/>
            </a:lvl8pPr>
            <a:lvl9pPr marL="5486263" lvl="8" indent="-423323" algn="l">
              <a:lnSpc>
                <a:spcPct val="115000"/>
              </a:lnSpc>
              <a:spcBef>
                <a:spcPts val="2133"/>
              </a:spcBef>
              <a:spcAft>
                <a:spcPts val="2133"/>
              </a:spcAft>
              <a:buSzPts val="1400"/>
              <a:buFont typeface="Arial"/>
              <a:buChar char="■"/>
              <a:defRPr/>
            </a:lvl9pPr>
          </a:lstStyle>
          <a:p>
            <a:endParaRPr/>
          </a:p>
        </p:txBody>
      </p:sp>
      <p:sp>
        <p:nvSpPr>
          <p:cNvPr id="85" name="Google Shape;85;p21"/>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1" y="5640767"/>
            <a:ext cx="7998417" cy="806812"/>
          </a:xfrm>
          <a:prstGeom prst="rect">
            <a:avLst/>
          </a:prstGeom>
          <a:noFill/>
          <a:ln>
            <a:noFill/>
          </a:ln>
        </p:spPr>
        <p:txBody>
          <a:bodyPr spcFirstLastPara="1" wrap="square" lIns="93125" tIns="93125" rIns="93125" bIns="93125" anchor="ctr" anchorCtr="0">
            <a:noAutofit/>
          </a:bodyPr>
          <a:lstStyle>
            <a:lvl1pPr marL="609585" lvl="0" indent="-457189" algn="l">
              <a:lnSpc>
                <a:spcPct val="100000"/>
              </a:lnSpc>
              <a:spcBef>
                <a:spcPts val="0"/>
              </a:spcBef>
              <a:spcAft>
                <a:spcPts val="0"/>
              </a:spcAft>
              <a:buSzPts val="1800"/>
              <a:buFont typeface="Arial"/>
              <a:buChar char="●"/>
              <a:defRPr/>
            </a:lvl1pPr>
            <a:lvl2pPr marL="1219170" lvl="1" indent="-330192" algn="l">
              <a:lnSpc>
                <a:spcPct val="115000"/>
              </a:lnSpc>
              <a:spcBef>
                <a:spcPts val="0"/>
              </a:spcBef>
              <a:spcAft>
                <a:spcPts val="0"/>
              </a:spcAft>
              <a:buSzPts val="300"/>
              <a:buChar char="○"/>
              <a:defRPr/>
            </a:lvl2pPr>
            <a:lvl3pPr marL="1828754" lvl="2" indent="-330192" algn="l">
              <a:lnSpc>
                <a:spcPct val="115000"/>
              </a:lnSpc>
              <a:spcBef>
                <a:spcPts val="2133"/>
              </a:spcBef>
              <a:spcAft>
                <a:spcPts val="0"/>
              </a:spcAft>
              <a:buSzPts val="300"/>
              <a:buChar char="■"/>
              <a:defRPr/>
            </a:lvl3pPr>
            <a:lvl4pPr marL="2438339" lvl="3" indent="-330192" algn="l">
              <a:lnSpc>
                <a:spcPct val="115000"/>
              </a:lnSpc>
              <a:spcBef>
                <a:spcPts val="2133"/>
              </a:spcBef>
              <a:spcAft>
                <a:spcPts val="0"/>
              </a:spcAft>
              <a:buSzPts val="300"/>
              <a:buChar char="●"/>
              <a:defRPr/>
            </a:lvl4pPr>
            <a:lvl5pPr marL="3047924" lvl="4" indent="-330192" algn="l">
              <a:lnSpc>
                <a:spcPct val="115000"/>
              </a:lnSpc>
              <a:spcBef>
                <a:spcPts val="2133"/>
              </a:spcBef>
              <a:spcAft>
                <a:spcPts val="0"/>
              </a:spcAft>
              <a:buSzPts val="300"/>
              <a:buChar char="○"/>
              <a:defRPr/>
            </a:lvl5pPr>
            <a:lvl6pPr marL="3657509" lvl="5" indent="-330192" algn="l">
              <a:lnSpc>
                <a:spcPct val="115000"/>
              </a:lnSpc>
              <a:spcBef>
                <a:spcPts val="2133"/>
              </a:spcBef>
              <a:spcAft>
                <a:spcPts val="0"/>
              </a:spcAft>
              <a:buSzPts val="300"/>
              <a:buChar char="■"/>
              <a:defRPr/>
            </a:lvl6pPr>
            <a:lvl7pPr marL="4267093" lvl="6" indent="-330192" algn="l">
              <a:lnSpc>
                <a:spcPct val="115000"/>
              </a:lnSpc>
              <a:spcBef>
                <a:spcPts val="2133"/>
              </a:spcBef>
              <a:spcAft>
                <a:spcPts val="0"/>
              </a:spcAft>
              <a:buSzPts val="300"/>
              <a:buChar char="●"/>
              <a:defRPr/>
            </a:lvl7pPr>
            <a:lvl8pPr marL="4876678" lvl="7" indent="-330192" algn="l">
              <a:lnSpc>
                <a:spcPct val="115000"/>
              </a:lnSpc>
              <a:spcBef>
                <a:spcPts val="2133"/>
              </a:spcBef>
              <a:spcAft>
                <a:spcPts val="0"/>
              </a:spcAft>
              <a:buSzPts val="300"/>
              <a:buChar char="○"/>
              <a:defRPr/>
            </a:lvl8pPr>
            <a:lvl9pPr marL="5486263" lvl="8" indent="-330192" algn="l">
              <a:lnSpc>
                <a:spcPct val="115000"/>
              </a:lnSpc>
              <a:spcBef>
                <a:spcPts val="2133"/>
              </a:spcBef>
              <a:spcAft>
                <a:spcPts val="2133"/>
              </a:spcAft>
              <a:buSzPts val="300"/>
              <a:buChar char="■"/>
              <a:defRPr/>
            </a:lvl9pPr>
          </a:lstStyle>
          <a:p>
            <a:endParaRPr/>
          </a:p>
        </p:txBody>
      </p:sp>
      <p:sp>
        <p:nvSpPr>
          <p:cNvPr id="88" name="Google Shape;88;p22"/>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415601" y="1474833"/>
            <a:ext cx="11360833" cy="2618000"/>
          </a:xfrm>
          <a:prstGeom prst="rect">
            <a:avLst/>
          </a:prstGeom>
          <a:noFill/>
          <a:ln>
            <a:noFill/>
          </a:ln>
        </p:spPr>
        <p:txBody>
          <a:bodyPr spcFirstLastPara="1" wrap="square" lIns="93125" tIns="93125" rIns="93125" bIns="93125" anchor="b" anchorCtr="0">
            <a:noAutofit/>
          </a:bodyPr>
          <a:lstStyle>
            <a:lvl1pPr lvl="0" algn="ctr">
              <a:lnSpc>
                <a:spcPct val="100000"/>
              </a:lnSpc>
              <a:spcBef>
                <a:spcPts val="0"/>
              </a:spcBef>
              <a:spcAft>
                <a:spcPts val="0"/>
              </a:spcAft>
              <a:buSzPts val="12200"/>
              <a:buFont typeface="Arial"/>
              <a:buNone/>
              <a:defRPr sz="16266"/>
            </a:lvl1pPr>
            <a:lvl2pPr lvl="1" algn="ctr">
              <a:spcBef>
                <a:spcPts val="0"/>
              </a:spcBef>
              <a:spcAft>
                <a:spcPts val="0"/>
              </a:spcAft>
              <a:buSzPts val="12200"/>
              <a:buNone/>
              <a:defRPr sz="16266"/>
            </a:lvl2pPr>
            <a:lvl3pPr lvl="2" algn="ctr">
              <a:spcBef>
                <a:spcPts val="0"/>
              </a:spcBef>
              <a:spcAft>
                <a:spcPts val="0"/>
              </a:spcAft>
              <a:buSzPts val="12200"/>
              <a:buNone/>
              <a:defRPr sz="16266"/>
            </a:lvl3pPr>
            <a:lvl4pPr lvl="3" algn="ctr">
              <a:spcBef>
                <a:spcPts val="0"/>
              </a:spcBef>
              <a:spcAft>
                <a:spcPts val="0"/>
              </a:spcAft>
              <a:buSzPts val="12200"/>
              <a:buNone/>
              <a:defRPr sz="16266"/>
            </a:lvl4pPr>
            <a:lvl5pPr lvl="4" algn="ctr">
              <a:spcBef>
                <a:spcPts val="0"/>
              </a:spcBef>
              <a:spcAft>
                <a:spcPts val="0"/>
              </a:spcAft>
              <a:buSzPts val="12200"/>
              <a:buNone/>
              <a:defRPr sz="16266"/>
            </a:lvl5pPr>
            <a:lvl6pPr lvl="5" algn="ctr">
              <a:spcBef>
                <a:spcPts val="0"/>
              </a:spcBef>
              <a:spcAft>
                <a:spcPts val="0"/>
              </a:spcAft>
              <a:buSzPts val="12200"/>
              <a:buNone/>
              <a:defRPr sz="16266"/>
            </a:lvl6pPr>
            <a:lvl7pPr lvl="6" algn="ctr">
              <a:spcBef>
                <a:spcPts val="0"/>
              </a:spcBef>
              <a:spcAft>
                <a:spcPts val="0"/>
              </a:spcAft>
              <a:buSzPts val="12200"/>
              <a:buNone/>
              <a:defRPr sz="16266"/>
            </a:lvl7pPr>
            <a:lvl8pPr lvl="7" algn="ctr">
              <a:spcBef>
                <a:spcPts val="0"/>
              </a:spcBef>
              <a:spcAft>
                <a:spcPts val="0"/>
              </a:spcAft>
              <a:buSzPts val="12200"/>
              <a:buNone/>
              <a:defRPr sz="16266"/>
            </a:lvl8pPr>
            <a:lvl9pPr lvl="8" algn="ctr">
              <a:spcBef>
                <a:spcPts val="0"/>
              </a:spcBef>
              <a:spcAft>
                <a:spcPts val="0"/>
              </a:spcAft>
              <a:buSzPts val="12200"/>
              <a:buNone/>
              <a:defRPr sz="16266"/>
            </a:lvl9pPr>
          </a:lstStyle>
          <a:p>
            <a:endParaRPr/>
          </a:p>
        </p:txBody>
      </p:sp>
      <p:sp>
        <p:nvSpPr>
          <p:cNvPr id="91" name="Google Shape;91;p23"/>
          <p:cNvSpPr txBox="1">
            <a:spLocks noGrp="1"/>
          </p:cNvSpPr>
          <p:nvPr>
            <p:ph type="body" idx="1"/>
          </p:nvPr>
        </p:nvSpPr>
        <p:spPr>
          <a:xfrm>
            <a:off x="415601" y="4202967"/>
            <a:ext cx="11360833" cy="1734375"/>
          </a:xfrm>
          <a:prstGeom prst="rect">
            <a:avLst/>
          </a:prstGeom>
          <a:noFill/>
          <a:ln>
            <a:noFill/>
          </a:ln>
        </p:spPr>
        <p:txBody>
          <a:bodyPr spcFirstLastPara="1" wrap="square" lIns="93125" tIns="93125" rIns="93125" bIns="93125" anchor="t" anchorCtr="0">
            <a:noAutofit/>
          </a:bodyPr>
          <a:lstStyle>
            <a:lvl1pPr marL="609585" lvl="0" indent="-457189" algn="ctr">
              <a:lnSpc>
                <a:spcPct val="115000"/>
              </a:lnSpc>
              <a:spcBef>
                <a:spcPts val="0"/>
              </a:spcBef>
              <a:spcAft>
                <a:spcPts val="0"/>
              </a:spcAft>
              <a:buSzPts val="1800"/>
              <a:buFont typeface="Arial"/>
              <a:buChar char="●"/>
              <a:defRPr/>
            </a:lvl1pPr>
            <a:lvl2pPr marL="1219170" lvl="1" indent="-423323" algn="ctr">
              <a:lnSpc>
                <a:spcPct val="115000"/>
              </a:lnSpc>
              <a:spcBef>
                <a:spcPts val="2133"/>
              </a:spcBef>
              <a:spcAft>
                <a:spcPts val="0"/>
              </a:spcAft>
              <a:buSzPts val="1400"/>
              <a:buFont typeface="Arial"/>
              <a:buChar char="○"/>
              <a:defRPr/>
            </a:lvl2pPr>
            <a:lvl3pPr marL="1828754" lvl="2" indent="-423323" algn="ctr">
              <a:lnSpc>
                <a:spcPct val="115000"/>
              </a:lnSpc>
              <a:spcBef>
                <a:spcPts val="2133"/>
              </a:spcBef>
              <a:spcAft>
                <a:spcPts val="0"/>
              </a:spcAft>
              <a:buSzPts val="1400"/>
              <a:buFont typeface="Arial"/>
              <a:buChar char="■"/>
              <a:defRPr/>
            </a:lvl3pPr>
            <a:lvl4pPr marL="2438339" lvl="3" indent="-423323" algn="ctr">
              <a:lnSpc>
                <a:spcPct val="115000"/>
              </a:lnSpc>
              <a:spcBef>
                <a:spcPts val="2133"/>
              </a:spcBef>
              <a:spcAft>
                <a:spcPts val="0"/>
              </a:spcAft>
              <a:buSzPts val="1400"/>
              <a:buFont typeface="Arial"/>
              <a:buChar char="●"/>
              <a:defRPr/>
            </a:lvl4pPr>
            <a:lvl5pPr marL="3047924" lvl="4" indent="-423323" algn="ctr">
              <a:lnSpc>
                <a:spcPct val="115000"/>
              </a:lnSpc>
              <a:spcBef>
                <a:spcPts val="2133"/>
              </a:spcBef>
              <a:spcAft>
                <a:spcPts val="0"/>
              </a:spcAft>
              <a:buSzPts val="1400"/>
              <a:buFont typeface="Arial"/>
              <a:buChar char="○"/>
              <a:defRPr/>
            </a:lvl5pPr>
            <a:lvl6pPr marL="3657509" lvl="5" indent="-423323" algn="ctr">
              <a:lnSpc>
                <a:spcPct val="115000"/>
              </a:lnSpc>
              <a:spcBef>
                <a:spcPts val="2133"/>
              </a:spcBef>
              <a:spcAft>
                <a:spcPts val="0"/>
              </a:spcAft>
              <a:buSzPts val="1400"/>
              <a:buFont typeface="Arial"/>
              <a:buChar char="■"/>
              <a:defRPr/>
            </a:lvl6pPr>
            <a:lvl7pPr marL="4267093" lvl="6" indent="-423323" algn="ctr">
              <a:lnSpc>
                <a:spcPct val="115000"/>
              </a:lnSpc>
              <a:spcBef>
                <a:spcPts val="2133"/>
              </a:spcBef>
              <a:spcAft>
                <a:spcPts val="0"/>
              </a:spcAft>
              <a:buSzPts val="1400"/>
              <a:buFont typeface="Arial"/>
              <a:buChar char="●"/>
              <a:defRPr/>
            </a:lvl7pPr>
            <a:lvl8pPr marL="4876678" lvl="7" indent="-423323" algn="ctr">
              <a:lnSpc>
                <a:spcPct val="115000"/>
              </a:lnSpc>
              <a:spcBef>
                <a:spcPts val="2133"/>
              </a:spcBef>
              <a:spcAft>
                <a:spcPts val="0"/>
              </a:spcAft>
              <a:buSzPts val="1400"/>
              <a:buFont typeface="Arial"/>
              <a:buChar char="○"/>
              <a:defRPr/>
            </a:lvl8pPr>
            <a:lvl9pPr marL="5486263" lvl="8" indent="-423323" algn="ctr">
              <a:lnSpc>
                <a:spcPct val="115000"/>
              </a:lnSpc>
              <a:spcBef>
                <a:spcPts val="2133"/>
              </a:spcBef>
              <a:spcAft>
                <a:spcPts val="2133"/>
              </a:spcAft>
              <a:buSzPts val="1400"/>
              <a:buFont typeface="Arial"/>
              <a:buChar char="■"/>
              <a:defRPr/>
            </a:lvl9pPr>
          </a:lstStyle>
          <a:p>
            <a:endParaRPr/>
          </a:p>
        </p:txBody>
      </p:sp>
      <p:sp>
        <p:nvSpPr>
          <p:cNvPr id="92" name="Google Shape;92;p23"/>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1386633" y="1766000"/>
            <a:ext cx="9418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6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 name="Google Shape;59;p14"/>
          <p:cNvSpPr txBox="1">
            <a:spLocks noGrp="1"/>
          </p:cNvSpPr>
          <p:nvPr>
            <p:ph type="subTitle" idx="1"/>
          </p:nvPr>
        </p:nvSpPr>
        <p:spPr>
          <a:xfrm>
            <a:off x="1386667" y="4502800"/>
            <a:ext cx="9418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60" name="Google Shape;60;p1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1" name="Google Shape;61;p14"/>
          <p:cNvCxnSpPr/>
          <p:nvPr/>
        </p:nvCxnSpPr>
        <p:spPr>
          <a:xfrm flipH="1">
            <a:off x="-3439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62" name="Google Shape;62;p1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4"/>
          <p:cNvCxnSpPr/>
          <p:nvPr/>
        </p:nvCxnSpPr>
        <p:spPr>
          <a:xfrm flipH="1">
            <a:off x="86232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619400" y="3391951"/>
            <a:ext cx="4953200" cy="86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6" name="Google Shape;66;p15"/>
          <p:cNvSpPr txBox="1">
            <a:spLocks noGrp="1"/>
          </p:cNvSpPr>
          <p:nvPr>
            <p:ph type="title" idx="2" hasCustomPrompt="1"/>
          </p:nvPr>
        </p:nvSpPr>
        <p:spPr>
          <a:xfrm>
            <a:off x="4995400" y="1971900"/>
            <a:ext cx="22012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solidFill>
                  <a:schemeClr val="accent1"/>
                </a:solidFill>
              </a:defRPr>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t>xx%</a:t>
            </a:r>
          </a:p>
        </p:txBody>
      </p:sp>
      <p:sp>
        <p:nvSpPr>
          <p:cNvPr id="67" name="Google Shape;67;p15"/>
          <p:cNvSpPr txBox="1">
            <a:spLocks noGrp="1"/>
          </p:cNvSpPr>
          <p:nvPr>
            <p:ph type="subTitle" idx="1"/>
          </p:nvPr>
        </p:nvSpPr>
        <p:spPr>
          <a:xfrm>
            <a:off x="3055200" y="4372833"/>
            <a:ext cx="6081600" cy="5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68" name="Google Shape;68;p1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5"/>
          <p:cNvCxnSpPr/>
          <p:nvPr/>
        </p:nvCxnSpPr>
        <p:spPr>
          <a:xfrm flipH="1">
            <a:off x="10598567" y="5306367"/>
            <a:ext cx="1838000" cy="1648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5"/>
          <p:cNvCxnSpPr/>
          <p:nvPr/>
        </p:nvCxnSpPr>
        <p:spPr>
          <a:xfrm flipH="1">
            <a:off x="-150500" y="-118267"/>
            <a:ext cx="1891600" cy="141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950967" y="593367"/>
            <a:ext cx="628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6"/>
          <p:cNvSpPr txBox="1">
            <a:spLocks noGrp="1"/>
          </p:cNvSpPr>
          <p:nvPr>
            <p:ph type="body" idx="1"/>
          </p:nvPr>
        </p:nvSpPr>
        <p:spPr>
          <a:xfrm>
            <a:off x="951000" y="1697233"/>
            <a:ext cx="10290000" cy="43944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dk1"/>
              </a:buClr>
              <a:buSzPts val="1800"/>
              <a:buFont typeface="Lato"/>
              <a:buChar char="●"/>
              <a:defRPr sz="1467"/>
            </a:lvl1pPr>
            <a:lvl2pPr marL="1219170" lvl="1" indent="-423323" rtl="0">
              <a:spcBef>
                <a:spcPts val="0"/>
              </a:spcBef>
              <a:spcAft>
                <a:spcPts val="0"/>
              </a:spcAft>
              <a:buClr>
                <a:schemeClr val="dk1"/>
              </a:buClr>
              <a:buSzPts val="1400"/>
              <a:buFont typeface="Lato"/>
              <a:buChar char="○"/>
              <a:defRPr/>
            </a:lvl2pPr>
            <a:lvl3pPr marL="1828754" lvl="2" indent="-423323" rtl="0">
              <a:spcBef>
                <a:spcPts val="0"/>
              </a:spcBef>
              <a:spcAft>
                <a:spcPts val="0"/>
              </a:spcAft>
              <a:buClr>
                <a:schemeClr val="dk1"/>
              </a:buClr>
              <a:buSzPts val="1400"/>
              <a:buFont typeface="Lato"/>
              <a:buChar char="■"/>
              <a:defRPr/>
            </a:lvl3pPr>
            <a:lvl4pPr marL="2438339" lvl="3" indent="-423323" rtl="0">
              <a:spcBef>
                <a:spcPts val="0"/>
              </a:spcBef>
              <a:spcAft>
                <a:spcPts val="0"/>
              </a:spcAft>
              <a:buClr>
                <a:schemeClr val="dk1"/>
              </a:buClr>
              <a:buSzPts val="1400"/>
              <a:buFont typeface="Lato"/>
              <a:buChar char="●"/>
              <a:defRPr/>
            </a:lvl4pPr>
            <a:lvl5pPr marL="3047924" lvl="4" indent="-423323" rtl="0">
              <a:spcBef>
                <a:spcPts val="0"/>
              </a:spcBef>
              <a:spcAft>
                <a:spcPts val="0"/>
              </a:spcAft>
              <a:buClr>
                <a:schemeClr val="dk1"/>
              </a:buClr>
              <a:buSzPts val="1400"/>
              <a:buFont typeface="Lato"/>
              <a:buChar char="○"/>
              <a:defRPr/>
            </a:lvl5pPr>
            <a:lvl6pPr marL="3657509" lvl="5" indent="-423323" rtl="0">
              <a:spcBef>
                <a:spcPts val="0"/>
              </a:spcBef>
              <a:spcAft>
                <a:spcPts val="0"/>
              </a:spcAft>
              <a:buClr>
                <a:schemeClr val="dk1"/>
              </a:buClr>
              <a:buSzPts val="1400"/>
              <a:buFont typeface="Lato"/>
              <a:buChar char="■"/>
              <a:defRPr/>
            </a:lvl6pPr>
            <a:lvl7pPr marL="4267093" lvl="6" indent="-423323" rtl="0">
              <a:spcBef>
                <a:spcPts val="0"/>
              </a:spcBef>
              <a:spcAft>
                <a:spcPts val="0"/>
              </a:spcAft>
              <a:buClr>
                <a:schemeClr val="dk1"/>
              </a:buClr>
              <a:buSzPts val="1400"/>
              <a:buFont typeface="Lato"/>
              <a:buChar char="●"/>
              <a:defRPr/>
            </a:lvl7pPr>
            <a:lvl8pPr marL="4876678" lvl="7" indent="-423323" rtl="0">
              <a:spcBef>
                <a:spcPts val="0"/>
              </a:spcBef>
              <a:spcAft>
                <a:spcPts val="0"/>
              </a:spcAft>
              <a:buClr>
                <a:schemeClr val="dk1"/>
              </a:buClr>
              <a:buSzPts val="1400"/>
              <a:buFont typeface="Lato"/>
              <a:buChar char="○"/>
              <a:defRPr/>
            </a:lvl8pPr>
            <a:lvl9pPr marL="5486263" lvl="8" indent="-423323" rtl="0">
              <a:spcBef>
                <a:spcPts val="0"/>
              </a:spcBef>
              <a:spcAft>
                <a:spcPts val="0"/>
              </a:spcAft>
              <a:buClr>
                <a:schemeClr val="dk1"/>
              </a:buClr>
              <a:buSzPts val="1400"/>
              <a:buFont typeface="Lato"/>
              <a:buChar char="■"/>
              <a:defRPr/>
            </a:lvl9pPr>
          </a:lstStyle>
          <a:p>
            <a:endParaRPr/>
          </a:p>
        </p:txBody>
      </p:sp>
      <p:cxnSp>
        <p:nvCxnSpPr>
          <p:cNvPr id="75" name="Google Shape;75;p1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76" name="Google Shape;76;p1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77" name="Google Shape;77;p16"/>
          <p:cNvCxnSpPr/>
          <p:nvPr/>
        </p:nvCxnSpPr>
        <p:spPr>
          <a:xfrm>
            <a:off x="9179867" y="-151467"/>
            <a:ext cx="3420800" cy="1741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950967" y="593367"/>
            <a:ext cx="757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17"/>
          <p:cNvSpPr txBox="1">
            <a:spLocks noGrp="1"/>
          </p:cNvSpPr>
          <p:nvPr>
            <p:ph type="subTitle" idx="1"/>
          </p:nvPr>
        </p:nvSpPr>
        <p:spPr>
          <a:xfrm>
            <a:off x="6718633" y="35320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3200" b="1">
                <a:latin typeface="Vidaloka"/>
                <a:ea typeface="Vidaloka"/>
                <a:cs typeface="Vidaloka"/>
                <a:sym typeface="Vidaloka"/>
              </a:defRPr>
            </a:lvl2pPr>
            <a:lvl3pPr lvl="2" algn="ctr" rtl="0">
              <a:spcBef>
                <a:spcPts val="0"/>
              </a:spcBef>
              <a:spcAft>
                <a:spcPts val="0"/>
              </a:spcAft>
              <a:buSzPts val="2400"/>
              <a:buFont typeface="Vidaloka"/>
              <a:buNone/>
              <a:defRPr sz="3200" b="1">
                <a:latin typeface="Vidaloka"/>
                <a:ea typeface="Vidaloka"/>
                <a:cs typeface="Vidaloka"/>
                <a:sym typeface="Vidaloka"/>
              </a:defRPr>
            </a:lvl3pPr>
            <a:lvl4pPr lvl="3" algn="ctr" rtl="0">
              <a:spcBef>
                <a:spcPts val="0"/>
              </a:spcBef>
              <a:spcAft>
                <a:spcPts val="0"/>
              </a:spcAft>
              <a:buSzPts val="2400"/>
              <a:buFont typeface="Vidaloka"/>
              <a:buNone/>
              <a:defRPr sz="3200" b="1">
                <a:latin typeface="Vidaloka"/>
                <a:ea typeface="Vidaloka"/>
                <a:cs typeface="Vidaloka"/>
                <a:sym typeface="Vidaloka"/>
              </a:defRPr>
            </a:lvl4pPr>
            <a:lvl5pPr lvl="4" algn="ctr" rtl="0">
              <a:spcBef>
                <a:spcPts val="0"/>
              </a:spcBef>
              <a:spcAft>
                <a:spcPts val="0"/>
              </a:spcAft>
              <a:buSzPts val="2400"/>
              <a:buFont typeface="Vidaloka"/>
              <a:buNone/>
              <a:defRPr sz="3200" b="1">
                <a:latin typeface="Vidaloka"/>
                <a:ea typeface="Vidaloka"/>
                <a:cs typeface="Vidaloka"/>
                <a:sym typeface="Vidaloka"/>
              </a:defRPr>
            </a:lvl5pPr>
            <a:lvl6pPr lvl="5" algn="ctr" rtl="0">
              <a:spcBef>
                <a:spcPts val="0"/>
              </a:spcBef>
              <a:spcAft>
                <a:spcPts val="0"/>
              </a:spcAft>
              <a:buSzPts val="2400"/>
              <a:buFont typeface="Vidaloka"/>
              <a:buNone/>
              <a:defRPr sz="3200" b="1">
                <a:latin typeface="Vidaloka"/>
                <a:ea typeface="Vidaloka"/>
                <a:cs typeface="Vidaloka"/>
                <a:sym typeface="Vidaloka"/>
              </a:defRPr>
            </a:lvl6pPr>
            <a:lvl7pPr lvl="6" algn="ctr" rtl="0">
              <a:spcBef>
                <a:spcPts val="0"/>
              </a:spcBef>
              <a:spcAft>
                <a:spcPts val="0"/>
              </a:spcAft>
              <a:buSzPts val="2400"/>
              <a:buFont typeface="Vidaloka"/>
              <a:buNone/>
              <a:defRPr sz="3200" b="1">
                <a:latin typeface="Vidaloka"/>
                <a:ea typeface="Vidaloka"/>
                <a:cs typeface="Vidaloka"/>
                <a:sym typeface="Vidaloka"/>
              </a:defRPr>
            </a:lvl7pPr>
            <a:lvl8pPr lvl="7" algn="ctr" rtl="0">
              <a:spcBef>
                <a:spcPts val="0"/>
              </a:spcBef>
              <a:spcAft>
                <a:spcPts val="0"/>
              </a:spcAft>
              <a:buSzPts val="2400"/>
              <a:buFont typeface="Vidaloka"/>
              <a:buNone/>
              <a:defRPr sz="3200" b="1">
                <a:latin typeface="Vidaloka"/>
                <a:ea typeface="Vidaloka"/>
                <a:cs typeface="Vidaloka"/>
                <a:sym typeface="Vidaloka"/>
              </a:defRPr>
            </a:lvl8pPr>
            <a:lvl9pPr lvl="8" algn="ctr" rtl="0">
              <a:spcBef>
                <a:spcPts val="0"/>
              </a:spcBef>
              <a:spcAft>
                <a:spcPts val="0"/>
              </a:spcAft>
              <a:buSzPts val="2400"/>
              <a:buFont typeface="Vidaloka"/>
              <a:buNone/>
              <a:defRPr sz="3200" b="1">
                <a:latin typeface="Vidaloka"/>
                <a:ea typeface="Vidaloka"/>
                <a:cs typeface="Vidaloka"/>
                <a:sym typeface="Vidaloka"/>
              </a:defRPr>
            </a:lvl9pPr>
          </a:lstStyle>
          <a:p>
            <a:endParaRPr/>
          </a:p>
        </p:txBody>
      </p:sp>
      <p:sp>
        <p:nvSpPr>
          <p:cNvPr id="81" name="Google Shape;81;p17"/>
          <p:cNvSpPr txBox="1">
            <a:spLocks noGrp="1"/>
          </p:cNvSpPr>
          <p:nvPr>
            <p:ph type="subTitle" idx="2"/>
          </p:nvPr>
        </p:nvSpPr>
        <p:spPr>
          <a:xfrm>
            <a:off x="6718633" y="3948267"/>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 name="Google Shape;82;p17"/>
          <p:cNvSpPr txBox="1">
            <a:spLocks noGrp="1"/>
          </p:cNvSpPr>
          <p:nvPr>
            <p:ph type="subTitle" idx="3"/>
          </p:nvPr>
        </p:nvSpPr>
        <p:spPr>
          <a:xfrm>
            <a:off x="2257567" y="35320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3200" b="1">
                <a:latin typeface="Vidaloka"/>
                <a:ea typeface="Vidaloka"/>
                <a:cs typeface="Vidaloka"/>
                <a:sym typeface="Vidaloka"/>
              </a:defRPr>
            </a:lvl2pPr>
            <a:lvl3pPr lvl="2" algn="ctr" rtl="0">
              <a:spcBef>
                <a:spcPts val="0"/>
              </a:spcBef>
              <a:spcAft>
                <a:spcPts val="0"/>
              </a:spcAft>
              <a:buSzPts val="2400"/>
              <a:buFont typeface="Vidaloka"/>
              <a:buNone/>
              <a:defRPr sz="3200" b="1">
                <a:latin typeface="Vidaloka"/>
                <a:ea typeface="Vidaloka"/>
                <a:cs typeface="Vidaloka"/>
                <a:sym typeface="Vidaloka"/>
              </a:defRPr>
            </a:lvl3pPr>
            <a:lvl4pPr lvl="3" algn="ctr" rtl="0">
              <a:spcBef>
                <a:spcPts val="0"/>
              </a:spcBef>
              <a:spcAft>
                <a:spcPts val="0"/>
              </a:spcAft>
              <a:buSzPts val="2400"/>
              <a:buFont typeface="Vidaloka"/>
              <a:buNone/>
              <a:defRPr sz="3200" b="1">
                <a:latin typeface="Vidaloka"/>
                <a:ea typeface="Vidaloka"/>
                <a:cs typeface="Vidaloka"/>
                <a:sym typeface="Vidaloka"/>
              </a:defRPr>
            </a:lvl4pPr>
            <a:lvl5pPr lvl="4" algn="ctr" rtl="0">
              <a:spcBef>
                <a:spcPts val="0"/>
              </a:spcBef>
              <a:spcAft>
                <a:spcPts val="0"/>
              </a:spcAft>
              <a:buSzPts val="2400"/>
              <a:buFont typeface="Vidaloka"/>
              <a:buNone/>
              <a:defRPr sz="3200" b="1">
                <a:latin typeface="Vidaloka"/>
                <a:ea typeface="Vidaloka"/>
                <a:cs typeface="Vidaloka"/>
                <a:sym typeface="Vidaloka"/>
              </a:defRPr>
            </a:lvl5pPr>
            <a:lvl6pPr lvl="5" algn="ctr" rtl="0">
              <a:spcBef>
                <a:spcPts val="0"/>
              </a:spcBef>
              <a:spcAft>
                <a:spcPts val="0"/>
              </a:spcAft>
              <a:buSzPts val="2400"/>
              <a:buFont typeface="Vidaloka"/>
              <a:buNone/>
              <a:defRPr sz="3200" b="1">
                <a:latin typeface="Vidaloka"/>
                <a:ea typeface="Vidaloka"/>
                <a:cs typeface="Vidaloka"/>
                <a:sym typeface="Vidaloka"/>
              </a:defRPr>
            </a:lvl6pPr>
            <a:lvl7pPr lvl="6" algn="ctr" rtl="0">
              <a:spcBef>
                <a:spcPts val="0"/>
              </a:spcBef>
              <a:spcAft>
                <a:spcPts val="0"/>
              </a:spcAft>
              <a:buSzPts val="2400"/>
              <a:buFont typeface="Vidaloka"/>
              <a:buNone/>
              <a:defRPr sz="3200" b="1">
                <a:latin typeface="Vidaloka"/>
                <a:ea typeface="Vidaloka"/>
                <a:cs typeface="Vidaloka"/>
                <a:sym typeface="Vidaloka"/>
              </a:defRPr>
            </a:lvl7pPr>
            <a:lvl8pPr lvl="7" algn="ctr" rtl="0">
              <a:spcBef>
                <a:spcPts val="0"/>
              </a:spcBef>
              <a:spcAft>
                <a:spcPts val="0"/>
              </a:spcAft>
              <a:buSzPts val="2400"/>
              <a:buFont typeface="Vidaloka"/>
              <a:buNone/>
              <a:defRPr sz="3200" b="1">
                <a:latin typeface="Vidaloka"/>
                <a:ea typeface="Vidaloka"/>
                <a:cs typeface="Vidaloka"/>
                <a:sym typeface="Vidaloka"/>
              </a:defRPr>
            </a:lvl8pPr>
            <a:lvl9pPr lvl="8" algn="ctr" rtl="0">
              <a:spcBef>
                <a:spcPts val="0"/>
              </a:spcBef>
              <a:spcAft>
                <a:spcPts val="0"/>
              </a:spcAft>
              <a:buSzPts val="2400"/>
              <a:buFont typeface="Vidaloka"/>
              <a:buNone/>
              <a:defRPr sz="3200" b="1">
                <a:latin typeface="Vidaloka"/>
                <a:ea typeface="Vidaloka"/>
                <a:cs typeface="Vidaloka"/>
                <a:sym typeface="Vidaloka"/>
              </a:defRPr>
            </a:lvl9pPr>
          </a:lstStyle>
          <a:p>
            <a:endParaRPr/>
          </a:p>
        </p:txBody>
      </p:sp>
      <p:sp>
        <p:nvSpPr>
          <p:cNvPr id="83" name="Google Shape;83;p17"/>
          <p:cNvSpPr txBox="1">
            <a:spLocks noGrp="1"/>
          </p:cNvSpPr>
          <p:nvPr>
            <p:ph type="subTitle" idx="4"/>
          </p:nvPr>
        </p:nvSpPr>
        <p:spPr>
          <a:xfrm>
            <a:off x="2257567" y="3948267"/>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84" name="Google Shape;84;p1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85" name="Google Shape;85;p1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86" name="Google Shape;86;p17"/>
          <p:cNvCxnSpPr/>
          <p:nvPr/>
        </p:nvCxnSpPr>
        <p:spPr>
          <a:xfrm flipH="1">
            <a:off x="9247667" y="5241767"/>
            <a:ext cx="3399200" cy="180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89" name="Google Shape;89;p1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90" name="Google Shape;90;p1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9"/>
          <p:cNvSpPr txBox="1">
            <a:spLocks noGrp="1"/>
          </p:cNvSpPr>
          <p:nvPr>
            <p:ph type="subTitle" idx="1"/>
          </p:nvPr>
        </p:nvSpPr>
        <p:spPr>
          <a:xfrm>
            <a:off x="3147167" y="1910733"/>
            <a:ext cx="2300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9pPr>
          </a:lstStyle>
          <a:p>
            <a:endParaRPr/>
          </a:p>
        </p:txBody>
      </p:sp>
      <p:sp>
        <p:nvSpPr>
          <p:cNvPr id="93" name="Google Shape;93;p19"/>
          <p:cNvSpPr txBox="1">
            <a:spLocks noGrp="1"/>
          </p:cNvSpPr>
          <p:nvPr>
            <p:ph type="subTitle" idx="2"/>
          </p:nvPr>
        </p:nvSpPr>
        <p:spPr>
          <a:xfrm>
            <a:off x="2996667" y="2386733"/>
            <a:ext cx="6880400" cy="3202800"/>
          </a:xfrm>
          <a:prstGeom prst="rect">
            <a:avLst/>
          </a:prstGeom>
        </p:spPr>
        <p:txBody>
          <a:bodyPr spcFirstLastPara="1" wrap="square" lIns="91425" tIns="91425" rIns="91425" bIns="91425" anchor="t" anchorCtr="0">
            <a:noAutofit/>
          </a:bodyPr>
          <a:lstStyle>
            <a:lvl1pPr marR="67732" lvl="0" rtl="0">
              <a:lnSpc>
                <a:spcPct val="166000"/>
              </a:lnSpc>
              <a:spcBef>
                <a:spcPts val="0"/>
              </a:spcBef>
              <a:spcAft>
                <a:spcPts val="0"/>
              </a:spcAft>
              <a:buClr>
                <a:schemeClr val="accent1"/>
              </a:buClr>
              <a:buSzPts val="1400"/>
              <a:buChar char="●"/>
              <a:defRPr sz="1867">
                <a:solidFill>
                  <a:srgbClr val="374957"/>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94" name="Google Shape;94;p19"/>
          <p:cNvSpPr txBox="1">
            <a:spLocks noGrp="1"/>
          </p:cNvSpPr>
          <p:nvPr>
            <p:ph type="title"/>
          </p:nvPr>
        </p:nvSpPr>
        <p:spPr>
          <a:xfrm>
            <a:off x="950967" y="593367"/>
            <a:ext cx="572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95" name="Google Shape;95;p1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96" name="Google Shape;96;p1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1496667" y="1633867"/>
            <a:ext cx="9198800" cy="3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cxnSp>
        <p:nvCxnSpPr>
          <p:cNvPr id="99" name="Google Shape;99;p2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0" name="Google Shape;100;p2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1" name="Google Shape;101;p20"/>
          <p:cNvCxnSpPr/>
          <p:nvPr/>
        </p:nvCxnSpPr>
        <p:spPr>
          <a:xfrm flipH="1">
            <a:off x="9457667" y="5246767"/>
            <a:ext cx="31104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02" name="Google Shape;102;p20"/>
          <p:cNvCxnSpPr/>
          <p:nvPr/>
        </p:nvCxnSpPr>
        <p:spPr>
          <a:xfrm flipH="1">
            <a:off x="-560600" y="-162133"/>
            <a:ext cx="31104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3"/>
        <p:cNvGrpSpPr/>
        <p:nvPr/>
      </p:nvGrpSpPr>
      <p:grpSpPr>
        <a:xfrm>
          <a:off x="0" y="0"/>
          <a:ext cx="0" cy="0"/>
          <a:chOff x="0" y="0"/>
          <a:chExt cx="0" cy="0"/>
        </a:xfrm>
      </p:grpSpPr>
      <p:sp>
        <p:nvSpPr>
          <p:cNvPr id="104" name="Google Shape;104;p21"/>
          <p:cNvSpPr txBox="1">
            <a:spLocks noGrp="1"/>
          </p:cNvSpPr>
          <p:nvPr>
            <p:ph type="subTitle" idx="1"/>
          </p:nvPr>
        </p:nvSpPr>
        <p:spPr>
          <a:xfrm>
            <a:off x="1194600" y="2242667"/>
            <a:ext cx="51296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105" name="Google Shape;105;p21"/>
          <p:cNvSpPr txBox="1">
            <a:spLocks noGrp="1"/>
          </p:cNvSpPr>
          <p:nvPr>
            <p:ph type="title"/>
          </p:nvPr>
        </p:nvSpPr>
        <p:spPr>
          <a:xfrm>
            <a:off x="950967" y="593367"/>
            <a:ext cx="757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6" name="Google Shape;106;p2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7" name="Google Shape;107;p2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8" name="Google Shape;108;p21"/>
          <p:cNvCxnSpPr/>
          <p:nvPr/>
        </p:nvCxnSpPr>
        <p:spPr>
          <a:xfrm flipH="1">
            <a:off x="7900600" y="3730000"/>
            <a:ext cx="4504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22"/>
          <p:cNvSpPr txBox="1">
            <a:spLocks noGrp="1"/>
          </p:cNvSpPr>
          <p:nvPr>
            <p:ph type="body" idx="1"/>
          </p:nvPr>
        </p:nvSpPr>
        <p:spPr>
          <a:xfrm>
            <a:off x="950967" y="719333"/>
            <a:ext cx="4742800" cy="13036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sz="4000">
                <a:latin typeface="Vidaloka"/>
                <a:ea typeface="Vidaloka"/>
                <a:cs typeface="Vidaloka"/>
                <a:sym typeface="Vidaloka"/>
              </a:defRPr>
            </a:lvl1pPr>
          </a:lstStyle>
          <a:p>
            <a:endParaRPr/>
          </a:p>
        </p:txBody>
      </p:sp>
      <p:cxnSp>
        <p:nvCxnSpPr>
          <p:cNvPr id="111" name="Google Shape;111;p2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2" name="Google Shape;112;p2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3" name="Google Shape;113;p22"/>
          <p:cNvCxnSpPr/>
          <p:nvPr/>
        </p:nvCxnSpPr>
        <p:spPr>
          <a:xfrm rot="10800000" flipH="1">
            <a:off x="8193300" y="4138300"/>
            <a:ext cx="4157600" cy="2934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4"/>
        <p:cNvGrpSpPr/>
        <p:nvPr/>
      </p:nvGrpSpPr>
      <p:grpSpPr>
        <a:xfrm>
          <a:off x="0" y="0"/>
          <a:ext cx="0" cy="0"/>
          <a:chOff x="0" y="0"/>
          <a:chExt cx="0" cy="0"/>
        </a:xfrm>
      </p:grpSpPr>
      <p:sp>
        <p:nvSpPr>
          <p:cNvPr id="115" name="Google Shape;115;p23"/>
          <p:cNvSpPr txBox="1">
            <a:spLocks noGrp="1"/>
          </p:cNvSpPr>
          <p:nvPr>
            <p:ph type="title" hasCustomPrompt="1"/>
          </p:nvPr>
        </p:nvSpPr>
        <p:spPr>
          <a:xfrm>
            <a:off x="950967" y="1997017"/>
            <a:ext cx="10290000" cy="21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6" name="Google Shape;116;p23"/>
          <p:cNvSpPr txBox="1">
            <a:spLocks noGrp="1"/>
          </p:cNvSpPr>
          <p:nvPr>
            <p:ph type="subTitle" idx="1"/>
          </p:nvPr>
        </p:nvSpPr>
        <p:spPr>
          <a:xfrm>
            <a:off x="2019100" y="4371717"/>
            <a:ext cx="8160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cxnSp>
        <p:nvCxnSpPr>
          <p:cNvPr id="117" name="Google Shape;117;p2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8" name="Google Shape;118;p2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9" name="Google Shape;119;p23"/>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0" name="Google Shape;120;p23"/>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50967" y="593367"/>
            <a:ext cx="477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4" name="Google Shape;124;p25"/>
          <p:cNvSpPr txBox="1">
            <a:spLocks noGrp="1"/>
          </p:cNvSpPr>
          <p:nvPr>
            <p:ph type="subTitle" idx="1"/>
          </p:nvPr>
        </p:nvSpPr>
        <p:spPr>
          <a:xfrm>
            <a:off x="6668000" y="25905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endParaRPr/>
          </a:p>
        </p:txBody>
      </p:sp>
      <p:sp>
        <p:nvSpPr>
          <p:cNvPr id="125" name="Google Shape;125;p25"/>
          <p:cNvSpPr txBox="1">
            <a:spLocks noGrp="1"/>
          </p:cNvSpPr>
          <p:nvPr>
            <p:ph type="subTitle" idx="2"/>
          </p:nvPr>
        </p:nvSpPr>
        <p:spPr>
          <a:xfrm>
            <a:off x="6668000" y="30068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6" name="Google Shape;126;p25"/>
          <p:cNvSpPr txBox="1">
            <a:spLocks noGrp="1"/>
          </p:cNvSpPr>
          <p:nvPr>
            <p:ph type="subTitle" idx="3"/>
          </p:nvPr>
        </p:nvSpPr>
        <p:spPr>
          <a:xfrm>
            <a:off x="2206933" y="25905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endParaRPr/>
          </a:p>
        </p:txBody>
      </p:sp>
      <p:sp>
        <p:nvSpPr>
          <p:cNvPr id="127" name="Google Shape;127;p25"/>
          <p:cNvSpPr txBox="1">
            <a:spLocks noGrp="1"/>
          </p:cNvSpPr>
          <p:nvPr>
            <p:ph type="subTitle" idx="4"/>
          </p:nvPr>
        </p:nvSpPr>
        <p:spPr>
          <a:xfrm>
            <a:off x="2206933" y="30068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25"/>
          <p:cNvSpPr txBox="1">
            <a:spLocks noGrp="1"/>
          </p:cNvSpPr>
          <p:nvPr>
            <p:ph type="subTitle" idx="5"/>
          </p:nvPr>
        </p:nvSpPr>
        <p:spPr>
          <a:xfrm>
            <a:off x="6668000" y="49652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endParaRPr/>
          </a:p>
        </p:txBody>
      </p:sp>
      <p:sp>
        <p:nvSpPr>
          <p:cNvPr id="129" name="Google Shape;129;p25"/>
          <p:cNvSpPr txBox="1">
            <a:spLocks noGrp="1"/>
          </p:cNvSpPr>
          <p:nvPr>
            <p:ph type="subTitle" idx="6"/>
          </p:nvPr>
        </p:nvSpPr>
        <p:spPr>
          <a:xfrm>
            <a:off x="6668000" y="53815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0" name="Google Shape;130;p25"/>
          <p:cNvSpPr txBox="1">
            <a:spLocks noGrp="1"/>
          </p:cNvSpPr>
          <p:nvPr>
            <p:ph type="subTitle" idx="7"/>
          </p:nvPr>
        </p:nvSpPr>
        <p:spPr>
          <a:xfrm>
            <a:off x="2206933" y="49652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endParaRPr/>
          </a:p>
        </p:txBody>
      </p:sp>
      <p:sp>
        <p:nvSpPr>
          <p:cNvPr id="131" name="Google Shape;131;p25"/>
          <p:cNvSpPr txBox="1">
            <a:spLocks noGrp="1"/>
          </p:cNvSpPr>
          <p:nvPr>
            <p:ph type="subTitle" idx="8"/>
          </p:nvPr>
        </p:nvSpPr>
        <p:spPr>
          <a:xfrm>
            <a:off x="2207000" y="53815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2" name="Google Shape;132;p25"/>
          <p:cNvSpPr txBox="1">
            <a:spLocks noGrp="1"/>
          </p:cNvSpPr>
          <p:nvPr>
            <p:ph type="title" idx="9" hasCustomPrompt="1"/>
          </p:nvPr>
        </p:nvSpPr>
        <p:spPr>
          <a:xfrm>
            <a:off x="3171533" y="17381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133" name="Google Shape;133;p25"/>
          <p:cNvSpPr txBox="1">
            <a:spLocks noGrp="1"/>
          </p:cNvSpPr>
          <p:nvPr>
            <p:ph type="title" idx="13" hasCustomPrompt="1"/>
          </p:nvPr>
        </p:nvSpPr>
        <p:spPr>
          <a:xfrm>
            <a:off x="7632600" y="17381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134" name="Google Shape;134;p25"/>
          <p:cNvSpPr txBox="1">
            <a:spLocks noGrp="1"/>
          </p:cNvSpPr>
          <p:nvPr>
            <p:ph type="title" idx="14" hasCustomPrompt="1"/>
          </p:nvPr>
        </p:nvSpPr>
        <p:spPr>
          <a:xfrm>
            <a:off x="3171600" y="41103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135" name="Google Shape;135;p25"/>
          <p:cNvSpPr txBox="1">
            <a:spLocks noGrp="1"/>
          </p:cNvSpPr>
          <p:nvPr>
            <p:ph type="title" idx="15" hasCustomPrompt="1"/>
          </p:nvPr>
        </p:nvSpPr>
        <p:spPr>
          <a:xfrm>
            <a:off x="7632600" y="41103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cxnSp>
        <p:nvCxnSpPr>
          <p:cNvPr id="136" name="Google Shape;136;p2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37" name="Google Shape;137;p2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214000" y="3910367"/>
            <a:ext cx="57640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6400">
                <a:latin typeface="Crimson Text"/>
                <a:ea typeface="Crimson Text"/>
                <a:cs typeface="Crimson Text"/>
                <a:sym typeface="Crimson Text"/>
              </a:defRPr>
            </a:lvl2pPr>
            <a:lvl3pPr lvl="2" algn="ctr" rtl="0">
              <a:spcBef>
                <a:spcPts val="0"/>
              </a:spcBef>
              <a:spcAft>
                <a:spcPts val="0"/>
              </a:spcAft>
              <a:buSzPts val="4800"/>
              <a:buFont typeface="Crimson Text"/>
              <a:buNone/>
              <a:defRPr sz="6400">
                <a:latin typeface="Crimson Text"/>
                <a:ea typeface="Crimson Text"/>
                <a:cs typeface="Crimson Text"/>
                <a:sym typeface="Crimson Text"/>
              </a:defRPr>
            </a:lvl3pPr>
            <a:lvl4pPr lvl="3" algn="ctr" rtl="0">
              <a:spcBef>
                <a:spcPts val="0"/>
              </a:spcBef>
              <a:spcAft>
                <a:spcPts val="0"/>
              </a:spcAft>
              <a:buSzPts val="4800"/>
              <a:buFont typeface="Crimson Text"/>
              <a:buNone/>
              <a:defRPr sz="6400">
                <a:latin typeface="Crimson Text"/>
                <a:ea typeface="Crimson Text"/>
                <a:cs typeface="Crimson Text"/>
                <a:sym typeface="Crimson Text"/>
              </a:defRPr>
            </a:lvl4pPr>
            <a:lvl5pPr lvl="4" algn="ctr" rtl="0">
              <a:spcBef>
                <a:spcPts val="0"/>
              </a:spcBef>
              <a:spcAft>
                <a:spcPts val="0"/>
              </a:spcAft>
              <a:buSzPts val="4800"/>
              <a:buFont typeface="Crimson Text"/>
              <a:buNone/>
              <a:defRPr sz="6400">
                <a:latin typeface="Crimson Text"/>
                <a:ea typeface="Crimson Text"/>
                <a:cs typeface="Crimson Text"/>
                <a:sym typeface="Crimson Text"/>
              </a:defRPr>
            </a:lvl5pPr>
            <a:lvl6pPr lvl="5" algn="ctr" rtl="0">
              <a:spcBef>
                <a:spcPts val="0"/>
              </a:spcBef>
              <a:spcAft>
                <a:spcPts val="0"/>
              </a:spcAft>
              <a:buSzPts val="4800"/>
              <a:buFont typeface="Crimson Text"/>
              <a:buNone/>
              <a:defRPr sz="6400">
                <a:latin typeface="Crimson Text"/>
                <a:ea typeface="Crimson Text"/>
                <a:cs typeface="Crimson Text"/>
                <a:sym typeface="Crimson Text"/>
              </a:defRPr>
            </a:lvl6pPr>
            <a:lvl7pPr lvl="6" algn="ctr" rtl="0">
              <a:spcBef>
                <a:spcPts val="0"/>
              </a:spcBef>
              <a:spcAft>
                <a:spcPts val="0"/>
              </a:spcAft>
              <a:buSzPts val="4800"/>
              <a:buFont typeface="Crimson Text"/>
              <a:buNone/>
              <a:defRPr sz="6400">
                <a:latin typeface="Crimson Text"/>
                <a:ea typeface="Crimson Text"/>
                <a:cs typeface="Crimson Text"/>
                <a:sym typeface="Crimson Text"/>
              </a:defRPr>
            </a:lvl7pPr>
            <a:lvl8pPr lvl="7" algn="ctr" rtl="0">
              <a:spcBef>
                <a:spcPts val="0"/>
              </a:spcBef>
              <a:spcAft>
                <a:spcPts val="0"/>
              </a:spcAft>
              <a:buSzPts val="4800"/>
              <a:buFont typeface="Crimson Text"/>
              <a:buNone/>
              <a:defRPr sz="6400">
                <a:latin typeface="Crimson Text"/>
                <a:ea typeface="Crimson Text"/>
                <a:cs typeface="Crimson Text"/>
                <a:sym typeface="Crimson Text"/>
              </a:defRPr>
            </a:lvl8pPr>
            <a:lvl9pPr lvl="8" algn="ctr" rtl="0">
              <a:spcBef>
                <a:spcPts val="0"/>
              </a:spcBef>
              <a:spcAft>
                <a:spcPts val="0"/>
              </a:spcAft>
              <a:buSzPts val="4800"/>
              <a:buFont typeface="Crimson Text"/>
              <a:buNone/>
              <a:defRPr sz="6400">
                <a:latin typeface="Crimson Text"/>
                <a:ea typeface="Crimson Text"/>
                <a:cs typeface="Crimson Text"/>
                <a:sym typeface="Crimson Text"/>
              </a:defRPr>
            </a:lvl9pPr>
          </a:lstStyle>
          <a:p>
            <a:endParaRPr/>
          </a:p>
        </p:txBody>
      </p:sp>
      <p:sp>
        <p:nvSpPr>
          <p:cNvPr id="140" name="Google Shape;140;p26"/>
          <p:cNvSpPr txBox="1">
            <a:spLocks noGrp="1"/>
          </p:cNvSpPr>
          <p:nvPr>
            <p:ph type="subTitle" idx="1"/>
          </p:nvPr>
        </p:nvSpPr>
        <p:spPr>
          <a:xfrm>
            <a:off x="2457200" y="2215951"/>
            <a:ext cx="7277600" cy="13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6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41" name="Google Shape;141;p2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2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2659800" y="2263317"/>
            <a:ext cx="6872400" cy="15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12000"/>
            </a:lvl1pPr>
            <a:lvl2pPr lvl="1" algn="ctr" rtl="0">
              <a:spcBef>
                <a:spcPts val="0"/>
              </a:spcBef>
              <a:spcAft>
                <a:spcPts val="0"/>
              </a:spcAft>
              <a:buSzPts val="9000"/>
              <a:buNone/>
              <a:defRPr sz="12000"/>
            </a:lvl2pPr>
            <a:lvl3pPr lvl="2" algn="ctr" rtl="0">
              <a:spcBef>
                <a:spcPts val="0"/>
              </a:spcBef>
              <a:spcAft>
                <a:spcPts val="0"/>
              </a:spcAft>
              <a:buSzPts val="9000"/>
              <a:buNone/>
              <a:defRPr sz="12000"/>
            </a:lvl3pPr>
            <a:lvl4pPr lvl="3" algn="ctr" rtl="0">
              <a:spcBef>
                <a:spcPts val="0"/>
              </a:spcBef>
              <a:spcAft>
                <a:spcPts val="0"/>
              </a:spcAft>
              <a:buSzPts val="9000"/>
              <a:buNone/>
              <a:defRPr sz="12000"/>
            </a:lvl4pPr>
            <a:lvl5pPr lvl="4" algn="ctr" rtl="0">
              <a:spcBef>
                <a:spcPts val="0"/>
              </a:spcBef>
              <a:spcAft>
                <a:spcPts val="0"/>
              </a:spcAft>
              <a:buSzPts val="9000"/>
              <a:buNone/>
              <a:defRPr sz="12000"/>
            </a:lvl5pPr>
            <a:lvl6pPr lvl="5" algn="ctr" rtl="0">
              <a:spcBef>
                <a:spcPts val="0"/>
              </a:spcBef>
              <a:spcAft>
                <a:spcPts val="0"/>
              </a:spcAft>
              <a:buSzPts val="9000"/>
              <a:buNone/>
              <a:defRPr sz="12000"/>
            </a:lvl6pPr>
            <a:lvl7pPr lvl="6" algn="ctr" rtl="0">
              <a:spcBef>
                <a:spcPts val="0"/>
              </a:spcBef>
              <a:spcAft>
                <a:spcPts val="0"/>
              </a:spcAft>
              <a:buSzPts val="9000"/>
              <a:buNone/>
              <a:defRPr sz="12000"/>
            </a:lvl7pPr>
            <a:lvl8pPr lvl="7" algn="ctr" rtl="0">
              <a:spcBef>
                <a:spcPts val="0"/>
              </a:spcBef>
              <a:spcAft>
                <a:spcPts val="0"/>
              </a:spcAft>
              <a:buSzPts val="9000"/>
              <a:buNone/>
              <a:defRPr sz="12000"/>
            </a:lvl8pPr>
            <a:lvl9pPr lvl="8" algn="ctr" rtl="0">
              <a:spcBef>
                <a:spcPts val="0"/>
              </a:spcBef>
              <a:spcAft>
                <a:spcPts val="0"/>
              </a:spcAft>
              <a:buSzPts val="9000"/>
              <a:buNone/>
              <a:defRPr sz="12000"/>
            </a:lvl9pPr>
          </a:lstStyle>
          <a:p>
            <a:endParaRPr/>
          </a:p>
        </p:txBody>
      </p:sp>
      <p:sp>
        <p:nvSpPr>
          <p:cNvPr id="145" name="Google Shape;145;p27"/>
          <p:cNvSpPr txBox="1">
            <a:spLocks noGrp="1"/>
          </p:cNvSpPr>
          <p:nvPr>
            <p:ph type="subTitle" idx="1"/>
          </p:nvPr>
        </p:nvSpPr>
        <p:spPr>
          <a:xfrm>
            <a:off x="3066000" y="3962867"/>
            <a:ext cx="60600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cxnSp>
        <p:nvCxnSpPr>
          <p:cNvPr id="146" name="Google Shape;146;p2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7" name="Google Shape;147;p2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0" name="Google Shape;150;p2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8"/>
          <p:cNvCxnSpPr/>
          <p:nvPr/>
        </p:nvCxnSpPr>
        <p:spPr>
          <a:xfrm>
            <a:off x="9609800" y="-204233"/>
            <a:ext cx="2827200" cy="1698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6608133" y="3289833"/>
            <a:ext cx="3300400" cy="86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667"/>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55" name="Google Shape;155;p29"/>
          <p:cNvSpPr txBox="1">
            <a:spLocks noGrp="1"/>
          </p:cNvSpPr>
          <p:nvPr>
            <p:ph type="title" idx="2" hasCustomPrompt="1"/>
          </p:nvPr>
        </p:nvSpPr>
        <p:spPr>
          <a:xfrm>
            <a:off x="6608133" y="1869767"/>
            <a:ext cx="2201200" cy="1304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solidFill>
                  <a:schemeClr val="accent1"/>
                </a:solidFill>
              </a:defRPr>
            </a:lvl1pPr>
            <a:lvl2pPr lvl="1" rtl="0">
              <a:spcBef>
                <a:spcPts val="0"/>
              </a:spcBef>
              <a:spcAft>
                <a:spcPts val="0"/>
              </a:spcAft>
              <a:buSzPts val="6000"/>
              <a:buNone/>
              <a:defRPr sz="8000" b="1"/>
            </a:lvl2pPr>
            <a:lvl3pPr lvl="2" rtl="0">
              <a:spcBef>
                <a:spcPts val="0"/>
              </a:spcBef>
              <a:spcAft>
                <a:spcPts val="0"/>
              </a:spcAft>
              <a:buSzPts val="6000"/>
              <a:buNone/>
              <a:defRPr sz="8000" b="1"/>
            </a:lvl3pPr>
            <a:lvl4pPr lvl="3" rtl="0">
              <a:spcBef>
                <a:spcPts val="0"/>
              </a:spcBef>
              <a:spcAft>
                <a:spcPts val="0"/>
              </a:spcAft>
              <a:buSzPts val="6000"/>
              <a:buNone/>
              <a:defRPr sz="8000" b="1"/>
            </a:lvl4pPr>
            <a:lvl5pPr lvl="4" rtl="0">
              <a:spcBef>
                <a:spcPts val="0"/>
              </a:spcBef>
              <a:spcAft>
                <a:spcPts val="0"/>
              </a:spcAft>
              <a:buSzPts val="6000"/>
              <a:buNone/>
              <a:defRPr sz="8000" b="1"/>
            </a:lvl5pPr>
            <a:lvl6pPr lvl="5" rtl="0">
              <a:spcBef>
                <a:spcPts val="0"/>
              </a:spcBef>
              <a:spcAft>
                <a:spcPts val="0"/>
              </a:spcAft>
              <a:buSzPts val="6000"/>
              <a:buNone/>
              <a:defRPr sz="8000" b="1"/>
            </a:lvl6pPr>
            <a:lvl7pPr lvl="6" rtl="0">
              <a:spcBef>
                <a:spcPts val="0"/>
              </a:spcBef>
              <a:spcAft>
                <a:spcPts val="0"/>
              </a:spcAft>
              <a:buSzPts val="6000"/>
              <a:buNone/>
              <a:defRPr sz="8000" b="1"/>
            </a:lvl7pPr>
            <a:lvl8pPr lvl="7" rtl="0">
              <a:spcBef>
                <a:spcPts val="0"/>
              </a:spcBef>
              <a:spcAft>
                <a:spcPts val="0"/>
              </a:spcAft>
              <a:buSzPts val="6000"/>
              <a:buNone/>
              <a:defRPr sz="8000" b="1"/>
            </a:lvl8pPr>
            <a:lvl9pPr lvl="8" rtl="0">
              <a:spcBef>
                <a:spcPts val="0"/>
              </a:spcBef>
              <a:spcAft>
                <a:spcPts val="0"/>
              </a:spcAft>
              <a:buSzPts val="6000"/>
              <a:buNone/>
              <a:defRPr sz="8000" b="1"/>
            </a:lvl9pPr>
          </a:lstStyle>
          <a:p>
            <a:r>
              <a:t>xx%</a:t>
            </a:r>
          </a:p>
        </p:txBody>
      </p:sp>
      <p:sp>
        <p:nvSpPr>
          <p:cNvPr id="156" name="Google Shape;156;p29"/>
          <p:cNvSpPr txBox="1">
            <a:spLocks noGrp="1"/>
          </p:cNvSpPr>
          <p:nvPr>
            <p:ph type="subTitle" idx="1"/>
          </p:nvPr>
        </p:nvSpPr>
        <p:spPr>
          <a:xfrm>
            <a:off x="6608133" y="4155033"/>
            <a:ext cx="3300400" cy="8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57" name="Google Shape;157;p2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9" name="Google Shape;159;p29"/>
          <p:cNvCxnSpPr/>
          <p:nvPr/>
        </p:nvCxnSpPr>
        <p:spPr>
          <a:xfrm>
            <a:off x="-279467" y="3203267"/>
            <a:ext cx="4192400" cy="3719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1391633" y="1580733"/>
            <a:ext cx="4164000" cy="269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30"/>
          <p:cNvSpPr txBox="1">
            <a:spLocks noGrp="1"/>
          </p:cNvSpPr>
          <p:nvPr>
            <p:ph type="subTitle" idx="1"/>
          </p:nvPr>
        </p:nvSpPr>
        <p:spPr>
          <a:xfrm>
            <a:off x="1391633" y="4481251"/>
            <a:ext cx="40180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163" name="Google Shape;163;p3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64" name="Google Shape;164;p3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65" name="Google Shape;165;p30"/>
          <p:cNvCxnSpPr/>
          <p:nvPr/>
        </p:nvCxnSpPr>
        <p:spPr>
          <a:xfrm>
            <a:off x="7096867" y="-107500"/>
            <a:ext cx="5340000" cy="267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66"/>
        <p:cNvGrpSpPr/>
        <p:nvPr/>
      </p:nvGrpSpPr>
      <p:grpSpPr>
        <a:xfrm>
          <a:off x="0" y="0"/>
          <a:ext cx="0" cy="0"/>
          <a:chOff x="0" y="0"/>
          <a:chExt cx="0" cy="0"/>
        </a:xfrm>
      </p:grpSpPr>
      <p:sp>
        <p:nvSpPr>
          <p:cNvPr id="167" name="Google Shape;167;p31"/>
          <p:cNvSpPr txBox="1">
            <a:spLocks noGrp="1"/>
          </p:cNvSpPr>
          <p:nvPr>
            <p:ph type="subTitle" idx="1"/>
          </p:nvPr>
        </p:nvSpPr>
        <p:spPr>
          <a:xfrm>
            <a:off x="4678667"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168" name="Google Shape;168;p31"/>
          <p:cNvSpPr txBox="1">
            <a:spLocks noGrp="1"/>
          </p:cNvSpPr>
          <p:nvPr>
            <p:ph type="subTitle" idx="2"/>
          </p:nvPr>
        </p:nvSpPr>
        <p:spPr>
          <a:xfrm>
            <a:off x="4678700"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9" name="Google Shape;169;p31"/>
          <p:cNvSpPr txBox="1">
            <a:spLocks noGrp="1"/>
          </p:cNvSpPr>
          <p:nvPr>
            <p:ph type="subTitle" idx="3"/>
          </p:nvPr>
        </p:nvSpPr>
        <p:spPr>
          <a:xfrm>
            <a:off x="1270700"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170" name="Google Shape;170;p31"/>
          <p:cNvSpPr txBox="1">
            <a:spLocks noGrp="1"/>
          </p:cNvSpPr>
          <p:nvPr>
            <p:ph type="subTitle" idx="4"/>
          </p:nvPr>
        </p:nvSpPr>
        <p:spPr>
          <a:xfrm>
            <a:off x="1270833"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31"/>
          <p:cNvSpPr txBox="1">
            <a:spLocks noGrp="1"/>
          </p:cNvSpPr>
          <p:nvPr>
            <p:ph type="subTitle" idx="5"/>
          </p:nvPr>
        </p:nvSpPr>
        <p:spPr>
          <a:xfrm>
            <a:off x="8086500"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172" name="Google Shape;172;p31"/>
          <p:cNvSpPr txBox="1">
            <a:spLocks noGrp="1"/>
          </p:cNvSpPr>
          <p:nvPr>
            <p:ph type="subTitle" idx="6"/>
          </p:nvPr>
        </p:nvSpPr>
        <p:spPr>
          <a:xfrm>
            <a:off x="8086500"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31"/>
          <p:cNvSpPr txBox="1">
            <a:spLocks noGrp="1"/>
          </p:cNvSpPr>
          <p:nvPr>
            <p:ph type="title"/>
          </p:nvPr>
        </p:nvSpPr>
        <p:spPr>
          <a:xfrm>
            <a:off x="950967" y="593367"/>
            <a:ext cx="88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74" name="Google Shape;174;p3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75" name="Google Shape;175;p3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CUSTOM_4_2_1">
    <p:spTree>
      <p:nvGrpSpPr>
        <p:cNvPr id="1" name="Shape 176"/>
        <p:cNvGrpSpPr/>
        <p:nvPr/>
      </p:nvGrpSpPr>
      <p:grpSpPr>
        <a:xfrm>
          <a:off x="0" y="0"/>
          <a:ext cx="0" cy="0"/>
          <a:chOff x="0" y="0"/>
          <a:chExt cx="0" cy="0"/>
        </a:xfrm>
      </p:grpSpPr>
      <p:sp>
        <p:nvSpPr>
          <p:cNvPr id="177" name="Google Shape;177;p32"/>
          <p:cNvSpPr txBox="1">
            <a:spLocks noGrp="1"/>
          </p:cNvSpPr>
          <p:nvPr>
            <p:ph type="subTitle" idx="1"/>
          </p:nvPr>
        </p:nvSpPr>
        <p:spPr>
          <a:xfrm>
            <a:off x="4957767" y="4522367"/>
            <a:ext cx="219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178" name="Google Shape;178;p32"/>
          <p:cNvSpPr txBox="1">
            <a:spLocks noGrp="1"/>
          </p:cNvSpPr>
          <p:nvPr>
            <p:ph type="subTitle" idx="2"/>
          </p:nvPr>
        </p:nvSpPr>
        <p:spPr>
          <a:xfrm>
            <a:off x="4823567" y="4975700"/>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179" name="Google Shape;179;p32"/>
          <p:cNvSpPr txBox="1">
            <a:spLocks noGrp="1"/>
          </p:cNvSpPr>
          <p:nvPr>
            <p:ph type="subTitle" idx="3"/>
          </p:nvPr>
        </p:nvSpPr>
        <p:spPr>
          <a:xfrm>
            <a:off x="1770700" y="4522367"/>
            <a:ext cx="219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180" name="Google Shape;180;p32"/>
          <p:cNvSpPr txBox="1">
            <a:spLocks noGrp="1"/>
          </p:cNvSpPr>
          <p:nvPr>
            <p:ph type="subTitle" idx="4"/>
          </p:nvPr>
        </p:nvSpPr>
        <p:spPr>
          <a:xfrm>
            <a:off x="1636568" y="4975700"/>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181" name="Google Shape;181;p32"/>
          <p:cNvSpPr txBox="1">
            <a:spLocks noGrp="1"/>
          </p:cNvSpPr>
          <p:nvPr>
            <p:ph type="subTitle" idx="5"/>
          </p:nvPr>
        </p:nvSpPr>
        <p:spPr>
          <a:xfrm>
            <a:off x="8144733" y="4522367"/>
            <a:ext cx="219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182" name="Google Shape;182;p32"/>
          <p:cNvSpPr txBox="1">
            <a:spLocks noGrp="1"/>
          </p:cNvSpPr>
          <p:nvPr>
            <p:ph type="subTitle" idx="6"/>
          </p:nvPr>
        </p:nvSpPr>
        <p:spPr>
          <a:xfrm>
            <a:off x="8010733" y="4975700"/>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183" name="Google Shape;183;p32"/>
          <p:cNvSpPr txBox="1">
            <a:spLocks noGrp="1"/>
          </p:cNvSpPr>
          <p:nvPr>
            <p:ph type="title"/>
          </p:nvPr>
        </p:nvSpPr>
        <p:spPr>
          <a:xfrm>
            <a:off x="950967" y="593367"/>
            <a:ext cx="425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84" name="Google Shape;184;p3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85" name="Google Shape;185;p3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CUSTOM_4_1">
    <p:spTree>
      <p:nvGrpSpPr>
        <p:cNvPr id="1" name="Shape 186"/>
        <p:cNvGrpSpPr/>
        <p:nvPr/>
      </p:nvGrpSpPr>
      <p:grpSpPr>
        <a:xfrm>
          <a:off x="0" y="0"/>
          <a:ext cx="0" cy="0"/>
          <a:chOff x="0" y="0"/>
          <a:chExt cx="0" cy="0"/>
        </a:xfrm>
      </p:grpSpPr>
      <p:sp>
        <p:nvSpPr>
          <p:cNvPr id="187" name="Google Shape;187;p33"/>
          <p:cNvSpPr txBox="1">
            <a:spLocks noGrp="1"/>
          </p:cNvSpPr>
          <p:nvPr>
            <p:ph type="subTitle" idx="1"/>
          </p:nvPr>
        </p:nvSpPr>
        <p:spPr>
          <a:xfrm>
            <a:off x="4552067" y="2415984"/>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endParaRPr/>
          </a:p>
        </p:txBody>
      </p:sp>
      <p:sp>
        <p:nvSpPr>
          <p:cNvPr id="188" name="Google Shape;188;p33"/>
          <p:cNvSpPr txBox="1">
            <a:spLocks noGrp="1"/>
          </p:cNvSpPr>
          <p:nvPr>
            <p:ph type="subTitle" idx="2"/>
          </p:nvPr>
        </p:nvSpPr>
        <p:spPr>
          <a:xfrm>
            <a:off x="4752267" y="286933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9" name="Google Shape;189;p33"/>
          <p:cNvSpPr txBox="1">
            <a:spLocks noGrp="1"/>
          </p:cNvSpPr>
          <p:nvPr>
            <p:ph type="subTitle" idx="3"/>
          </p:nvPr>
        </p:nvSpPr>
        <p:spPr>
          <a:xfrm>
            <a:off x="940967" y="2415984"/>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endParaRPr/>
          </a:p>
        </p:txBody>
      </p:sp>
      <p:sp>
        <p:nvSpPr>
          <p:cNvPr id="190" name="Google Shape;190;p33"/>
          <p:cNvSpPr txBox="1">
            <a:spLocks noGrp="1"/>
          </p:cNvSpPr>
          <p:nvPr>
            <p:ph type="subTitle" idx="4"/>
          </p:nvPr>
        </p:nvSpPr>
        <p:spPr>
          <a:xfrm>
            <a:off x="1141167" y="286933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33"/>
          <p:cNvSpPr txBox="1">
            <a:spLocks noGrp="1"/>
          </p:cNvSpPr>
          <p:nvPr>
            <p:ph type="subTitle" idx="5"/>
          </p:nvPr>
        </p:nvSpPr>
        <p:spPr>
          <a:xfrm>
            <a:off x="8163100" y="2415984"/>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endParaRPr/>
          </a:p>
        </p:txBody>
      </p:sp>
      <p:sp>
        <p:nvSpPr>
          <p:cNvPr id="192" name="Google Shape;192;p33"/>
          <p:cNvSpPr txBox="1">
            <a:spLocks noGrp="1"/>
          </p:cNvSpPr>
          <p:nvPr>
            <p:ph type="subTitle" idx="6"/>
          </p:nvPr>
        </p:nvSpPr>
        <p:spPr>
          <a:xfrm>
            <a:off x="8363300" y="286933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 name="Google Shape;193;p33"/>
          <p:cNvSpPr txBox="1">
            <a:spLocks noGrp="1"/>
          </p:cNvSpPr>
          <p:nvPr>
            <p:ph type="subTitle" idx="7"/>
          </p:nvPr>
        </p:nvSpPr>
        <p:spPr>
          <a:xfrm>
            <a:off x="4552067" y="4724617"/>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endParaRPr/>
          </a:p>
        </p:txBody>
      </p:sp>
      <p:sp>
        <p:nvSpPr>
          <p:cNvPr id="194" name="Google Shape;194;p33"/>
          <p:cNvSpPr txBox="1">
            <a:spLocks noGrp="1"/>
          </p:cNvSpPr>
          <p:nvPr>
            <p:ph type="subTitle" idx="8"/>
          </p:nvPr>
        </p:nvSpPr>
        <p:spPr>
          <a:xfrm>
            <a:off x="4752267" y="5177967"/>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5" name="Google Shape;195;p33"/>
          <p:cNvSpPr txBox="1">
            <a:spLocks noGrp="1"/>
          </p:cNvSpPr>
          <p:nvPr>
            <p:ph type="subTitle" idx="9"/>
          </p:nvPr>
        </p:nvSpPr>
        <p:spPr>
          <a:xfrm>
            <a:off x="940967" y="4724617"/>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endParaRPr/>
          </a:p>
        </p:txBody>
      </p:sp>
      <p:sp>
        <p:nvSpPr>
          <p:cNvPr id="196" name="Google Shape;196;p33"/>
          <p:cNvSpPr txBox="1">
            <a:spLocks noGrp="1"/>
          </p:cNvSpPr>
          <p:nvPr>
            <p:ph type="subTitle" idx="13"/>
          </p:nvPr>
        </p:nvSpPr>
        <p:spPr>
          <a:xfrm>
            <a:off x="1141167" y="5177967"/>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7" name="Google Shape;197;p33"/>
          <p:cNvSpPr txBox="1">
            <a:spLocks noGrp="1"/>
          </p:cNvSpPr>
          <p:nvPr>
            <p:ph type="subTitle" idx="14"/>
          </p:nvPr>
        </p:nvSpPr>
        <p:spPr>
          <a:xfrm>
            <a:off x="8163100" y="4724617"/>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endParaRPr/>
          </a:p>
        </p:txBody>
      </p:sp>
      <p:sp>
        <p:nvSpPr>
          <p:cNvPr id="198" name="Google Shape;198;p33"/>
          <p:cNvSpPr txBox="1">
            <a:spLocks noGrp="1"/>
          </p:cNvSpPr>
          <p:nvPr>
            <p:ph type="subTitle" idx="15"/>
          </p:nvPr>
        </p:nvSpPr>
        <p:spPr>
          <a:xfrm>
            <a:off x="8363300" y="5177967"/>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9" name="Google Shape;199;p33"/>
          <p:cNvSpPr txBox="1">
            <a:spLocks noGrp="1"/>
          </p:cNvSpPr>
          <p:nvPr>
            <p:ph type="title"/>
          </p:nvPr>
        </p:nvSpPr>
        <p:spPr>
          <a:xfrm>
            <a:off x="950967" y="593367"/>
            <a:ext cx="810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00" name="Google Shape;200;p3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01" name="Google Shape;201;p3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1">
  <p:cSld name="CUSTOM_4_1_1">
    <p:spTree>
      <p:nvGrpSpPr>
        <p:cNvPr id="1" name="Shape 202"/>
        <p:cNvGrpSpPr/>
        <p:nvPr/>
      </p:nvGrpSpPr>
      <p:grpSpPr>
        <a:xfrm>
          <a:off x="0" y="0"/>
          <a:ext cx="0" cy="0"/>
          <a:chOff x="0" y="0"/>
          <a:chExt cx="0" cy="0"/>
        </a:xfrm>
      </p:grpSpPr>
      <p:sp>
        <p:nvSpPr>
          <p:cNvPr id="203" name="Google Shape;203;p34"/>
          <p:cNvSpPr txBox="1">
            <a:spLocks noGrp="1"/>
          </p:cNvSpPr>
          <p:nvPr>
            <p:ph type="subTitle" idx="1"/>
          </p:nvPr>
        </p:nvSpPr>
        <p:spPr>
          <a:xfrm>
            <a:off x="6555800" y="2627200"/>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04" name="Google Shape;204;p34"/>
          <p:cNvSpPr txBox="1">
            <a:spLocks noGrp="1"/>
          </p:cNvSpPr>
          <p:nvPr>
            <p:ph type="subTitle" idx="2"/>
          </p:nvPr>
        </p:nvSpPr>
        <p:spPr>
          <a:xfrm>
            <a:off x="6745200" y="3080551"/>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5" name="Google Shape;205;p34"/>
          <p:cNvSpPr txBox="1">
            <a:spLocks noGrp="1"/>
          </p:cNvSpPr>
          <p:nvPr>
            <p:ph type="subTitle" idx="3"/>
          </p:nvPr>
        </p:nvSpPr>
        <p:spPr>
          <a:xfrm>
            <a:off x="2548200" y="2627200"/>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06" name="Google Shape;206;p34"/>
          <p:cNvSpPr txBox="1">
            <a:spLocks noGrp="1"/>
          </p:cNvSpPr>
          <p:nvPr>
            <p:ph type="subTitle" idx="4"/>
          </p:nvPr>
        </p:nvSpPr>
        <p:spPr>
          <a:xfrm>
            <a:off x="2737733" y="3080551"/>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7" name="Google Shape;207;p34"/>
          <p:cNvSpPr txBox="1">
            <a:spLocks noGrp="1"/>
          </p:cNvSpPr>
          <p:nvPr>
            <p:ph type="subTitle" idx="5"/>
          </p:nvPr>
        </p:nvSpPr>
        <p:spPr>
          <a:xfrm>
            <a:off x="6555800" y="4834051"/>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08" name="Google Shape;208;p34"/>
          <p:cNvSpPr txBox="1">
            <a:spLocks noGrp="1"/>
          </p:cNvSpPr>
          <p:nvPr>
            <p:ph type="subTitle" idx="6"/>
          </p:nvPr>
        </p:nvSpPr>
        <p:spPr>
          <a:xfrm>
            <a:off x="6745200" y="5287400"/>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9" name="Google Shape;209;p34"/>
          <p:cNvSpPr txBox="1">
            <a:spLocks noGrp="1"/>
          </p:cNvSpPr>
          <p:nvPr>
            <p:ph type="subTitle" idx="7"/>
          </p:nvPr>
        </p:nvSpPr>
        <p:spPr>
          <a:xfrm>
            <a:off x="2548200" y="4834051"/>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10" name="Google Shape;210;p34"/>
          <p:cNvSpPr txBox="1">
            <a:spLocks noGrp="1"/>
          </p:cNvSpPr>
          <p:nvPr>
            <p:ph type="subTitle" idx="8"/>
          </p:nvPr>
        </p:nvSpPr>
        <p:spPr>
          <a:xfrm>
            <a:off x="2737600" y="5287400"/>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1" name="Google Shape;211;p34"/>
          <p:cNvSpPr txBox="1">
            <a:spLocks noGrp="1"/>
          </p:cNvSpPr>
          <p:nvPr>
            <p:ph type="title"/>
          </p:nvPr>
        </p:nvSpPr>
        <p:spPr>
          <a:xfrm>
            <a:off x="950967" y="593367"/>
            <a:ext cx="864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12" name="Google Shape;212;p3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3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2">
  <p:cSld name="CUSTOM_4_2_2">
    <p:spTree>
      <p:nvGrpSpPr>
        <p:cNvPr id="1" name="Shape 214"/>
        <p:cNvGrpSpPr/>
        <p:nvPr/>
      </p:nvGrpSpPr>
      <p:grpSpPr>
        <a:xfrm>
          <a:off x="0" y="0"/>
          <a:ext cx="0" cy="0"/>
          <a:chOff x="0" y="0"/>
          <a:chExt cx="0" cy="0"/>
        </a:xfrm>
      </p:grpSpPr>
      <p:sp>
        <p:nvSpPr>
          <p:cNvPr id="215" name="Google Shape;215;p35"/>
          <p:cNvSpPr txBox="1">
            <a:spLocks noGrp="1"/>
          </p:cNvSpPr>
          <p:nvPr>
            <p:ph type="subTitle" idx="1"/>
          </p:nvPr>
        </p:nvSpPr>
        <p:spPr>
          <a:xfrm>
            <a:off x="4757500" y="3992800"/>
            <a:ext cx="268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16" name="Google Shape;216;p35"/>
          <p:cNvSpPr txBox="1">
            <a:spLocks noGrp="1"/>
          </p:cNvSpPr>
          <p:nvPr>
            <p:ph type="subTitle" idx="2"/>
          </p:nvPr>
        </p:nvSpPr>
        <p:spPr>
          <a:xfrm>
            <a:off x="4757500" y="444613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7" name="Google Shape;217;p35"/>
          <p:cNvSpPr txBox="1">
            <a:spLocks noGrp="1"/>
          </p:cNvSpPr>
          <p:nvPr>
            <p:ph type="subTitle" idx="3"/>
          </p:nvPr>
        </p:nvSpPr>
        <p:spPr>
          <a:xfrm>
            <a:off x="1451133" y="3992800"/>
            <a:ext cx="268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18" name="Google Shape;218;p35"/>
          <p:cNvSpPr txBox="1">
            <a:spLocks noGrp="1"/>
          </p:cNvSpPr>
          <p:nvPr>
            <p:ph type="subTitle" idx="4"/>
          </p:nvPr>
        </p:nvSpPr>
        <p:spPr>
          <a:xfrm>
            <a:off x="1451267" y="444613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9" name="Google Shape;219;p35"/>
          <p:cNvSpPr txBox="1">
            <a:spLocks noGrp="1"/>
          </p:cNvSpPr>
          <p:nvPr>
            <p:ph type="subTitle" idx="5"/>
          </p:nvPr>
        </p:nvSpPr>
        <p:spPr>
          <a:xfrm>
            <a:off x="8073933" y="3992800"/>
            <a:ext cx="268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20" name="Google Shape;220;p35"/>
          <p:cNvSpPr txBox="1">
            <a:spLocks noGrp="1"/>
          </p:cNvSpPr>
          <p:nvPr>
            <p:ph type="subTitle" idx="6"/>
          </p:nvPr>
        </p:nvSpPr>
        <p:spPr>
          <a:xfrm>
            <a:off x="8073933" y="444613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35"/>
          <p:cNvSpPr txBox="1">
            <a:spLocks noGrp="1"/>
          </p:cNvSpPr>
          <p:nvPr>
            <p:ph type="title"/>
          </p:nvPr>
        </p:nvSpPr>
        <p:spPr>
          <a:xfrm>
            <a:off x="950967" y="593367"/>
            <a:ext cx="635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22" name="Google Shape;222;p3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23" name="Google Shape;223;p3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24" name="Google Shape;224;p35"/>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2">
  <p:cSld name="CUSTOM_5">
    <p:spTree>
      <p:nvGrpSpPr>
        <p:cNvPr id="1" name="Shape 225"/>
        <p:cNvGrpSpPr/>
        <p:nvPr/>
      </p:nvGrpSpPr>
      <p:grpSpPr>
        <a:xfrm>
          <a:off x="0" y="0"/>
          <a:ext cx="0" cy="0"/>
          <a:chOff x="0" y="0"/>
          <a:chExt cx="0" cy="0"/>
        </a:xfrm>
      </p:grpSpPr>
      <p:sp>
        <p:nvSpPr>
          <p:cNvPr id="226" name="Google Shape;226;p36"/>
          <p:cNvSpPr txBox="1">
            <a:spLocks noGrp="1"/>
          </p:cNvSpPr>
          <p:nvPr>
            <p:ph type="subTitle" idx="1"/>
          </p:nvPr>
        </p:nvSpPr>
        <p:spPr>
          <a:xfrm>
            <a:off x="6333583" y="2297200"/>
            <a:ext cx="2686400" cy="47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27" name="Google Shape;227;p36"/>
          <p:cNvSpPr txBox="1">
            <a:spLocks noGrp="1"/>
          </p:cNvSpPr>
          <p:nvPr>
            <p:ph type="subTitle" idx="2"/>
          </p:nvPr>
        </p:nvSpPr>
        <p:spPr>
          <a:xfrm>
            <a:off x="6333579" y="275053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8" name="Google Shape;228;p36"/>
          <p:cNvSpPr txBox="1">
            <a:spLocks noGrp="1"/>
          </p:cNvSpPr>
          <p:nvPr>
            <p:ph type="subTitle" idx="3"/>
          </p:nvPr>
        </p:nvSpPr>
        <p:spPr>
          <a:xfrm>
            <a:off x="3075283" y="2297200"/>
            <a:ext cx="2686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29" name="Google Shape;229;p36"/>
          <p:cNvSpPr txBox="1">
            <a:spLocks noGrp="1"/>
          </p:cNvSpPr>
          <p:nvPr>
            <p:ph type="subTitle" idx="4"/>
          </p:nvPr>
        </p:nvSpPr>
        <p:spPr>
          <a:xfrm>
            <a:off x="3075283" y="2750533"/>
            <a:ext cx="2686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0" name="Google Shape;230;p36"/>
          <p:cNvSpPr txBox="1">
            <a:spLocks noGrp="1"/>
          </p:cNvSpPr>
          <p:nvPr>
            <p:ph type="subTitle" idx="5"/>
          </p:nvPr>
        </p:nvSpPr>
        <p:spPr>
          <a:xfrm>
            <a:off x="6333583" y="4211900"/>
            <a:ext cx="2686400" cy="47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31" name="Google Shape;231;p36"/>
          <p:cNvSpPr txBox="1">
            <a:spLocks noGrp="1"/>
          </p:cNvSpPr>
          <p:nvPr>
            <p:ph type="subTitle" idx="6"/>
          </p:nvPr>
        </p:nvSpPr>
        <p:spPr>
          <a:xfrm>
            <a:off x="6333579" y="466523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2" name="Google Shape;232;p36"/>
          <p:cNvSpPr txBox="1">
            <a:spLocks noGrp="1"/>
          </p:cNvSpPr>
          <p:nvPr>
            <p:ph type="subTitle" idx="7"/>
          </p:nvPr>
        </p:nvSpPr>
        <p:spPr>
          <a:xfrm>
            <a:off x="3075283" y="4211900"/>
            <a:ext cx="2686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33" name="Google Shape;233;p36"/>
          <p:cNvSpPr txBox="1">
            <a:spLocks noGrp="1"/>
          </p:cNvSpPr>
          <p:nvPr>
            <p:ph type="subTitle" idx="8"/>
          </p:nvPr>
        </p:nvSpPr>
        <p:spPr>
          <a:xfrm>
            <a:off x="3075283" y="4665233"/>
            <a:ext cx="2686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4" name="Google Shape;234;p36"/>
          <p:cNvSpPr txBox="1">
            <a:spLocks noGrp="1"/>
          </p:cNvSpPr>
          <p:nvPr>
            <p:ph type="title"/>
          </p:nvPr>
        </p:nvSpPr>
        <p:spPr>
          <a:xfrm>
            <a:off x="950967" y="593367"/>
            <a:ext cx="3714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35" name="Google Shape;235;p3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6" name="Google Shape;236;p3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237"/>
        <p:cNvGrpSpPr/>
        <p:nvPr/>
      </p:nvGrpSpPr>
      <p:grpSpPr>
        <a:xfrm>
          <a:off x="0" y="0"/>
          <a:ext cx="0" cy="0"/>
          <a:chOff x="0" y="0"/>
          <a:chExt cx="0" cy="0"/>
        </a:xfrm>
      </p:grpSpPr>
      <p:sp>
        <p:nvSpPr>
          <p:cNvPr id="238" name="Google Shape;238;p37"/>
          <p:cNvSpPr txBox="1">
            <a:spLocks noGrp="1"/>
          </p:cNvSpPr>
          <p:nvPr>
            <p:ph type="title" hasCustomPrompt="1"/>
          </p:nvPr>
        </p:nvSpPr>
        <p:spPr>
          <a:xfrm>
            <a:off x="3457233" y="9528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6000">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239" name="Google Shape;239;p37"/>
          <p:cNvSpPr txBox="1">
            <a:spLocks noGrp="1"/>
          </p:cNvSpPr>
          <p:nvPr>
            <p:ph type="subTitle" idx="1"/>
          </p:nvPr>
        </p:nvSpPr>
        <p:spPr>
          <a:xfrm>
            <a:off x="3153312" y="1795200"/>
            <a:ext cx="58856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0" name="Google Shape;240;p37"/>
          <p:cNvSpPr txBox="1">
            <a:spLocks noGrp="1"/>
          </p:cNvSpPr>
          <p:nvPr>
            <p:ph type="title" idx="2" hasCustomPrompt="1"/>
          </p:nvPr>
        </p:nvSpPr>
        <p:spPr>
          <a:xfrm>
            <a:off x="3457233" y="27507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5733">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241" name="Google Shape;241;p37"/>
          <p:cNvSpPr txBox="1">
            <a:spLocks noGrp="1"/>
          </p:cNvSpPr>
          <p:nvPr>
            <p:ph type="subTitle" idx="3"/>
          </p:nvPr>
        </p:nvSpPr>
        <p:spPr>
          <a:xfrm>
            <a:off x="3153312" y="3593100"/>
            <a:ext cx="5885600" cy="5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2" name="Google Shape;242;p37"/>
          <p:cNvSpPr txBox="1">
            <a:spLocks noGrp="1"/>
          </p:cNvSpPr>
          <p:nvPr>
            <p:ph type="title" idx="4" hasCustomPrompt="1"/>
          </p:nvPr>
        </p:nvSpPr>
        <p:spPr>
          <a:xfrm>
            <a:off x="3457233" y="45486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5733">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243" name="Google Shape;243;p37"/>
          <p:cNvSpPr txBox="1">
            <a:spLocks noGrp="1"/>
          </p:cNvSpPr>
          <p:nvPr>
            <p:ph type="subTitle" idx="5"/>
          </p:nvPr>
        </p:nvSpPr>
        <p:spPr>
          <a:xfrm>
            <a:off x="3153267" y="5391000"/>
            <a:ext cx="58856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44" name="Google Shape;244;p3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45" name="Google Shape;245;p3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2">
  <p:cSld name="CUSTOM_7_1">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1071667" y="2701067"/>
            <a:ext cx="5450000" cy="89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8" name="Google Shape;248;p38"/>
          <p:cNvSpPr txBox="1">
            <a:spLocks noGrp="1"/>
          </p:cNvSpPr>
          <p:nvPr>
            <p:ph type="subTitle" idx="1"/>
          </p:nvPr>
        </p:nvSpPr>
        <p:spPr>
          <a:xfrm>
            <a:off x="1071667" y="3591367"/>
            <a:ext cx="4212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49" name="Google Shape;249;p3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3">
  <p:cSld name="CUSTOM_7_2">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5986867" y="2730300"/>
            <a:ext cx="4485600" cy="8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253" name="Google Shape;253;p39"/>
          <p:cNvSpPr txBox="1">
            <a:spLocks noGrp="1"/>
          </p:cNvSpPr>
          <p:nvPr>
            <p:ph type="subTitle" idx="1"/>
          </p:nvPr>
        </p:nvSpPr>
        <p:spPr>
          <a:xfrm>
            <a:off x="6474067" y="3593100"/>
            <a:ext cx="3998400" cy="74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867"/>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a:endParaRPr/>
          </a:p>
        </p:txBody>
      </p:sp>
      <p:cxnSp>
        <p:nvCxnSpPr>
          <p:cNvPr id="254" name="Google Shape;254;p3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55" name="Google Shape;255;p3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256"/>
        <p:cNvGrpSpPr/>
        <p:nvPr/>
      </p:nvGrpSpPr>
      <p:grpSpPr>
        <a:xfrm>
          <a:off x="0" y="0"/>
          <a:ext cx="0" cy="0"/>
          <a:chOff x="0" y="0"/>
          <a:chExt cx="0" cy="0"/>
        </a:xfrm>
      </p:grpSpPr>
      <p:sp>
        <p:nvSpPr>
          <p:cNvPr id="257" name="Google Shape;257;p40"/>
          <p:cNvSpPr txBox="1">
            <a:spLocks noGrp="1"/>
          </p:cNvSpPr>
          <p:nvPr>
            <p:ph type="subTitle" idx="1"/>
          </p:nvPr>
        </p:nvSpPr>
        <p:spPr>
          <a:xfrm>
            <a:off x="5555733" y="1938033"/>
            <a:ext cx="5276800" cy="3852000"/>
          </a:xfrm>
          <a:prstGeom prst="rect">
            <a:avLst/>
          </a:prstGeom>
        </p:spPr>
        <p:txBody>
          <a:bodyPr spcFirstLastPara="1" wrap="square" lIns="91425" tIns="91425" rIns="91425" bIns="91425" anchor="ctr" anchorCtr="0">
            <a:noAutofit/>
          </a:bodyPr>
          <a:lstStyle>
            <a:lvl1pPr marR="50799" lvl="0" algn="ctr"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258" name="Google Shape;258;p40"/>
          <p:cNvSpPr txBox="1">
            <a:spLocks noGrp="1"/>
          </p:cNvSpPr>
          <p:nvPr>
            <p:ph type="title"/>
          </p:nvPr>
        </p:nvSpPr>
        <p:spPr>
          <a:xfrm>
            <a:off x="950967" y="593367"/>
            <a:ext cx="6003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59" name="Google Shape;259;p4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60" name="Google Shape;260;p4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61" name="Google Shape;261;p40"/>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262"/>
        <p:cNvGrpSpPr/>
        <p:nvPr/>
      </p:nvGrpSpPr>
      <p:grpSpPr>
        <a:xfrm>
          <a:off x="0" y="0"/>
          <a:ext cx="0" cy="0"/>
          <a:chOff x="0" y="0"/>
          <a:chExt cx="0" cy="0"/>
        </a:xfrm>
      </p:grpSpPr>
      <p:sp>
        <p:nvSpPr>
          <p:cNvPr id="263" name="Google Shape;263;p41"/>
          <p:cNvSpPr txBox="1">
            <a:spLocks noGrp="1"/>
          </p:cNvSpPr>
          <p:nvPr>
            <p:ph type="subTitle" idx="1"/>
          </p:nvPr>
        </p:nvSpPr>
        <p:spPr>
          <a:xfrm>
            <a:off x="6421433" y="4821833"/>
            <a:ext cx="3922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64" name="Google Shape;264;p41"/>
          <p:cNvSpPr txBox="1">
            <a:spLocks noGrp="1"/>
          </p:cNvSpPr>
          <p:nvPr>
            <p:ph type="subTitle" idx="2"/>
          </p:nvPr>
        </p:nvSpPr>
        <p:spPr>
          <a:xfrm>
            <a:off x="6421600" y="5275167"/>
            <a:ext cx="39224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5" name="Google Shape;265;p41"/>
          <p:cNvSpPr txBox="1">
            <a:spLocks noGrp="1"/>
          </p:cNvSpPr>
          <p:nvPr>
            <p:ph type="subTitle" idx="3"/>
          </p:nvPr>
        </p:nvSpPr>
        <p:spPr>
          <a:xfrm>
            <a:off x="1847772" y="4821833"/>
            <a:ext cx="3922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endParaRPr/>
          </a:p>
        </p:txBody>
      </p:sp>
      <p:sp>
        <p:nvSpPr>
          <p:cNvPr id="266" name="Google Shape;266;p41"/>
          <p:cNvSpPr txBox="1">
            <a:spLocks noGrp="1"/>
          </p:cNvSpPr>
          <p:nvPr>
            <p:ph type="subTitle" idx="4"/>
          </p:nvPr>
        </p:nvSpPr>
        <p:spPr>
          <a:xfrm>
            <a:off x="1848033" y="5275167"/>
            <a:ext cx="39224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7" name="Google Shape;267;p41"/>
          <p:cNvSpPr txBox="1">
            <a:spLocks noGrp="1"/>
          </p:cNvSpPr>
          <p:nvPr>
            <p:ph type="title"/>
          </p:nvPr>
        </p:nvSpPr>
        <p:spPr>
          <a:xfrm>
            <a:off x="950967" y="593367"/>
            <a:ext cx="363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68" name="Google Shape;268;p4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69" name="Google Shape;269;p4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3777200" y="1054933"/>
            <a:ext cx="4637600" cy="12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9333"/>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272" name="Google Shape;272;p42"/>
          <p:cNvSpPr txBox="1">
            <a:spLocks noGrp="1"/>
          </p:cNvSpPr>
          <p:nvPr>
            <p:ph type="subTitle" idx="1"/>
          </p:nvPr>
        </p:nvSpPr>
        <p:spPr>
          <a:xfrm>
            <a:off x="3977800" y="2332567"/>
            <a:ext cx="4236400" cy="12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42"/>
          <p:cNvSpPr txBox="1"/>
          <p:nvPr/>
        </p:nvSpPr>
        <p:spPr>
          <a:xfrm>
            <a:off x="3867267" y="4584367"/>
            <a:ext cx="4457600" cy="95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333" b="1">
                <a:solidFill>
                  <a:schemeClr val="dk2"/>
                </a:solidFill>
                <a:latin typeface="Montserrat"/>
                <a:ea typeface="Montserrat"/>
                <a:cs typeface="Montserrat"/>
                <a:sym typeface="Montserrat"/>
              </a:rPr>
              <a:t>CREDITS</a:t>
            </a:r>
            <a:r>
              <a:rPr lang="en" sz="1333">
                <a:solidFill>
                  <a:schemeClr val="dk2"/>
                </a:solidFill>
                <a:latin typeface="Montserrat"/>
                <a:ea typeface="Montserrat"/>
                <a:cs typeface="Montserrat"/>
                <a:sym typeface="Montserrat"/>
              </a:rPr>
              <a:t>: This presentation template was created by </a:t>
            </a:r>
            <a:r>
              <a:rPr lang="en" sz="1333"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333">
                <a:solidFill>
                  <a:schemeClr val="dk2"/>
                </a:solidFill>
                <a:latin typeface="Montserrat"/>
                <a:ea typeface="Montserrat"/>
                <a:cs typeface="Montserrat"/>
                <a:sym typeface="Montserrat"/>
              </a:rPr>
              <a:t>, including icons by </a:t>
            </a:r>
            <a:r>
              <a:rPr lang="en" sz="1333"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333">
                <a:solidFill>
                  <a:schemeClr val="dk2"/>
                </a:solidFill>
                <a:latin typeface="Montserrat"/>
                <a:ea typeface="Montserrat"/>
                <a:cs typeface="Montserrat"/>
                <a:sym typeface="Montserrat"/>
              </a:rPr>
              <a:t>,and infographics &amp; images by </a:t>
            </a:r>
            <a:r>
              <a:rPr lang="en" sz="1333"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333" b="1">
              <a:solidFill>
                <a:schemeClr val="dk2"/>
              </a:solidFill>
              <a:latin typeface="Montserrat"/>
              <a:ea typeface="Montserrat"/>
              <a:cs typeface="Montserrat"/>
              <a:sym typeface="Montserrat"/>
            </a:endParaRPr>
          </a:p>
        </p:txBody>
      </p:sp>
      <p:cxnSp>
        <p:nvCxnSpPr>
          <p:cNvPr id="274" name="Google Shape;274;p4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75" name="Google Shape;275;p42"/>
          <p:cNvCxnSpPr/>
          <p:nvPr/>
        </p:nvCxnSpPr>
        <p:spPr>
          <a:xfrm>
            <a:off x="-3439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76" name="Google Shape;276;p4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77" name="Google Shape;277;p42"/>
          <p:cNvCxnSpPr/>
          <p:nvPr/>
        </p:nvCxnSpPr>
        <p:spPr>
          <a:xfrm>
            <a:off x="86232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78"/>
        <p:cNvGrpSpPr/>
        <p:nvPr/>
      </p:nvGrpSpPr>
      <p:grpSpPr>
        <a:xfrm>
          <a:off x="0" y="0"/>
          <a:ext cx="0" cy="0"/>
          <a:chOff x="0" y="0"/>
          <a:chExt cx="0" cy="0"/>
        </a:xfrm>
      </p:grpSpPr>
      <p:cxnSp>
        <p:nvCxnSpPr>
          <p:cNvPr id="279" name="Google Shape;279;p4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0" name="Google Shape;280;p4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81"/>
        <p:cNvGrpSpPr/>
        <p:nvPr/>
      </p:nvGrpSpPr>
      <p:grpSpPr>
        <a:xfrm>
          <a:off x="0" y="0"/>
          <a:ext cx="0" cy="0"/>
          <a:chOff x="0" y="0"/>
          <a:chExt cx="0" cy="0"/>
        </a:xfrm>
      </p:grpSpPr>
      <p:cxnSp>
        <p:nvCxnSpPr>
          <p:cNvPr id="282" name="Google Shape;282;p4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3" name="Google Shape;283;p4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4" name="Google Shape;284;p44"/>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5" name="Google Shape;285;p44"/>
          <p:cNvCxnSpPr/>
          <p:nvPr/>
        </p:nvCxnSpPr>
        <p:spPr>
          <a:xfrm>
            <a:off x="-196367" y="52579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86"/>
        <p:cNvGrpSpPr/>
        <p:nvPr/>
      </p:nvGrpSpPr>
      <p:grpSpPr>
        <a:xfrm>
          <a:off x="0" y="0"/>
          <a:ext cx="0" cy="0"/>
          <a:chOff x="0" y="0"/>
          <a:chExt cx="0" cy="0"/>
        </a:xfrm>
      </p:grpSpPr>
      <p:cxnSp>
        <p:nvCxnSpPr>
          <p:cNvPr id="287" name="Google Shape;287;p4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4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9" name="Google Shape;289;p45"/>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dk1"/>
        </a:solidFill>
        <a:effectLst/>
      </p:bgPr>
    </p:bg>
    <p:spTree>
      <p:nvGrpSpPr>
        <p:cNvPr id="1" name="Shape 290"/>
        <p:cNvGrpSpPr/>
        <p:nvPr/>
      </p:nvGrpSpPr>
      <p:grpSpPr>
        <a:xfrm>
          <a:off x="0" y="0"/>
          <a:ext cx="0" cy="0"/>
          <a:chOff x="0" y="0"/>
          <a:chExt cx="0" cy="0"/>
        </a:xfrm>
      </p:grpSpPr>
      <p:cxnSp>
        <p:nvCxnSpPr>
          <p:cNvPr id="291" name="Google Shape;291;p46"/>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292" name="Google Shape;292;p46"/>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93" name="Google Shape;293;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3">
  <p:cSld name="SECTION_HEADER_3">
    <p:bg>
      <p:bgPr>
        <a:solidFill>
          <a:schemeClr val="dk1"/>
        </a:solidFill>
        <a:effectLst/>
      </p:bgPr>
    </p:bg>
    <p:spTree>
      <p:nvGrpSpPr>
        <p:cNvPr id="1" name="Shape 294"/>
        <p:cNvGrpSpPr/>
        <p:nvPr/>
      </p:nvGrpSpPr>
      <p:grpSpPr>
        <a:xfrm>
          <a:off x="0" y="0"/>
          <a:ext cx="0" cy="0"/>
          <a:chOff x="0" y="0"/>
          <a:chExt cx="0" cy="0"/>
        </a:xfrm>
      </p:grpSpPr>
      <p:grpSp>
        <p:nvGrpSpPr>
          <p:cNvPr id="295" name="Google Shape;295;p47"/>
          <p:cNvGrpSpPr/>
          <p:nvPr/>
        </p:nvGrpSpPr>
        <p:grpSpPr>
          <a:xfrm>
            <a:off x="195693" y="4542"/>
            <a:ext cx="1644287" cy="1846047"/>
            <a:chOff x="146769" y="3406"/>
            <a:chExt cx="1233215" cy="1384535"/>
          </a:xfrm>
        </p:grpSpPr>
        <p:grpSp>
          <p:nvGrpSpPr>
            <p:cNvPr id="296" name="Google Shape;296;p47"/>
            <p:cNvGrpSpPr/>
            <p:nvPr/>
          </p:nvGrpSpPr>
          <p:grpSpPr>
            <a:xfrm>
              <a:off x="1063183" y="3406"/>
              <a:ext cx="316800" cy="688513"/>
              <a:chOff x="1063183" y="3406"/>
              <a:chExt cx="316800" cy="688513"/>
            </a:xfrm>
          </p:grpSpPr>
          <p:sp>
            <p:nvSpPr>
              <p:cNvPr id="297" name="Google Shape;297;p47"/>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98" name="Google Shape;298;p47"/>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99" name="Google Shape;299;p47"/>
            <p:cNvGrpSpPr/>
            <p:nvPr/>
          </p:nvGrpSpPr>
          <p:grpSpPr>
            <a:xfrm>
              <a:off x="604976" y="3406"/>
              <a:ext cx="316800" cy="1036524"/>
              <a:chOff x="604976" y="3406"/>
              <a:chExt cx="316800" cy="1036524"/>
            </a:xfrm>
          </p:grpSpPr>
          <p:sp>
            <p:nvSpPr>
              <p:cNvPr id="300" name="Google Shape;300;p47"/>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01" name="Google Shape;301;p47"/>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02" name="Google Shape;302;p4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303" name="Google Shape;303;p47"/>
            <p:cNvGrpSpPr/>
            <p:nvPr/>
          </p:nvGrpSpPr>
          <p:grpSpPr>
            <a:xfrm>
              <a:off x="146769" y="3406"/>
              <a:ext cx="316800" cy="1384535"/>
              <a:chOff x="146769" y="3406"/>
              <a:chExt cx="316800" cy="1384535"/>
            </a:xfrm>
          </p:grpSpPr>
          <p:sp>
            <p:nvSpPr>
              <p:cNvPr id="304" name="Google Shape;304;p47"/>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05" name="Google Shape;305;p47"/>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06" name="Google Shape;306;p47"/>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07" name="Google Shape;307;p47"/>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grpSp>
        <p:nvGrpSpPr>
          <p:cNvPr id="308" name="Google Shape;308;p47"/>
          <p:cNvGrpSpPr/>
          <p:nvPr/>
        </p:nvGrpSpPr>
        <p:grpSpPr>
          <a:xfrm>
            <a:off x="9033445" y="3872011"/>
            <a:ext cx="2914864" cy="2986000"/>
            <a:chOff x="6775084" y="2904008"/>
            <a:chExt cx="2186148" cy="2239500"/>
          </a:xfrm>
        </p:grpSpPr>
        <p:grpSp>
          <p:nvGrpSpPr>
            <p:cNvPr id="309" name="Google Shape;309;p47"/>
            <p:cNvGrpSpPr/>
            <p:nvPr/>
          </p:nvGrpSpPr>
          <p:grpSpPr>
            <a:xfrm>
              <a:off x="6775084" y="4253708"/>
              <a:ext cx="409500" cy="889800"/>
              <a:chOff x="6775084" y="4253708"/>
              <a:chExt cx="409500" cy="889800"/>
            </a:xfrm>
          </p:grpSpPr>
          <p:sp>
            <p:nvSpPr>
              <p:cNvPr id="310" name="Google Shape;310;p47"/>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11" name="Google Shape;311;p47"/>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312" name="Google Shape;312;p47"/>
            <p:cNvGrpSpPr/>
            <p:nvPr/>
          </p:nvGrpSpPr>
          <p:grpSpPr>
            <a:xfrm>
              <a:off x="7367299" y="3804008"/>
              <a:ext cx="409500" cy="1339500"/>
              <a:chOff x="7367299" y="3804008"/>
              <a:chExt cx="409500" cy="1339500"/>
            </a:xfrm>
          </p:grpSpPr>
          <p:sp>
            <p:nvSpPr>
              <p:cNvPr id="313" name="Google Shape;313;p47"/>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14" name="Google Shape;314;p47"/>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15" name="Google Shape;315;p47"/>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316" name="Google Shape;316;p47"/>
            <p:cNvGrpSpPr/>
            <p:nvPr/>
          </p:nvGrpSpPr>
          <p:grpSpPr>
            <a:xfrm>
              <a:off x="7959516" y="3354008"/>
              <a:ext cx="409500" cy="1789500"/>
              <a:chOff x="7959516" y="3354008"/>
              <a:chExt cx="409500" cy="1789500"/>
            </a:xfrm>
          </p:grpSpPr>
          <p:sp>
            <p:nvSpPr>
              <p:cNvPr id="317" name="Google Shape;317;p47"/>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18" name="Google Shape;318;p47"/>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19" name="Google Shape;319;p47"/>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0" name="Google Shape;320;p47"/>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321" name="Google Shape;321;p47"/>
            <p:cNvGrpSpPr/>
            <p:nvPr/>
          </p:nvGrpSpPr>
          <p:grpSpPr>
            <a:xfrm>
              <a:off x="8551731" y="2904008"/>
              <a:ext cx="409500" cy="2239500"/>
              <a:chOff x="8551731" y="2904008"/>
              <a:chExt cx="409500" cy="2239500"/>
            </a:xfrm>
          </p:grpSpPr>
          <p:sp>
            <p:nvSpPr>
              <p:cNvPr id="322" name="Google Shape;322;p4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3" name="Google Shape;323;p47"/>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4" name="Google Shape;324;p47"/>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5" name="Google Shape;325;p47"/>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6" name="Google Shape;326;p47"/>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
        <p:nvSpPr>
          <p:cNvPr id="327" name="Google Shape;327;p47"/>
          <p:cNvSpPr txBox="1">
            <a:spLocks noGrp="1"/>
          </p:cNvSpPr>
          <p:nvPr>
            <p:ph type="title"/>
          </p:nvPr>
        </p:nvSpPr>
        <p:spPr>
          <a:xfrm>
            <a:off x="1098667" y="2151767"/>
            <a:ext cx="7810400" cy="24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328" name="Google Shape;328;p47"/>
          <p:cNvSpPr txBox="1">
            <a:spLocks noGrp="1"/>
          </p:cNvSpPr>
          <p:nvPr>
            <p:ph type="sldNum" idx="12"/>
          </p:nvPr>
        </p:nvSpPr>
        <p:spPr>
          <a:xfrm>
            <a:off x="11268061" y="6315968"/>
            <a:ext cx="731600" cy="5248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theme" Target="../theme/theme3.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06"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1" y="593368"/>
            <a:ext cx="11360833" cy="763625"/>
          </a:xfrm>
          <a:prstGeom prst="rect">
            <a:avLst/>
          </a:prstGeom>
          <a:noFill/>
          <a:ln>
            <a:noFill/>
          </a:ln>
        </p:spPr>
        <p:txBody>
          <a:bodyPr spcFirstLastPara="1" wrap="square" lIns="93125" tIns="93125" rIns="93125" bIns="931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52" name="Google Shape;52;p13"/>
          <p:cNvSpPr txBox="1">
            <a:spLocks noGrp="1"/>
          </p:cNvSpPr>
          <p:nvPr>
            <p:ph type="body" idx="1"/>
          </p:nvPr>
        </p:nvSpPr>
        <p:spPr>
          <a:xfrm>
            <a:off x="415601" y="1536634"/>
            <a:ext cx="11360833" cy="4555188"/>
          </a:xfrm>
          <a:prstGeom prst="rect">
            <a:avLst/>
          </a:prstGeom>
          <a:noFill/>
          <a:ln>
            <a:noFill/>
          </a:ln>
        </p:spPr>
        <p:txBody>
          <a:bodyPr spcFirstLastPara="1" wrap="square" lIns="93125" tIns="93125" rIns="93125" bIns="931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11296611" y="6217623"/>
            <a:ext cx="731584" cy="524812"/>
          </a:xfrm>
          <a:prstGeom prst="rect">
            <a:avLst/>
          </a:prstGeom>
          <a:noFill/>
          <a:ln>
            <a:noFill/>
          </a:ln>
        </p:spPr>
        <p:txBody>
          <a:bodyPr spcFirstLastPara="1" wrap="square" lIns="93125" tIns="93125" rIns="93125" bIns="93125" anchor="ctr" anchorCtr="0">
            <a:noAutofit/>
          </a:bodyPr>
          <a:lstStyle>
            <a:lvl1pPr marL="0" marR="0" lvl="0"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rtl="0">
              <a:spcBef>
                <a:spcPts val="0"/>
              </a:spcBef>
              <a:spcAft>
                <a:spcPts val="0"/>
              </a:spcAft>
              <a:buClr>
                <a:schemeClr val="dk1"/>
              </a:buClr>
              <a:buSzPts val="3000"/>
              <a:buNone/>
              <a:defRPr sz="3000" i="1">
                <a:solidFill>
                  <a:schemeClr val="dk1"/>
                </a:solidFill>
              </a:defRPr>
            </a:lvl2pPr>
            <a:lvl3pPr lvl="2" rtl="0">
              <a:spcBef>
                <a:spcPts val="0"/>
              </a:spcBef>
              <a:spcAft>
                <a:spcPts val="0"/>
              </a:spcAft>
              <a:buClr>
                <a:schemeClr val="dk1"/>
              </a:buClr>
              <a:buSzPts val="3000"/>
              <a:buNone/>
              <a:defRPr sz="3000" i="1">
                <a:solidFill>
                  <a:schemeClr val="dk1"/>
                </a:solidFill>
              </a:defRPr>
            </a:lvl3pPr>
            <a:lvl4pPr lvl="3" rtl="0">
              <a:spcBef>
                <a:spcPts val="0"/>
              </a:spcBef>
              <a:spcAft>
                <a:spcPts val="0"/>
              </a:spcAft>
              <a:buClr>
                <a:schemeClr val="dk1"/>
              </a:buClr>
              <a:buSzPts val="3000"/>
              <a:buNone/>
              <a:defRPr sz="3000" i="1">
                <a:solidFill>
                  <a:schemeClr val="dk1"/>
                </a:solidFill>
              </a:defRPr>
            </a:lvl4pPr>
            <a:lvl5pPr lvl="4" rtl="0">
              <a:spcBef>
                <a:spcPts val="0"/>
              </a:spcBef>
              <a:spcAft>
                <a:spcPts val="0"/>
              </a:spcAft>
              <a:buClr>
                <a:schemeClr val="dk1"/>
              </a:buClr>
              <a:buSzPts val="3000"/>
              <a:buNone/>
              <a:defRPr sz="3000" i="1">
                <a:solidFill>
                  <a:schemeClr val="dk1"/>
                </a:solidFill>
              </a:defRPr>
            </a:lvl5pPr>
            <a:lvl6pPr lvl="5" rtl="0">
              <a:spcBef>
                <a:spcPts val="0"/>
              </a:spcBef>
              <a:spcAft>
                <a:spcPts val="0"/>
              </a:spcAft>
              <a:buClr>
                <a:schemeClr val="dk1"/>
              </a:buClr>
              <a:buSzPts val="3000"/>
              <a:buNone/>
              <a:defRPr sz="3000" i="1">
                <a:solidFill>
                  <a:schemeClr val="dk1"/>
                </a:solidFill>
              </a:defRPr>
            </a:lvl6pPr>
            <a:lvl7pPr lvl="6" rtl="0">
              <a:spcBef>
                <a:spcPts val="0"/>
              </a:spcBef>
              <a:spcAft>
                <a:spcPts val="0"/>
              </a:spcAft>
              <a:buClr>
                <a:schemeClr val="dk1"/>
              </a:buClr>
              <a:buSzPts val="3000"/>
              <a:buNone/>
              <a:defRPr sz="3000" i="1">
                <a:solidFill>
                  <a:schemeClr val="dk1"/>
                </a:solidFill>
              </a:defRPr>
            </a:lvl7pPr>
            <a:lvl8pPr lvl="7" rtl="0">
              <a:spcBef>
                <a:spcPts val="0"/>
              </a:spcBef>
              <a:spcAft>
                <a:spcPts val="0"/>
              </a:spcAft>
              <a:buClr>
                <a:schemeClr val="dk1"/>
              </a:buClr>
              <a:buSzPts val="3000"/>
              <a:buNone/>
              <a:defRPr sz="3000" i="1">
                <a:solidFill>
                  <a:schemeClr val="dk1"/>
                </a:solidFill>
              </a:defRPr>
            </a:lvl8pPr>
            <a:lvl9pPr lvl="8" rtl="0">
              <a:spcBef>
                <a:spcPts val="0"/>
              </a:spcBef>
              <a:spcAft>
                <a:spcPts val="0"/>
              </a:spcAft>
              <a:buClr>
                <a:schemeClr val="dk1"/>
              </a:buClr>
              <a:buSzPts val="3000"/>
              <a:buNone/>
              <a:defRPr sz="3000" i="1">
                <a:solidFill>
                  <a:schemeClr val="dk1"/>
                </a:solidFill>
              </a:defRPr>
            </a:lvl9pPr>
          </a:lstStyle>
          <a:p>
            <a:endParaRPr/>
          </a:p>
        </p:txBody>
      </p:sp>
      <p:sp>
        <p:nvSpPr>
          <p:cNvPr id="56" name="Google Shape;56;p13"/>
          <p:cNvSpPr txBox="1">
            <a:spLocks noGrp="1"/>
          </p:cNvSpPr>
          <p:nvPr>
            <p:ph type="body" idx="1"/>
          </p:nvPr>
        </p:nvSpPr>
        <p:spPr>
          <a:xfrm>
            <a:off x="951000" y="1536633"/>
            <a:ext cx="102900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70" r:id="rId12"/>
    <p:sldLayoutId id="2147483707"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50"/>
        <p:cNvGrpSpPr/>
        <p:nvPr/>
      </p:nvGrpSpPr>
      <p:grpSpPr>
        <a:xfrm>
          <a:off x="0" y="0"/>
          <a:ext cx="0" cy="0"/>
          <a:chOff x="0" y="0"/>
          <a:chExt cx="0" cy="0"/>
        </a:xfrm>
      </p:grpSpPr>
      <p:pic>
        <p:nvPicPr>
          <p:cNvPr id="451" name="Google Shape;451;p62" descr="bar"/>
          <p:cNvPicPr preferRelativeResize="0"/>
          <p:nvPr/>
        </p:nvPicPr>
        <p:blipFill rotWithShape="1">
          <a:blip r:embed="rId3">
            <a:alphaModFix/>
          </a:blip>
          <a:srcRect/>
          <a:stretch/>
        </p:blipFill>
        <p:spPr>
          <a:xfrm>
            <a:off x="63500" y="6507428"/>
            <a:ext cx="12065000" cy="48937"/>
          </a:xfrm>
          <a:prstGeom prst="rect">
            <a:avLst/>
          </a:prstGeom>
          <a:noFill/>
          <a:ln>
            <a:noFill/>
          </a:ln>
        </p:spPr>
      </p:pic>
      <p:sp>
        <p:nvSpPr>
          <p:cNvPr id="452" name="Google Shape;452;p62"/>
          <p:cNvSpPr txBox="1"/>
          <p:nvPr/>
        </p:nvSpPr>
        <p:spPr>
          <a:xfrm>
            <a:off x="127001" y="6588126"/>
            <a:ext cx="3153833" cy="241437"/>
          </a:xfrm>
          <a:prstGeom prst="rect">
            <a:avLst/>
          </a:prstGeom>
          <a:noFill/>
          <a:ln>
            <a:noFill/>
          </a:ln>
        </p:spPr>
        <p:txBody>
          <a:bodyPr spcFirstLastPara="1" wrap="square" lIns="23267" tIns="11633" rIns="23267" bIns="11633" anchor="t" anchorCtr="0">
            <a:noAutofit/>
          </a:bodyPr>
          <a:lstStyle/>
          <a:p>
            <a:pPr>
              <a:buClr>
                <a:schemeClr val="dk1"/>
              </a:buClr>
              <a:buSzPts val="100"/>
            </a:pPr>
            <a:endParaRPr sz="533">
              <a:solidFill>
                <a:schemeClr val="dk1"/>
              </a:solidFill>
            </a:endParaRPr>
          </a:p>
        </p:txBody>
      </p:sp>
      <p:sp>
        <p:nvSpPr>
          <p:cNvPr id="453" name="Google Shape;453;p62"/>
          <p:cNvSpPr txBox="1"/>
          <p:nvPr/>
        </p:nvSpPr>
        <p:spPr>
          <a:xfrm>
            <a:off x="9715501" y="6588125"/>
            <a:ext cx="2349500" cy="171312"/>
          </a:xfrm>
          <a:prstGeom prst="rect">
            <a:avLst/>
          </a:prstGeom>
          <a:noFill/>
          <a:ln>
            <a:noFill/>
          </a:ln>
        </p:spPr>
        <p:txBody>
          <a:bodyPr spcFirstLastPara="1" wrap="square" lIns="23267" tIns="11633" rIns="23267" bIns="11633" anchor="t" anchorCtr="0">
            <a:noAutofit/>
          </a:bodyPr>
          <a:lstStyle/>
          <a:p>
            <a:pPr>
              <a:buClr>
                <a:schemeClr val="dk1"/>
              </a:buClr>
              <a:buSzPts val="100"/>
            </a:pPr>
            <a:endParaRPr sz="667">
              <a:solidFill>
                <a:schemeClr val="dk1"/>
              </a:solidFill>
            </a:endParaRPr>
          </a:p>
        </p:txBody>
      </p:sp>
      <p:sp>
        <p:nvSpPr>
          <p:cNvPr id="454" name="Google Shape;454;p62"/>
          <p:cNvSpPr txBox="1"/>
          <p:nvPr/>
        </p:nvSpPr>
        <p:spPr>
          <a:xfrm>
            <a:off x="3676467" y="53900"/>
            <a:ext cx="5686000" cy="803600"/>
          </a:xfrm>
          <a:prstGeom prst="rect">
            <a:avLst/>
          </a:prstGeom>
          <a:noFill/>
          <a:ln>
            <a:noFill/>
          </a:ln>
        </p:spPr>
        <p:txBody>
          <a:bodyPr spcFirstLastPara="1" wrap="square" lIns="23267" tIns="11633" rIns="23267" bIns="11633" anchor="t" anchorCtr="0">
            <a:noAutofit/>
          </a:bodyPr>
          <a:lstStyle/>
          <a:p>
            <a:pPr algn="ctr">
              <a:buClr>
                <a:schemeClr val="dk1"/>
              </a:buClr>
              <a:buSzPts val="1100"/>
            </a:pPr>
            <a:r>
              <a:rPr lang="en" sz="1067">
                <a:solidFill>
                  <a:srgbClr val="222222"/>
                </a:solidFill>
                <a:latin typeface="Times New Roman"/>
                <a:ea typeface="Times New Roman"/>
                <a:cs typeface="Times New Roman"/>
                <a:sym typeface="Times New Roman"/>
              </a:rPr>
              <a:t> </a:t>
            </a:r>
            <a:r>
              <a:rPr lang="en" sz="933" b="1" u="sng">
                <a:solidFill>
                  <a:srgbClr val="222222"/>
                </a:solidFill>
                <a:latin typeface="Times New Roman"/>
                <a:ea typeface="Times New Roman"/>
                <a:cs typeface="Times New Roman"/>
                <a:sym typeface="Times New Roman"/>
              </a:rPr>
              <a:t>Applications of AI - Using a Minmax Algorithm to Play Connect 4</a:t>
            </a:r>
            <a:endParaRPr sz="1067" b="1" u="sng">
              <a:solidFill>
                <a:schemeClr val="dk2"/>
              </a:solidFill>
            </a:endParaRPr>
          </a:p>
          <a:p>
            <a:pPr algn="ctr">
              <a:buClr>
                <a:schemeClr val="dk2"/>
              </a:buClr>
              <a:buSzPts val="200"/>
            </a:pPr>
            <a:r>
              <a:rPr lang="en" sz="800" i="1">
                <a:solidFill>
                  <a:schemeClr val="dk2"/>
                </a:solidFill>
              </a:rPr>
              <a:t>Divya Rajaraman, YSP Student, Brookline High School</a:t>
            </a:r>
            <a:endParaRPr sz="800" i="1">
              <a:solidFill>
                <a:schemeClr val="dk2"/>
              </a:solidFill>
            </a:endParaRPr>
          </a:p>
          <a:p>
            <a:pPr algn="ctr">
              <a:buClr>
                <a:schemeClr val="dk2"/>
              </a:buClr>
              <a:buSzPts val="200"/>
            </a:pPr>
            <a:r>
              <a:rPr lang="en" sz="800" i="1">
                <a:solidFill>
                  <a:schemeClr val="dk2"/>
                </a:solidFill>
              </a:rPr>
              <a:t>David Barber, YSP Student, High School</a:t>
            </a:r>
            <a:endParaRPr sz="800" i="1">
              <a:solidFill>
                <a:schemeClr val="dk2"/>
              </a:solidFill>
            </a:endParaRPr>
          </a:p>
          <a:p>
            <a:pPr algn="ctr">
              <a:buClr>
                <a:schemeClr val="dk1"/>
              </a:buClr>
              <a:buSzPts val="200"/>
            </a:pPr>
            <a:r>
              <a:rPr lang="en" sz="800">
                <a:solidFill>
                  <a:schemeClr val="dk2"/>
                </a:solidFill>
              </a:rPr>
              <a:t>Colin Keil, PhD student, </a:t>
            </a:r>
            <a:r>
              <a:rPr lang="en" sz="800" i="1">
                <a:solidFill>
                  <a:schemeClr val="dk2"/>
                </a:solidFill>
              </a:rPr>
              <a:t>Northeastern University</a:t>
            </a:r>
            <a:endParaRPr sz="800" i="1">
              <a:solidFill>
                <a:schemeClr val="dk2"/>
              </a:solidFill>
            </a:endParaRPr>
          </a:p>
          <a:p>
            <a:pPr algn="ctr">
              <a:buClr>
                <a:schemeClr val="dk1"/>
              </a:buClr>
              <a:buSzPts val="200"/>
            </a:pPr>
            <a:r>
              <a:rPr lang="en" sz="800">
                <a:solidFill>
                  <a:schemeClr val="dk2"/>
                </a:solidFill>
              </a:rPr>
              <a:t>David Klee, PhD student, </a:t>
            </a:r>
            <a:r>
              <a:rPr lang="en" sz="800" i="1">
                <a:solidFill>
                  <a:schemeClr val="dk2"/>
                </a:solidFill>
              </a:rPr>
              <a:t>Northeastern University</a:t>
            </a:r>
            <a:endParaRPr sz="800" i="1">
              <a:solidFill>
                <a:schemeClr val="dk2"/>
              </a:solidFill>
            </a:endParaRPr>
          </a:p>
          <a:p>
            <a:pPr algn="ctr">
              <a:buClr>
                <a:schemeClr val="dk2"/>
              </a:buClr>
              <a:buSzPts val="200"/>
            </a:pPr>
            <a:r>
              <a:rPr lang="en" sz="800">
                <a:solidFill>
                  <a:schemeClr val="dk2"/>
                </a:solidFill>
              </a:rPr>
              <a:t>PI/Professor, Department</a:t>
            </a:r>
            <a:r>
              <a:rPr lang="en" sz="800" i="1">
                <a:solidFill>
                  <a:schemeClr val="dk2"/>
                </a:solidFill>
              </a:rPr>
              <a:t>, Northeastern University</a:t>
            </a:r>
            <a:endParaRPr sz="267"/>
          </a:p>
        </p:txBody>
      </p:sp>
      <p:sp>
        <p:nvSpPr>
          <p:cNvPr id="455" name="Google Shape;455;p62"/>
          <p:cNvSpPr/>
          <p:nvPr/>
        </p:nvSpPr>
        <p:spPr>
          <a:xfrm>
            <a:off x="0" y="888669"/>
            <a:ext cx="12188000" cy="312"/>
          </a:xfrm>
          <a:custGeom>
            <a:avLst/>
            <a:gdLst/>
            <a:ahLst/>
            <a:cxnLst/>
            <a:rect l="l" t="t" r="r" b="b"/>
            <a:pathLst>
              <a:path w="120000" h="120000" extrusionOk="0">
                <a:moveTo>
                  <a:pt x="0" y="0"/>
                </a:moveTo>
                <a:lnTo>
                  <a:pt x="119999" y="120000"/>
                </a:lnTo>
              </a:path>
            </a:pathLst>
          </a:custGeom>
          <a:noFill/>
          <a:ln w="28575" cap="flat" cmpd="sng">
            <a:solidFill>
              <a:srgbClr val="2B2B2B"/>
            </a:solidFill>
            <a:prstDash val="solid"/>
            <a:round/>
            <a:headEnd type="none" w="sm" len="sm"/>
            <a:tailEnd type="none" w="sm" len="sm"/>
          </a:ln>
        </p:spPr>
        <p:txBody>
          <a:bodyPr spcFirstLastPara="1" wrap="square" lIns="23267" tIns="11633" rIns="23267" bIns="11633" anchor="t" anchorCtr="0">
            <a:noAutofit/>
          </a:bodyPr>
          <a:lstStyle/>
          <a:p>
            <a:pPr>
              <a:buSzPts val="1600"/>
            </a:pPr>
            <a:endParaRPr sz="2133">
              <a:solidFill>
                <a:schemeClr val="dk2"/>
              </a:solidFill>
            </a:endParaRPr>
          </a:p>
        </p:txBody>
      </p:sp>
      <p:sp>
        <p:nvSpPr>
          <p:cNvPr id="456" name="Google Shape;456;p62" descr="Image result for Northeastern ALERT program"/>
          <p:cNvSpPr txBox="1"/>
          <p:nvPr/>
        </p:nvSpPr>
        <p:spPr>
          <a:xfrm>
            <a:off x="109801" y="-136591"/>
            <a:ext cx="84667" cy="63500"/>
          </a:xfrm>
          <a:prstGeom prst="rect">
            <a:avLst/>
          </a:prstGeom>
          <a:noFill/>
          <a:ln>
            <a:noFill/>
          </a:ln>
        </p:spPr>
        <p:txBody>
          <a:bodyPr spcFirstLastPara="1" wrap="square" lIns="23267" tIns="11633" rIns="23267" bIns="11633" anchor="t" anchorCtr="0">
            <a:noAutofit/>
          </a:bodyPr>
          <a:lstStyle/>
          <a:p>
            <a:pPr>
              <a:buSzPts val="1600"/>
            </a:pPr>
            <a:endParaRPr sz="2133">
              <a:solidFill>
                <a:schemeClr val="dk1"/>
              </a:solidFill>
            </a:endParaRPr>
          </a:p>
        </p:txBody>
      </p:sp>
      <p:sp>
        <p:nvSpPr>
          <p:cNvPr id="457" name="Google Shape;457;p62" descr="Image result for Northeastern ALERT program"/>
          <p:cNvSpPr txBox="1"/>
          <p:nvPr/>
        </p:nvSpPr>
        <p:spPr>
          <a:xfrm>
            <a:off x="152135" y="-104841"/>
            <a:ext cx="84667" cy="63500"/>
          </a:xfrm>
          <a:prstGeom prst="rect">
            <a:avLst/>
          </a:prstGeom>
          <a:noFill/>
          <a:ln>
            <a:noFill/>
          </a:ln>
        </p:spPr>
        <p:txBody>
          <a:bodyPr spcFirstLastPara="1" wrap="square" lIns="23267" tIns="11633" rIns="23267" bIns="11633" anchor="t" anchorCtr="0">
            <a:noAutofit/>
          </a:bodyPr>
          <a:lstStyle/>
          <a:p>
            <a:pPr>
              <a:buSzPts val="1600"/>
            </a:pPr>
            <a:endParaRPr sz="2133">
              <a:solidFill>
                <a:schemeClr val="dk1"/>
              </a:solidFill>
            </a:endParaRPr>
          </a:p>
        </p:txBody>
      </p:sp>
      <p:sp>
        <p:nvSpPr>
          <p:cNvPr id="458" name="Google Shape;458;p62" descr="Image result for Northeastern ALERT program"/>
          <p:cNvSpPr txBox="1"/>
          <p:nvPr/>
        </p:nvSpPr>
        <p:spPr>
          <a:xfrm>
            <a:off x="194468" y="-73091"/>
            <a:ext cx="84667" cy="63500"/>
          </a:xfrm>
          <a:prstGeom prst="rect">
            <a:avLst/>
          </a:prstGeom>
          <a:noFill/>
          <a:ln>
            <a:noFill/>
          </a:ln>
        </p:spPr>
        <p:txBody>
          <a:bodyPr spcFirstLastPara="1" wrap="square" lIns="23267" tIns="11633" rIns="23267" bIns="11633" anchor="t" anchorCtr="0">
            <a:noAutofit/>
          </a:bodyPr>
          <a:lstStyle/>
          <a:p>
            <a:pPr>
              <a:buSzPts val="1600"/>
            </a:pPr>
            <a:endParaRPr sz="2133">
              <a:solidFill>
                <a:schemeClr val="dk1"/>
              </a:solidFill>
            </a:endParaRPr>
          </a:p>
        </p:txBody>
      </p:sp>
      <p:sp>
        <p:nvSpPr>
          <p:cNvPr id="459" name="Google Shape;459;p62" descr="data:image/jpeg;base64,/9j/4AAQSkZJRgABAQAAAQABAAD/2wCEAAkGBwgHBhUUExMVFRQXGSIbGRgYGRofHxwhIB8gIh8cJyUkJzAhIh4xJx0mJDEhKikyLjo6GR80OD8tOSgtLjcBCgoKDg0OGxAQGjQlICU4Li4uNzAzLDU3NCwsNCwsLCwsLSwtLCw3NCw0LywsNS80LDQwLDQsLCwsLCw0NCwsLP/AABEIACwAgQMBEQACEQEDEQH/xAAbAAEAAwADAQAAAAAAAAAAAAAABAUGAgMHAf/EADoQAAEDAwMBBQYDBQkAAAAAAAECAxEABAUGITESE0FRcYEHFCJhodEykbEVM8HS4RYkNlJUcoOSk//EABoBAQADAQEBAAAAAAAAAAAAAAACAwQBBQb/xAAwEQACAgIBAgMFCAMBAAAAAAABAgADBBESITEyUWEFExRBgSMzNFKhweHxkbHRIv/aAAwDAQACEQMRAD8A9SzuVuGgUtbRyrnfwrRVUD1aUW2EeGY291JlH7kguqSe4J2Hlt/Gu5WNuvdfQj9Zm985PUyz09qm+Q+EvHtEHaT+IfevIryGB00vS0/Ob1JChNbppn2kRSIpEUiKRFIikRSIpEUiKRFIikTB3F9/cyk8yZ8++vQCddzAW6amNyB7W7THI5rQZSJp7G3Q0yDHxEb18nlEC1gnbc1oOgmt/a1ticChx4kJ2EgTzxXpYdbWIFHfUtaxa120g/2+0/8A51f9DW34G7ylXxlXnLbD53HZlJ7FwKI5HBHpVNlL1+IS6u5LPCZxttQY+5y6rdKj2qZkQY2id/WutQ4Tme04LkL8B3lpVMtikRSIpEUiKRFIikRSIpEz+V0vbXiVFBKVqM87fMRWhMll9ZQ9Ct2lZa6fZx65KCpXiR+ndXlZWbk2f+dcR6f9k66EXr3k1nErvXdwUp7zxNZ6cdnPUdJNlEi+01CW9KgDYBaQPrX0Ps8at16TJnfdT7pnHaed06wXGrUrLaeoqQ31ExvMiZrt9lwtYKTrfrOUV0mpSwG9DymcwrDCPaSBafukk9XSfhA6TI/2zEfOPCtVrH4X7TvM1aj4n7PtL3EX1i5r51tNslLgCpe61En8M/DED+lZ7EcY4Yt08pordTkEBevn/id+b1p7tkixbMl90bGDAB7xsDNRqxNrzc6Elbl6bgg2Ywms/esl2FyyWHTxJ2PgNwPtS3E4rzQ7EVZXJuDjRnfqTVoxWQTbtNF59UfDMATwPPvqNGLzXmx0JK7J4NwUbMqMzrLUGJbAdtENlX4VFZKfnx9xV9WJTZ4W3KLMq6vxLr6y1f1M5hMA0u6AU+5MIbj4t9j8hBH51QMcW2EV9h5y45BrrBs7nykB3WeYsEpcuLFSGVH8QVJE8d36xVoxK36I+zKzlWL1dNCW+oNUN4zAouWkh1K1AAdXTyCZ4PhxVFOMXsKMdal92RwrDqNypyWurhtoKYti6lKQXFyelJIBKZA3idzV1eECdO2vKU2ZZHgXfnL/AExn2dQY/tEgpIMKSTMH7VnvoNTaM0UXC1diXFUS6KRFIikTIe1H/DH/ACJ/jW3A+9+kx533UqMFoHHZLDNOqddBWgKIBTAkeVX25zo5UAdJTVho6BiT1kfHu3GjdXJtkr62XCkEECfi2B8wfQ71JwMikuRoiRQnHuCA7BndhSoe064jnpXH5JqNv4Rfp+87X+Kb6/tPnslSly4fWrdyBJPO8k/Wu+0egUDtHs7rsnvHtYHZX1utH7yDEc7EEfWns7qrA9o9odCpHecs/bunXaV2kOXCUhTiDwISAN/mmNvLxrlLD4fVnRflFqn4jdfU/OSc1jdR6sW226yi3aQZJ6+okxE8eE7R31GqynH2VOzJW13X6DDQlVq5i4RrK3abiUIQlvr45PPrVuMR7hmb13K8gH3yqvpqXWSx2sshYrbcXblChCto+vdVCWYyMGUHcuevIdSrEalRqHF3eH0Chp0pJD4I6TOxCjV1Ni2ZBZfKVXVtXj8W85s9NMNI0g2kAQWtx4yN5rDexNxPrNtIApA9JmfZAT7o95p/StftLxCZPZvhM9DrzJ6UUiKRFImf1xibrM4Ts2gCrrB3MbCa04tq12cmmfKraxOKzNWmK13Z2qW0OICEiEiUbAelamtxWOyP9zKteUoAB6STgNGZA5pNzeOBSknqCQZJI4k8QOYHgKjdlpw93WJKrFfnzsMl4rT2QttcO3KgnslBUGd9+mNvSoWXo2OKx3k0ocXmw9v6kS/0vmcTmlXFgpMLklCo2ncjfYidx3iammTXYgS75SDY9iOXqPec8fpbLZPMpuL9afgjpbTHcZHGwE7+Jrj5NaIUpHedTHsdw9p7SoubO4z+srhVo52K0bElRBUR8JIgbDb6T3xVyuKqFFg2D/cpKG25jWdanbkMVrLGWanTdlQQOogLPA8xB8q4luM7BeHeSevIReXLtJH7Outa4Bm5Cg3ctkp6uAuDt5Gd/Mmo+8XGsNfdTJcGyKw/ZhOy4x+uMrbdi6ptDZ2UsESR6b/lFcV8VDyUEmdKZLjixGpP1DpZ93SjdswepSFhRKzE7Kk/meKqpyQLjY8suxyagiy/xFm9aYJtpUdSUdJ84rPY4awsJorUqgUzP6CwGS0/ZuhxKSpUdICtjA8e6tOZelrDjM2JQ9SkGXnvmY/0qf8A2H8tZ+Ff5v0/maOVn5f1/iWtUy2KRFIikRSIpEUiKRFInn+tdP2lnce8tKcbcWZV0qgT3niZ9Yr0sW9mHBuonnZNCqeanRlVgrN3UF32b9w+pHeOvmPSrrXFQ5Io3KqlNp4sx1PTrK0YsLVLbaQlCRAAryWYsdnvPUVQo0J31GSikRSIpEUif//Z"/>
          <p:cNvSpPr txBox="1"/>
          <p:nvPr/>
        </p:nvSpPr>
        <p:spPr>
          <a:xfrm>
            <a:off x="236801" y="-41341"/>
            <a:ext cx="84667" cy="63500"/>
          </a:xfrm>
          <a:prstGeom prst="rect">
            <a:avLst/>
          </a:prstGeom>
          <a:noFill/>
          <a:ln>
            <a:noFill/>
          </a:ln>
        </p:spPr>
        <p:txBody>
          <a:bodyPr spcFirstLastPara="1" wrap="square" lIns="23267" tIns="11633" rIns="23267" bIns="11633" anchor="t" anchorCtr="0">
            <a:noAutofit/>
          </a:bodyPr>
          <a:lstStyle/>
          <a:p>
            <a:pPr>
              <a:buSzPts val="1600"/>
            </a:pPr>
            <a:endParaRPr sz="2133">
              <a:solidFill>
                <a:schemeClr val="dk1"/>
              </a:solidFill>
            </a:endParaRPr>
          </a:p>
        </p:txBody>
      </p:sp>
      <p:sp>
        <p:nvSpPr>
          <p:cNvPr id="460" name="Google Shape;460;p62" descr="data:image/jpeg;base64,/9j/4AAQSkZJRgABAQAAAQABAAD/2wCEAAkGBwgHBhUUExMVFRQXGSIbGRgYGRofHxwhIB8gIh8cJyUkJzAhIh4xJx0mJDEhKikyLjo6GR80OD8tOSgtLjcBCgoKDg0OGxAQGjQlICU4Li4uNzAzLDU3NCwsNCwsLCwsLSwtLCw3NCw0LywsNS80LDQwLDQsLCwsLCw0NCwsLP/AABEIACwAgQMBEQACEQEDEQH/xAAbAAEAAwADAQAAAAAAAAAAAAAABAUGAgMHAf/EADoQAAEDAwMBBQYDBQkAAAAAAAECAxEABAUGITESE0FRcYEHFCJhodEykbEVM8HS4RYkNlJUcoOSk//EABoBAQADAQEBAAAAAAAAAAAAAAACAwQBBQb/xAAwEQACAgIBAgMFCAMBAAAAAAABAgADBBESITEyUWEFExRBgSMzNFKhweHxkbHRIv/aAAwDAQACEQMRAD8A9SzuVuGgUtbRyrnfwrRVUD1aUW2EeGY291JlH7kguqSe4J2Hlt/Gu5WNuvdfQj9Zm985PUyz09qm+Q+EvHtEHaT+IfevIryGB00vS0/Ob1JChNbppn2kRSIpEUiKRFIikRSIpEUiKRFIikTB3F9/cyk8yZ8++vQCddzAW6amNyB7W7THI5rQZSJp7G3Q0yDHxEb18nlEC1gnbc1oOgmt/a1ticChx4kJ2EgTzxXpYdbWIFHfUtaxa120g/2+0/8A51f9DW34G7ylXxlXnLbD53HZlJ7FwKI5HBHpVNlL1+IS6u5LPCZxttQY+5y6rdKj2qZkQY2id/WutQ4Tme04LkL8B3lpVMtikRSIpEUiKRFIikRSIpEz+V0vbXiVFBKVqM87fMRWhMll9ZQ9Ct2lZa6fZx65KCpXiR+ndXlZWbk2f+dcR6f9k66EXr3k1nErvXdwUp7zxNZ6cdnPUdJNlEi+01CW9KgDYBaQPrX0Ps8at16TJnfdT7pnHaed06wXGrUrLaeoqQ31ExvMiZrt9lwtYKTrfrOUV0mpSwG9DymcwrDCPaSBafukk9XSfhA6TI/2zEfOPCtVrH4X7TvM1aj4n7PtL3EX1i5r51tNslLgCpe61En8M/DED+lZ7EcY4Yt08pordTkEBevn/id+b1p7tkixbMl90bGDAB7xsDNRqxNrzc6Elbl6bgg2Ywms/esl2FyyWHTxJ2PgNwPtS3E4rzQ7EVZXJuDjRnfqTVoxWQTbtNF59UfDMATwPPvqNGLzXmx0JK7J4NwUbMqMzrLUGJbAdtENlX4VFZKfnx9xV9WJTZ4W3KLMq6vxLr6y1f1M5hMA0u6AU+5MIbj4t9j8hBH51QMcW2EV9h5y45BrrBs7nykB3WeYsEpcuLFSGVH8QVJE8d36xVoxK36I+zKzlWL1dNCW+oNUN4zAouWkh1K1AAdXTyCZ4PhxVFOMXsKMdal92RwrDqNypyWurhtoKYti6lKQXFyelJIBKZA3idzV1eECdO2vKU2ZZHgXfnL/AExn2dQY/tEgpIMKSTMH7VnvoNTaM0UXC1diXFUS6KRFIikTIe1H/DH/ACJ/jW3A+9+kx533UqMFoHHZLDNOqddBWgKIBTAkeVX25zo5UAdJTVho6BiT1kfHu3GjdXJtkr62XCkEECfi2B8wfQ71JwMikuRoiRQnHuCA7BndhSoe064jnpXH5JqNv4Rfp+87X+Kb6/tPnslSly4fWrdyBJPO8k/Wu+0egUDtHs7rsnvHtYHZX1utH7yDEc7EEfWns7qrA9o9odCpHecs/bunXaV2kOXCUhTiDwISAN/mmNvLxrlLD4fVnRflFqn4jdfU/OSc1jdR6sW226yi3aQZJ6+okxE8eE7R31GqynH2VOzJW13X6DDQlVq5i4RrK3abiUIQlvr45PPrVuMR7hmb13K8gH3yqvpqXWSx2sshYrbcXblChCto+vdVCWYyMGUHcuevIdSrEalRqHF3eH0Chp0pJD4I6TOxCjV1Ni2ZBZfKVXVtXj8W85s9NMNI0g2kAQWtx4yN5rDexNxPrNtIApA9JmfZAT7o95p/StftLxCZPZvhM9DrzJ6UUiKRFImf1xibrM4Ts2gCrrB3MbCa04tq12cmmfKraxOKzNWmK13Z2qW0OICEiEiUbAelamtxWOyP9zKteUoAB6STgNGZA5pNzeOBSknqCQZJI4k8QOYHgKjdlpw93WJKrFfnzsMl4rT2QttcO3KgnslBUGd9+mNvSoWXo2OKx3k0ocXmw9v6kS/0vmcTmlXFgpMLklCo2ncjfYidx3iammTXYgS75SDY9iOXqPec8fpbLZPMpuL9afgjpbTHcZHGwE7+Jrj5NaIUpHedTHsdw9p7SoubO4z+srhVo52K0bElRBUR8JIgbDb6T3xVyuKqFFg2D/cpKG25jWdanbkMVrLGWanTdlQQOogLPA8xB8q4luM7BeHeSevIReXLtJH7Outa4Bm5Cg3ctkp6uAuDt5Gd/Mmo+8XGsNfdTJcGyKw/ZhOy4x+uMrbdi6ptDZ2UsESR6b/lFcV8VDyUEmdKZLjixGpP1DpZ93SjdswepSFhRKzE7Kk/meKqpyQLjY8suxyagiy/xFm9aYJtpUdSUdJ84rPY4awsJorUqgUzP6CwGS0/ZuhxKSpUdICtjA8e6tOZelrDjM2JQ9SkGXnvmY/0qf8A2H8tZ+Ff5v0/maOVn5f1/iWtUy2KRFIikRSIpEUiKRFInn+tdP2lnce8tKcbcWZV0qgT3niZ9Yr0sW9mHBuonnZNCqeanRlVgrN3UF32b9w+pHeOvmPSrrXFQ5Io3KqlNp4sx1PTrK0YsLVLbaQlCRAAryWYsdnvPUVQo0J31GSikRSIpEUif//Z"/>
          <p:cNvSpPr txBox="1"/>
          <p:nvPr/>
        </p:nvSpPr>
        <p:spPr>
          <a:xfrm>
            <a:off x="279135" y="-9590"/>
            <a:ext cx="84667" cy="63500"/>
          </a:xfrm>
          <a:prstGeom prst="rect">
            <a:avLst/>
          </a:prstGeom>
          <a:noFill/>
          <a:ln>
            <a:noFill/>
          </a:ln>
        </p:spPr>
        <p:txBody>
          <a:bodyPr spcFirstLastPara="1" wrap="square" lIns="23267" tIns="11633" rIns="23267" bIns="11633" anchor="t" anchorCtr="0">
            <a:noAutofit/>
          </a:bodyPr>
          <a:lstStyle/>
          <a:p>
            <a:pPr>
              <a:buSzPts val="1600"/>
            </a:pPr>
            <a:endParaRPr sz="2133">
              <a:solidFill>
                <a:schemeClr val="dk1"/>
              </a:solidFill>
            </a:endParaRPr>
          </a:p>
        </p:txBody>
      </p:sp>
      <p:sp>
        <p:nvSpPr>
          <p:cNvPr id="461" name="Google Shape;461;p62"/>
          <p:cNvSpPr txBox="1"/>
          <p:nvPr/>
        </p:nvSpPr>
        <p:spPr>
          <a:xfrm>
            <a:off x="8533146" y="949979"/>
            <a:ext cx="3530500" cy="267375"/>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Results Continued</a:t>
            </a:r>
            <a:endParaRPr sz="400"/>
          </a:p>
        </p:txBody>
      </p:sp>
      <p:sp>
        <p:nvSpPr>
          <p:cNvPr id="462" name="Google Shape;462;p62"/>
          <p:cNvSpPr txBox="1"/>
          <p:nvPr/>
        </p:nvSpPr>
        <p:spPr>
          <a:xfrm>
            <a:off x="76507" y="988845"/>
            <a:ext cx="3530400" cy="278000"/>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Abstract</a:t>
            </a:r>
            <a:endParaRPr sz="400"/>
          </a:p>
        </p:txBody>
      </p:sp>
      <p:sp>
        <p:nvSpPr>
          <p:cNvPr id="463" name="Google Shape;463;p62"/>
          <p:cNvSpPr txBox="1"/>
          <p:nvPr/>
        </p:nvSpPr>
        <p:spPr>
          <a:xfrm>
            <a:off x="108007" y="3295115"/>
            <a:ext cx="3562084" cy="241437"/>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Background</a:t>
            </a:r>
            <a:endParaRPr sz="400"/>
          </a:p>
        </p:txBody>
      </p:sp>
      <p:sp>
        <p:nvSpPr>
          <p:cNvPr id="464" name="Google Shape;464;p62"/>
          <p:cNvSpPr txBox="1"/>
          <p:nvPr/>
        </p:nvSpPr>
        <p:spPr>
          <a:xfrm>
            <a:off x="3908639" y="947579"/>
            <a:ext cx="4356084" cy="267375"/>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Experimental Methods</a:t>
            </a:r>
            <a:endParaRPr sz="400"/>
          </a:p>
        </p:txBody>
      </p:sp>
      <p:sp>
        <p:nvSpPr>
          <p:cNvPr id="465" name="Google Shape;465;p62"/>
          <p:cNvSpPr txBox="1"/>
          <p:nvPr/>
        </p:nvSpPr>
        <p:spPr>
          <a:xfrm>
            <a:off x="8519160" y="3577491"/>
            <a:ext cx="3530400" cy="241600"/>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Conclusion and Future Steps</a:t>
            </a:r>
            <a:endParaRPr sz="400"/>
          </a:p>
        </p:txBody>
      </p:sp>
      <p:sp>
        <p:nvSpPr>
          <p:cNvPr id="466" name="Google Shape;466;p62"/>
          <p:cNvSpPr txBox="1"/>
          <p:nvPr/>
        </p:nvSpPr>
        <p:spPr>
          <a:xfrm>
            <a:off x="3917959" y="4221097"/>
            <a:ext cx="4356084" cy="277812"/>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Results</a:t>
            </a:r>
            <a:endParaRPr sz="400"/>
          </a:p>
        </p:txBody>
      </p:sp>
      <p:sp>
        <p:nvSpPr>
          <p:cNvPr id="467" name="Google Shape;467;p62"/>
          <p:cNvSpPr txBox="1"/>
          <p:nvPr/>
        </p:nvSpPr>
        <p:spPr>
          <a:xfrm>
            <a:off x="8519129" y="5301683"/>
            <a:ext cx="3530400" cy="216400"/>
          </a:xfrm>
          <a:prstGeom prst="rect">
            <a:avLst/>
          </a:prstGeom>
          <a:solidFill>
            <a:schemeClr val="accent5"/>
          </a:solidFill>
          <a:ln w="76200" cap="flat" cmpd="sng">
            <a:solidFill>
              <a:schemeClr val="accent5"/>
            </a:solidFill>
            <a:prstDash val="solid"/>
            <a:round/>
            <a:headEnd type="none" w="sm" len="sm"/>
            <a:tailEnd type="none" w="sm" len="sm"/>
          </a:ln>
        </p:spPr>
        <p:txBody>
          <a:bodyPr spcFirstLastPara="1" wrap="square" lIns="23267" tIns="23267" rIns="23267" bIns="23267" anchor="t" anchorCtr="0">
            <a:noAutofit/>
          </a:bodyPr>
          <a:lstStyle/>
          <a:p>
            <a:pPr algn="ctr">
              <a:buClr>
                <a:srgbClr val="FFFFFF"/>
              </a:buClr>
              <a:buSzPts val="900"/>
            </a:pPr>
            <a:r>
              <a:rPr lang="en" sz="1200" b="1">
                <a:solidFill>
                  <a:srgbClr val="FFFFFF"/>
                </a:solidFill>
              </a:rPr>
              <a:t>Acknowledgements</a:t>
            </a:r>
            <a:endParaRPr sz="400"/>
          </a:p>
        </p:txBody>
      </p:sp>
      <p:sp>
        <p:nvSpPr>
          <p:cNvPr id="468" name="Google Shape;468;p62"/>
          <p:cNvSpPr txBox="1"/>
          <p:nvPr/>
        </p:nvSpPr>
        <p:spPr>
          <a:xfrm>
            <a:off x="92167" y="1217367"/>
            <a:ext cx="3562000" cy="2380932"/>
          </a:xfrm>
          <a:prstGeom prst="rect">
            <a:avLst/>
          </a:prstGeom>
          <a:noFill/>
          <a:ln>
            <a:noFill/>
          </a:ln>
        </p:spPr>
        <p:txBody>
          <a:bodyPr spcFirstLastPara="1" wrap="square" lIns="121900" tIns="121900" rIns="121900" bIns="121900" anchor="t" anchorCtr="0">
            <a:spAutoFit/>
          </a:bodyPr>
          <a:lstStyle/>
          <a:p>
            <a:pPr algn="just">
              <a:buClr>
                <a:schemeClr val="dk1"/>
              </a:buClr>
              <a:buSzPts val="1100"/>
            </a:pPr>
            <a:r>
              <a:rPr lang="en" sz="1067">
                <a:solidFill>
                  <a:srgbClr val="222222"/>
                </a:solidFill>
                <a:latin typeface="Times New Roman"/>
                <a:ea typeface="Times New Roman"/>
                <a:cs typeface="Times New Roman"/>
                <a:sym typeface="Times New Roman"/>
              </a:rPr>
              <a:t>We are working on programming the robotic Nuro Arm to perform a series of motions to play connect four. The use and testing of the Nuro Arm is part of the lab’s overall goal of</a:t>
            </a:r>
            <a:r>
              <a:rPr lang="en" sz="1067">
                <a:solidFill>
                  <a:srgbClr val="222222"/>
                </a:solidFill>
                <a:latin typeface="Times"/>
                <a:ea typeface="Times"/>
                <a:cs typeface="Times"/>
                <a:sym typeface="Times"/>
              </a:rPr>
              <a:t> </a:t>
            </a:r>
            <a:r>
              <a:rPr lang="en" sz="1067">
                <a:solidFill>
                  <a:srgbClr val="262626"/>
                </a:solidFill>
                <a:latin typeface="Times"/>
                <a:ea typeface="Times"/>
                <a:cs typeface="Times"/>
                <a:sym typeface="Times"/>
              </a:rPr>
              <a:t>providing robotic assistance on a more affordable and accessible level, and on a more long term scale to increase the possibility of having a cheaper robot perform daily tasks within households. We are currently programming a robot to be able to respond to moves made by an opponent during the game of connect 4, utilizing openCV image recognition software to detect the location of pieces, and then developing code in python to make decisions  based on piece locations.</a:t>
            </a:r>
            <a:endParaRPr sz="1067">
              <a:solidFill>
                <a:schemeClr val="dk1"/>
              </a:solidFill>
            </a:endParaRPr>
          </a:p>
          <a:p>
            <a:endParaRPr sz="1067"/>
          </a:p>
        </p:txBody>
      </p:sp>
      <p:sp>
        <p:nvSpPr>
          <p:cNvPr id="469" name="Google Shape;469;p62"/>
          <p:cNvSpPr txBox="1"/>
          <p:nvPr/>
        </p:nvSpPr>
        <p:spPr>
          <a:xfrm>
            <a:off x="3670100" y="1250634"/>
            <a:ext cx="2460400" cy="2934161"/>
          </a:xfrm>
          <a:prstGeom prst="rect">
            <a:avLst/>
          </a:prstGeom>
          <a:noFill/>
          <a:ln>
            <a:noFill/>
          </a:ln>
        </p:spPr>
        <p:txBody>
          <a:bodyPr spcFirstLastPara="1" wrap="square" lIns="121900" tIns="121900" rIns="121900" bIns="121900" anchor="t" anchorCtr="0">
            <a:spAutoFit/>
          </a:bodyPr>
          <a:lstStyle/>
          <a:p>
            <a:pPr marL="609585" algn="just"/>
            <a:r>
              <a:rPr lang="en" sz="667" b="1">
                <a:solidFill>
                  <a:srgbClr val="222222"/>
                </a:solidFill>
                <a:latin typeface="Roboto"/>
                <a:ea typeface="Roboto"/>
                <a:cs typeface="Roboto"/>
                <a:sym typeface="Roboto"/>
              </a:rPr>
              <a:t>Steps taken to successfully play game </a:t>
            </a:r>
            <a:endParaRPr sz="667" b="1">
              <a:solidFill>
                <a:srgbClr val="222222"/>
              </a:solidFill>
              <a:latin typeface="Roboto"/>
              <a:ea typeface="Roboto"/>
              <a:cs typeface="Roboto"/>
              <a:sym typeface="Roboto"/>
            </a:endParaRPr>
          </a:p>
          <a:p>
            <a:pPr marL="609585" indent="-355591" algn="just">
              <a:buClr>
                <a:srgbClr val="222222"/>
              </a:buClr>
              <a:buSzPts val="600"/>
              <a:buFont typeface="Times"/>
              <a:buChar char="●"/>
            </a:pPr>
            <a:r>
              <a:rPr lang="en" sz="800">
                <a:solidFill>
                  <a:srgbClr val="222222"/>
                </a:solidFill>
                <a:latin typeface="Times"/>
                <a:ea typeface="Times"/>
                <a:cs typeface="Times"/>
                <a:sym typeface="Times"/>
              </a:rPr>
              <a:t>Building the Nuro Arm robot and mounting camera onto the arm</a:t>
            </a:r>
            <a:endParaRPr sz="800">
              <a:solidFill>
                <a:srgbClr val="222222"/>
              </a:solidFill>
              <a:latin typeface="Times"/>
              <a:ea typeface="Times"/>
              <a:cs typeface="Times"/>
              <a:sym typeface="Times"/>
            </a:endParaRPr>
          </a:p>
          <a:p>
            <a:pPr marL="609585" indent="-355591" algn="just">
              <a:buClr>
                <a:srgbClr val="222222"/>
              </a:buClr>
              <a:buSzPts val="600"/>
              <a:buFont typeface="Times"/>
              <a:buChar char="●"/>
            </a:pPr>
            <a:r>
              <a:rPr lang="en" sz="800">
                <a:solidFill>
                  <a:srgbClr val="222222"/>
                </a:solidFill>
                <a:latin typeface="Times"/>
                <a:ea typeface="Times"/>
                <a:cs typeface="Times"/>
                <a:sym typeface="Times"/>
              </a:rPr>
              <a:t>Utilizing OpenCV software to capture a frame from camera stream, using the 5th frame to detect colors of game board</a:t>
            </a:r>
            <a:endParaRPr sz="800">
              <a:solidFill>
                <a:srgbClr val="222222"/>
              </a:solidFill>
              <a:latin typeface="Times"/>
              <a:ea typeface="Times"/>
              <a:cs typeface="Times"/>
              <a:sym typeface="Times"/>
            </a:endParaRPr>
          </a:p>
          <a:p>
            <a:pPr marL="609585" indent="-355591" algn="just">
              <a:buClr>
                <a:srgbClr val="222222"/>
              </a:buClr>
              <a:buSzPts val="600"/>
              <a:buFont typeface="Times"/>
              <a:buChar char="●"/>
            </a:pPr>
            <a:r>
              <a:rPr lang="en" sz="800">
                <a:solidFill>
                  <a:srgbClr val="222222"/>
                </a:solidFill>
                <a:latin typeface="Times"/>
                <a:ea typeface="Times"/>
                <a:cs typeface="Times"/>
                <a:sym typeface="Times"/>
              </a:rPr>
              <a:t>Camera calibration to fix distorted frame from camera stream, cropping image and finding average value of pixels for each place on board</a:t>
            </a:r>
            <a:endParaRPr sz="800">
              <a:solidFill>
                <a:srgbClr val="222222"/>
              </a:solidFill>
              <a:latin typeface="Times"/>
              <a:ea typeface="Times"/>
              <a:cs typeface="Times"/>
              <a:sym typeface="Times"/>
            </a:endParaRPr>
          </a:p>
          <a:p>
            <a:pPr marL="609585" indent="-355591" algn="just">
              <a:buClr>
                <a:srgbClr val="222222"/>
              </a:buClr>
              <a:buSzPts val="600"/>
              <a:buFont typeface="Times"/>
              <a:buChar char="●"/>
            </a:pPr>
            <a:r>
              <a:rPr lang="en" sz="800">
                <a:solidFill>
                  <a:srgbClr val="222222"/>
                </a:solidFill>
                <a:latin typeface="Times"/>
                <a:ea typeface="Times"/>
                <a:cs typeface="Times"/>
                <a:sym typeface="Times"/>
              </a:rPr>
              <a:t>Based on collected HSV values of pixels, define a 7 by 6 array to represent the game board</a:t>
            </a:r>
            <a:endParaRPr sz="800">
              <a:solidFill>
                <a:srgbClr val="222222"/>
              </a:solidFill>
              <a:latin typeface="Times"/>
              <a:ea typeface="Times"/>
              <a:cs typeface="Times"/>
              <a:sym typeface="Times"/>
            </a:endParaRPr>
          </a:p>
          <a:p>
            <a:pPr marL="609585" indent="-355591" algn="just">
              <a:buClr>
                <a:srgbClr val="222222"/>
              </a:buClr>
              <a:buSzPts val="600"/>
              <a:buFont typeface="Times"/>
              <a:buChar char="●"/>
            </a:pPr>
            <a:r>
              <a:rPr lang="en" sz="800">
                <a:solidFill>
                  <a:srgbClr val="222222"/>
                </a:solidFill>
                <a:latin typeface="Times"/>
                <a:ea typeface="Times"/>
                <a:cs typeface="Times"/>
                <a:sym typeface="Times"/>
              </a:rPr>
              <a:t>Creating Algorithm: write a series of functions to determine optimal positioning of pieces on game board in order to place 4 chips in a row.</a:t>
            </a:r>
            <a:endParaRPr sz="800">
              <a:solidFill>
                <a:srgbClr val="222222"/>
              </a:solidFill>
              <a:latin typeface="Times"/>
              <a:ea typeface="Times"/>
              <a:cs typeface="Times"/>
              <a:sym typeface="Times"/>
            </a:endParaRPr>
          </a:p>
          <a:p>
            <a:pPr marL="609585" indent="-355591" algn="just">
              <a:buClr>
                <a:srgbClr val="222222"/>
              </a:buClr>
              <a:buSzPts val="600"/>
              <a:buFont typeface="Times"/>
              <a:buChar char="●"/>
            </a:pPr>
            <a:r>
              <a:rPr lang="en" sz="800">
                <a:solidFill>
                  <a:srgbClr val="222222"/>
                </a:solidFill>
                <a:latin typeface="Times"/>
                <a:ea typeface="Times"/>
                <a:cs typeface="Times"/>
                <a:sym typeface="Times"/>
              </a:rPr>
              <a:t>3D printing funnel and determining positions for robot to move to in order to accurately place chips on the game board</a:t>
            </a:r>
            <a:endParaRPr sz="800">
              <a:solidFill>
                <a:srgbClr val="222222"/>
              </a:solidFill>
              <a:latin typeface="Times"/>
              <a:ea typeface="Times"/>
              <a:cs typeface="Times"/>
              <a:sym typeface="Times"/>
            </a:endParaRPr>
          </a:p>
        </p:txBody>
      </p:sp>
      <p:sp>
        <p:nvSpPr>
          <p:cNvPr id="470" name="Google Shape;470;p62"/>
          <p:cNvSpPr txBox="1"/>
          <p:nvPr/>
        </p:nvSpPr>
        <p:spPr>
          <a:xfrm>
            <a:off x="66767" y="3550934"/>
            <a:ext cx="3788000" cy="1703439"/>
          </a:xfrm>
          <a:prstGeom prst="rect">
            <a:avLst/>
          </a:prstGeom>
          <a:noFill/>
          <a:ln>
            <a:noFill/>
          </a:ln>
        </p:spPr>
        <p:txBody>
          <a:bodyPr spcFirstLastPara="1" wrap="square" lIns="121900" tIns="121900" rIns="121900" bIns="121900" anchor="t" anchorCtr="0">
            <a:spAutoFit/>
          </a:bodyPr>
          <a:lstStyle/>
          <a:p>
            <a:pPr algn="just"/>
            <a:r>
              <a:rPr lang="en" sz="1067" b="1">
                <a:latin typeface="Times"/>
                <a:ea typeface="Times"/>
                <a:cs typeface="Times"/>
                <a:sym typeface="Times"/>
              </a:rPr>
              <a:t>Accessible Robotics:</a:t>
            </a:r>
            <a:r>
              <a:rPr lang="en" sz="1067">
                <a:latin typeface="Times"/>
                <a:ea typeface="Times"/>
                <a:cs typeface="Times"/>
                <a:sym typeface="Times"/>
              </a:rPr>
              <a:t> Robotics technology is being created and used more frequently in our modern age. With this creation of new technologies comes great expenses to build precise robots that are able to perform complex functions. One of the lab’s goals is to increase robotics outreach using cheap and accessible materials, such as the Nuro arm robot, to perform tasks using image recognition software and decision based artificial intelligence programs.</a:t>
            </a:r>
            <a:endParaRPr sz="1067">
              <a:latin typeface="Times"/>
              <a:ea typeface="Times"/>
              <a:cs typeface="Times"/>
              <a:sym typeface="Times"/>
            </a:endParaRPr>
          </a:p>
          <a:p>
            <a:pPr algn="just"/>
            <a:endParaRPr sz="933">
              <a:latin typeface="Times"/>
              <a:ea typeface="Times"/>
              <a:cs typeface="Times"/>
              <a:sym typeface="Times"/>
            </a:endParaRPr>
          </a:p>
        </p:txBody>
      </p:sp>
      <p:pic>
        <p:nvPicPr>
          <p:cNvPr id="471" name="Google Shape;471;p62"/>
          <p:cNvPicPr preferRelativeResize="0"/>
          <p:nvPr/>
        </p:nvPicPr>
        <p:blipFill>
          <a:blip r:embed="rId4">
            <a:alphaModFix/>
          </a:blip>
          <a:stretch>
            <a:fillRect/>
          </a:stretch>
        </p:blipFill>
        <p:spPr>
          <a:xfrm>
            <a:off x="3935647" y="4780050"/>
            <a:ext cx="1272652" cy="803700"/>
          </a:xfrm>
          <a:prstGeom prst="rect">
            <a:avLst/>
          </a:prstGeom>
          <a:noFill/>
          <a:ln w="28575" cap="flat" cmpd="sng">
            <a:solidFill>
              <a:schemeClr val="accent1"/>
            </a:solidFill>
            <a:prstDash val="solid"/>
            <a:round/>
            <a:headEnd type="none" w="sm" len="sm"/>
            <a:tailEnd type="none" w="sm" len="sm"/>
          </a:ln>
        </p:spPr>
      </p:pic>
      <p:pic>
        <p:nvPicPr>
          <p:cNvPr id="472" name="Google Shape;472;p62"/>
          <p:cNvPicPr preferRelativeResize="0"/>
          <p:nvPr/>
        </p:nvPicPr>
        <p:blipFill>
          <a:blip r:embed="rId5">
            <a:alphaModFix/>
          </a:blip>
          <a:stretch>
            <a:fillRect/>
          </a:stretch>
        </p:blipFill>
        <p:spPr>
          <a:xfrm>
            <a:off x="5777713" y="4780034"/>
            <a:ext cx="1144603" cy="803700"/>
          </a:xfrm>
          <a:prstGeom prst="rect">
            <a:avLst/>
          </a:prstGeom>
          <a:noFill/>
          <a:ln w="28575" cap="flat" cmpd="sng">
            <a:solidFill>
              <a:schemeClr val="accent1"/>
            </a:solidFill>
            <a:prstDash val="solid"/>
            <a:round/>
            <a:headEnd type="none" w="sm" len="sm"/>
            <a:tailEnd type="none" w="sm" len="sm"/>
          </a:ln>
        </p:spPr>
      </p:pic>
      <p:sp>
        <p:nvSpPr>
          <p:cNvPr id="473" name="Google Shape;473;p62"/>
          <p:cNvSpPr txBox="1"/>
          <p:nvPr/>
        </p:nvSpPr>
        <p:spPr>
          <a:xfrm>
            <a:off x="5710667" y="4476751"/>
            <a:ext cx="8606000" cy="635968"/>
          </a:xfrm>
          <a:prstGeom prst="rect">
            <a:avLst/>
          </a:prstGeom>
          <a:noFill/>
          <a:ln>
            <a:noFill/>
          </a:ln>
        </p:spPr>
        <p:txBody>
          <a:bodyPr spcFirstLastPara="1" wrap="square" lIns="121900" tIns="121900" rIns="121900" bIns="121900" anchor="t" anchorCtr="0">
            <a:spAutoFit/>
          </a:bodyPr>
          <a:lstStyle/>
          <a:p>
            <a:endParaRPr sz="2533"/>
          </a:p>
        </p:txBody>
      </p:sp>
      <p:sp>
        <p:nvSpPr>
          <p:cNvPr id="474" name="Google Shape;474;p62"/>
          <p:cNvSpPr/>
          <p:nvPr/>
        </p:nvSpPr>
        <p:spPr>
          <a:xfrm rot="16200000">
            <a:off x="5403384" y="5096267"/>
            <a:ext cx="179200" cy="171200"/>
          </a:xfrm>
          <a:prstGeom prst="downArrow">
            <a:avLst>
              <a:gd name="adj1" fmla="val 50000"/>
              <a:gd name="adj2" fmla="val 50000"/>
            </a:avLst>
          </a:prstGeom>
          <a:solidFill>
            <a:schemeClr val="lt2"/>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475" name="Google Shape;475;p62"/>
          <p:cNvSpPr txBox="1"/>
          <p:nvPr/>
        </p:nvSpPr>
        <p:spPr>
          <a:xfrm>
            <a:off x="3920200" y="5746067"/>
            <a:ext cx="3104400" cy="677261"/>
          </a:xfrm>
          <a:prstGeom prst="rect">
            <a:avLst/>
          </a:prstGeom>
          <a:noFill/>
          <a:ln>
            <a:noFill/>
          </a:ln>
        </p:spPr>
        <p:txBody>
          <a:bodyPr spcFirstLastPara="1" wrap="square" lIns="121900" tIns="121900" rIns="121900" bIns="121900" anchor="t" anchorCtr="0">
            <a:spAutoFit/>
          </a:bodyPr>
          <a:lstStyle/>
          <a:p>
            <a:pPr algn="just"/>
            <a:r>
              <a:rPr lang="en" sz="667"/>
              <a:t>We calibrated the camera to account for the fish eye lens, turning the warped image into one of normal scale. Each frame is also cropped and set to HSV color scale in order for us to retain the colors of the connect four chips by detecting the HSV values of individual pixels. </a:t>
            </a:r>
            <a:r>
              <a:rPr lang="en" sz="800"/>
              <a:t> </a:t>
            </a:r>
            <a:endParaRPr sz="800"/>
          </a:p>
        </p:txBody>
      </p:sp>
      <p:pic>
        <p:nvPicPr>
          <p:cNvPr id="476" name="Google Shape;476;p62"/>
          <p:cNvPicPr preferRelativeResize="0"/>
          <p:nvPr/>
        </p:nvPicPr>
        <p:blipFill>
          <a:blip r:embed="rId6">
            <a:alphaModFix/>
          </a:blip>
          <a:stretch>
            <a:fillRect/>
          </a:stretch>
        </p:blipFill>
        <p:spPr>
          <a:xfrm>
            <a:off x="194467" y="149401"/>
            <a:ext cx="643789" cy="643767"/>
          </a:xfrm>
          <a:prstGeom prst="rect">
            <a:avLst/>
          </a:prstGeom>
          <a:noFill/>
          <a:ln>
            <a:noFill/>
          </a:ln>
        </p:spPr>
      </p:pic>
      <p:sp>
        <p:nvSpPr>
          <p:cNvPr id="477" name="Google Shape;477;p62"/>
          <p:cNvSpPr txBox="1"/>
          <p:nvPr/>
        </p:nvSpPr>
        <p:spPr>
          <a:xfrm>
            <a:off x="8404384" y="3766534"/>
            <a:ext cx="3788000" cy="1600398"/>
          </a:xfrm>
          <a:prstGeom prst="rect">
            <a:avLst/>
          </a:prstGeom>
          <a:noFill/>
          <a:ln>
            <a:noFill/>
          </a:ln>
        </p:spPr>
        <p:txBody>
          <a:bodyPr spcFirstLastPara="1" wrap="square" lIns="121900" tIns="121900" rIns="121900" bIns="121900" anchor="t" anchorCtr="0">
            <a:spAutoFit/>
          </a:bodyPr>
          <a:lstStyle/>
          <a:p>
            <a:pPr algn="just"/>
            <a:r>
              <a:rPr lang="en" sz="800">
                <a:latin typeface="Times"/>
                <a:ea typeface="Times"/>
                <a:cs typeface="Times"/>
                <a:sym typeface="Times"/>
              </a:rPr>
              <a:t>We have utilized openCV image recognition, and the numpy library to process data in the form of a connect four board, and run the data through an algorithm to determine the best possible next move a player could make. The algorithm we have created allows the robot to play connect four against a human, and defeats or ties against the opponent in the matches played. We changed our code to create a minmax algorithm that creates a decision tree to evaluate a move based on the outcome of the move steps ahead.This same thorough process can be applied to a very broad range of situations ranging from cooking food to exploring space. A fairly simple idea of assigning a score to a hypothetical scenario allows the quantification of everyday tasks, which enables computers to make more knowledgeable decisions that will benefit us in the long term.</a:t>
            </a:r>
            <a:endParaRPr sz="800">
              <a:latin typeface="Times"/>
              <a:ea typeface="Times"/>
              <a:cs typeface="Times"/>
              <a:sym typeface="Times"/>
            </a:endParaRPr>
          </a:p>
        </p:txBody>
      </p:sp>
      <p:sp>
        <p:nvSpPr>
          <p:cNvPr id="478" name="Google Shape;478;p62"/>
          <p:cNvSpPr txBox="1"/>
          <p:nvPr/>
        </p:nvSpPr>
        <p:spPr>
          <a:xfrm>
            <a:off x="8554067" y="5910267"/>
            <a:ext cx="3530400" cy="348838"/>
          </a:xfrm>
          <a:prstGeom prst="rect">
            <a:avLst/>
          </a:prstGeom>
          <a:noFill/>
          <a:ln>
            <a:noFill/>
          </a:ln>
        </p:spPr>
        <p:txBody>
          <a:bodyPr spcFirstLastPara="1" wrap="square" lIns="121900" tIns="121900" rIns="121900" bIns="121900" anchor="t" anchorCtr="0">
            <a:spAutoFit/>
          </a:bodyPr>
          <a:lstStyle/>
          <a:p>
            <a:endParaRPr sz="667"/>
          </a:p>
        </p:txBody>
      </p:sp>
      <p:pic>
        <p:nvPicPr>
          <p:cNvPr id="479" name="Google Shape;479;p62"/>
          <p:cNvPicPr preferRelativeResize="0"/>
          <p:nvPr/>
        </p:nvPicPr>
        <p:blipFill>
          <a:blip r:embed="rId7">
            <a:alphaModFix/>
          </a:blip>
          <a:stretch>
            <a:fillRect/>
          </a:stretch>
        </p:blipFill>
        <p:spPr>
          <a:xfrm>
            <a:off x="7084368" y="4637618"/>
            <a:ext cx="1272667" cy="943805"/>
          </a:xfrm>
          <a:prstGeom prst="rect">
            <a:avLst/>
          </a:prstGeom>
          <a:noFill/>
          <a:ln w="19050" cap="flat" cmpd="sng">
            <a:solidFill>
              <a:schemeClr val="dk2"/>
            </a:solidFill>
            <a:prstDash val="solid"/>
            <a:round/>
            <a:headEnd type="none" w="sm" len="sm"/>
            <a:tailEnd type="none" w="sm" len="sm"/>
          </a:ln>
        </p:spPr>
      </p:pic>
      <p:sp>
        <p:nvSpPr>
          <p:cNvPr id="480" name="Google Shape;480;p62"/>
          <p:cNvSpPr txBox="1"/>
          <p:nvPr/>
        </p:nvSpPr>
        <p:spPr>
          <a:xfrm>
            <a:off x="7122933" y="5517985"/>
            <a:ext cx="1332800" cy="964776"/>
          </a:xfrm>
          <a:prstGeom prst="rect">
            <a:avLst/>
          </a:prstGeom>
          <a:noFill/>
          <a:ln>
            <a:noFill/>
          </a:ln>
        </p:spPr>
        <p:txBody>
          <a:bodyPr spcFirstLastPara="1" wrap="square" lIns="121900" tIns="121900" rIns="121900" bIns="121900" anchor="t" anchorCtr="0">
            <a:spAutoFit/>
          </a:bodyPr>
          <a:lstStyle/>
          <a:p>
            <a:pPr algn="just"/>
            <a:r>
              <a:rPr lang="en" sz="667"/>
              <a:t>We graphed the position values of the 5 joints of the robots over a position of time in order to find specific positions that we want to set the robot to move to with minimal error and speed.</a:t>
            </a:r>
            <a:endParaRPr sz="667"/>
          </a:p>
        </p:txBody>
      </p:sp>
      <p:sp>
        <p:nvSpPr>
          <p:cNvPr id="481" name="Google Shape;481;p62"/>
          <p:cNvSpPr txBox="1"/>
          <p:nvPr/>
        </p:nvSpPr>
        <p:spPr>
          <a:xfrm>
            <a:off x="8390351" y="5479267"/>
            <a:ext cx="3788000" cy="1210997"/>
          </a:xfrm>
          <a:prstGeom prst="rect">
            <a:avLst/>
          </a:prstGeom>
          <a:noFill/>
          <a:ln>
            <a:noFill/>
          </a:ln>
        </p:spPr>
        <p:txBody>
          <a:bodyPr spcFirstLastPara="1" wrap="square" lIns="121900" tIns="121900" rIns="121900" bIns="121900" anchor="t" anchorCtr="0">
            <a:spAutoFit/>
          </a:bodyPr>
          <a:lstStyle/>
          <a:p>
            <a:r>
              <a:rPr lang="en" sz="667"/>
              <a:t>Professor Robert Platt, Professor in Khory College of Computer Science</a:t>
            </a:r>
            <a:endParaRPr sz="667"/>
          </a:p>
          <a:p>
            <a:r>
              <a:rPr lang="en" sz="667"/>
              <a:t>Colin Keil, PhD student</a:t>
            </a:r>
            <a:endParaRPr sz="667"/>
          </a:p>
          <a:p>
            <a:r>
              <a:rPr lang="en" sz="667"/>
              <a:t>David Klee PhD student</a:t>
            </a:r>
            <a:endParaRPr sz="667"/>
          </a:p>
          <a:p>
            <a:endParaRPr sz="667"/>
          </a:p>
          <a:p>
            <a:r>
              <a:rPr lang="en" sz="667"/>
              <a:t>Department of STEM Claire Duggan, Director of Programs and Operations, Center for STEM Education </a:t>
            </a:r>
            <a:endParaRPr sz="667"/>
          </a:p>
          <a:p>
            <a:r>
              <a:rPr lang="en" sz="667"/>
              <a:t>Franklin Ollivierre and Katherine Aristizabal, YSP Coordinators </a:t>
            </a:r>
            <a:endParaRPr sz="667"/>
          </a:p>
          <a:p>
            <a:r>
              <a:rPr lang="en" sz="667"/>
              <a:t>Nicholas Fuchs, Project Implementation Coordinator</a:t>
            </a:r>
            <a:endParaRPr sz="667"/>
          </a:p>
          <a:p>
            <a:endParaRPr sz="933"/>
          </a:p>
        </p:txBody>
      </p:sp>
      <p:sp>
        <p:nvSpPr>
          <p:cNvPr id="482" name="Google Shape;482;p62"/>
          <p:cNvSpPr txBox="1"/>
          <p:nvPr/>
        </p:nvSpPr>
        <p:spPr>
          <a:xfrm>
            <a:off x="10183133" y="1197973"/>
            <a:ext cx="1866400" cy="2215951"/>
          </a:xfrm>
          <a:prstGeom prst="rect">
            <a:avLst/>
          </a:prstGeom>
          <a:noFill/>
          <a:ln>
            <a:noFill/>
          </a:ln>
        </p:spPr>
        <p:txBody>
          <a:bodyPr spcFirstLastPara="1" wrap="square" lIns="121900" tIns="121900" rIns="121900" bIns="121900" anchor="t" anchorCtr="0">
            <a:spAutoFit/>
          </a:bodyPr>
          <a:lstStyle/>
          <a:p>
            <a:pPr algn="just"/>
            <a:r>
              <a:rPr lang="en" sz="800">
                <a:latin typeface="Times"/>
                <a:ea typeface="Times"/>
                <a:cs typeface="Times"/>
                <a:sym typeface="Times"/>
              </a:rPr>
              <a:t>Our minmax algorithm will determine an optimal move by assigning a score based on the end result of placing a piece in one of the 7 possible locations. It utilizes a recursive function to evaluate a game tree to a specified depth and determine the most optimal move assuming that the opponent plays an optimal game as well. On each call of the recursive algorithm, a hypothetical board is formed, differing by 1 piece than the board made one move prior, then a score is assigned to the hypothetical board to determine whether placing a piece in the specified location is the best move. </a:t>
            </a:r>
            <a:endParaRPr sz="800">
              <a:latin typeface="Times"/>
              <a:ea typeface="Times"/>
              <a:cs typeface="Times"/>
              <a:sym typeface="Times"/>
            </a:endParaRPr>
          </a:p>
        </p:txBody>
      </p:sp>
      <p:sp>
        <p:nvSpPr>
          <p:cNvPr id="483" name="Google Shape;483;p62"/>
          <p:cNvSpPr txBox="1"/>
          <p:nvPr/>
        </p:nvSpPr>
        <p:spPr>
          <a:xfrm>
            <a:off x="159800" y="5039267"/>
            <a:ext cx="1866400" cy="1436956"/>
          </a:xfrm>
          <a:prstGeom prst="rect">
            <a:avLst/>
          </a:prstGeom>
          <a:noFill/>
          <a:ln>
            <a:noFill/>
          </a:ln>
        </p:spPr>
        <p:txBody>
          <a:bodyPr spcFirstLastPara="1" wrap="square" lIns="121900" tIns="121900" rIns="121900" bIns="121900" anchor="t" anchorCtr="0">
            <a:spAutoFit/>
          </a:bodyPr>
          <a:lstStyle/>
          <a:p>
            <a:pPr algn="just">
              <a:buClr>
                <a:schemeClr val="dk1"/>
              </a:buClr>
              <a:buSzPts val="1100"/>
            </a:pPr>
            <a:endParaRPr sz="1067">
              <a:solidFill>
                <a:srgbClr val="262626"/>
              </a:solidFill>
              <a:latin typeface="Times"/>
              <a:ea typeface="Times"/>
              <a:cs typeface="Times"/>
              <a:sym typeface="Times"/>
            </a:endParaRPr>
          </a:p>
          <a:p>
            <a:pPr algn="just">
              <a:buClr>
                <a:schemeClr val="dk1"/>
              </a:buClr>
              <a:buSzPts val="1100"/>
            </a:pPr>
            <a:r>
              <a:rPr lang="en" sz="667">
                <a:solidFill>
                  <a:srgbClr val="262626"/>
                </a:solidFill>
                <a:latin typeface="Times"/>
                <a:ea typeface="Times"/>
                <a:cs typeface="Times"/>
                <a:sym typeface="Times"/>
              </a:rPr>
              <a:t>The world can be divided into 6 degrees of movement: 3 rotational axis and 3 translational axis. Modern robotic arms oftentimes have 6 or 7 rotational axis in order to access as many places within a certain radius. The Nuro arm uses 5 servo motors, which still gives it quite a bit of freedom, and the ability to  manipulate objects fairly efficiently. The robot is controlled in 2 different manners: Joint position control and End Effector control.</a:t>
            </a:r>
            <a:endParaRPr sz="1600">
              <a:solidFill>
                <a:srgbClr val="262626"/>
              </a:solidFill>
            </a:endParaRPr>
          </a:p>
        </p:txBody>
      </p:sp>
      <p:pic>
        <p:nvPicPr>
          <p:cNvPr id="484" name="Google Shape;484;p62"/>
          <p:cNvPicPr preferRelativeResize="0"/>
          <p:nvPr/>
        </p:nvPicPr>
        <p:blipFill rotWithShape="1">
          <a:blip r:embed="rId8">
            <a:alphaModFix/>
          </a:blip>
          <a:srcRect l="22474" t="17118" b="7534"/>
          <a:stretch/>
        </p:blipFill>
        <p:spPr>
          <a:xfrm>
            <a:off x="2203925" y="4874867"/>
            <a:ext cx="1393608" cy="1600799"/>
          </a:xfrm>
          <a:prstGeom prst="rect">
            <a:avLst/>
          </a:prstGeom>
          <a:noFill/>
          <a:ln>
            <a:noFill/>
          </a:ln>
        </p:spPr>
      </p:pic>
      <p:pic>
        <p:nvPicPr>
          <p:cNvPr id="485" name="Google Shape;485;p62"/>
          <p:cNvPicPr preferRelativeResize="0"/>
          <p:nvPr/>
        </p:nvPicPr>
        <p:blipFill>
          <a:blip r:embed="rId9">
            <a:alphaModFix/>
          </a:blip>
          <a:stretch>
            <a:fillRect/>
          </a:stretch>
        </p:blipFill>
        <p:spPr>
          <a:xfrm>
            <a:off x="1658801" y="97867"/>
            <a:ext cx="3002833" cy="732200"/>
          </a:xfrm>
          <a:prstGeom prst="rect">
            <a:avLst/>
          </a:prstGeom>
          <a:noFill/>
          <a:ln>
            <a:noFill/>
          </a:ln>
        </p:spPr>
      </p:pic>
      <p:pic>
        <p:nvPicPr>
          <p:cNvPr id="486" name="Google Shape;486;p62"/>
          <p:cNvPicPr preferRelativeResize="0"/>
          <p:nvPr/>
        </p:nvPicPr>
        <p:blipFill>
          <a:blip r:embed="rId10">
            <a:alphaModFix/>
          </a:blip>
          <a:stretch>
            <a:fillRect/>
          </a:stretch>
        </p:blipFill>
        <p:spPr>
          <a:xfrm>
            <a:off x="6228867" y="1353705"/>
            <a:ext cx="2063133" cy="2728663"/>
          </a:xfrm>
          <a:prstGeom prst="rect">
            <a:avLst/>
          </a:prstGeom>
          <a:noFill/>
          <a:ln>
            <a:noFill/>
          </a:ln>
        </p:spPr>
      </p:pic>
      <p:pic>
        <p:nvPicPr>
          <p:cNvPr id="487" name="Google Shape;487;p62"/>
          <p:cNvPicPr preferRelativeResize="0"/>
          <p:nvPr/>
        </p:nvPicPr>
        <p:blipFill>
          <a:blip r:embed="rId11">
            <a:alphaModFix/>
          </a:blip>
          <a:stretch>
            <a:fillRect/>
          </a:stretch>
        </p:blipFill>
        <p:spPr>
          <a:xfrm>
            <a:off x="9386067" y="62141"/>
            <a:ext cx="1866400" cy="795361"/>
          </a:xfrm>
          <a:prstGeom prst="rect">
            <a:avLst/>
          </a:prstGeom>
          <a:noFill/>
          <a:ln>
            <a:noFill/>
          </a:ln>
        </p:spPr>
      </p:pic>
      <p:pic>
        <p:nvPicPr>
          <p:cNvPr id="488" name="Google Shape;488;p62"/>
          <p:cNvPicPr preferRelativeResize="0"/>
          <p:nvPr/>
        </p:nvPicPr>
        <p:blipFill>
          <a:blip r:embed="rId12">
            <a:alphaModFix/>
          </a:blip>
          <a:stretch>
            <a:fillRect/>
          </a:stretch>
        </p:blipFill>
        <p:spPr>
          <a:xfrm>
            <a:off x="8264723" y="1640347"/>
            <a:ext cx="1966908" cy="1703200"/>
          </a:xfrm>
          <a:prstGeom prst="rect">
            <a:avLst/>
          </a:prstGeom>
          <a:noFill/>
          <a:ln>
            <a:noFill/>
          </a:ln>
        </p:spPr>
      </p:pic>
    </p:spTree>
    <p:extLst>
      <p:ext uri="{BB962C8B-B14F-4D97-AF65-F5344CB8AC3E}">
        <p14:creationId xmlns:p14="http://schemas.microsoft.com/office/powerpoint/2010/main" val="1894794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imalist Business Slides by Slidesgo">
  <a:themeElements>
    <a:clrScheme name="Simple Light">
      <a:dk1>
        <a:srgbClr val="000000"/>
      </a:dk1>
      <a:lt1>
        <a:srgbClr val="E3E7F0"/>
      </a:lt1>
      <a:dk2>
        <a:srgbClr val="000000"/>
      </a:dk2>
      <a:lt2>
        <a:srgbClr val="E3E7F0"/>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1029</Words>
  <Application>Microsoft Office PowerPoint</Application>
  <PresentationFormat>Widescreen</PresentationFormat>
  <Paragraphs>61</Paragraphs>
  <Slides>1</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vt:i4>
      </vt:variant>
    </vt:vector>
  </HeadingPairs>
  <TitlesOfParts>
    <vt:vector size="19" baseType="lpstr">
      <vt:lpstr>Arial</vt:lpstr>
      <vt:lpstr>Calibri</vt:lpstr>
      <vt:lpstr>Calibri Light</vt:lpstr>
      <vt:lpstr>Crimson Text</vt:lpstr>
      <vt:lpstr>Josefin Sans</vt:lpstr>
      <vt:lpstr>Lato</vt:lpstr>
      <vt:lpstr>Merriweather Light</vt:lpstr>
      <vt:lpstr>Montserrat</vt:lpstr>
      <vt:lpstr>Open Sans</vt:lpstr>
      <vt:lpstr>Open Sans SemiBold</vt:lpstr>
      <vt:lpstr>Roboto</vt:lpstr>
      <vt:lpstr>Russo One</vt:lpstr>
      <vt:lpstr>Times</vt:lpstr>
      <vt:lpstr>Times New Roman</vt:lpstr>
      <vt:lpstr>Vidaloka</vt:lpstr>
      <vt:lpstr>office theme</vt:lpstr>
      <vt:lpstr>simple-light-2</vt:lpstr>
      <vt:lpstr>Minimalist Business Slides by Slidesgo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Fuchs, Nicolas</dc:creator>
  <cp:lastModifiedBy>Fuchs, Nicolas</cp:lastModifiedBy>
  <cp:revision>6</cp:revision>
  <dcterms:created xsi:type="dcterms:W3CDTF">2022-08-02T02:46:49Z</dcterms:created>
  <dcterms:modified xsi:type="dcterms:W3CDTF">2022-08-02T18:21:35Z</dcterms:modified>
</cp:coreProperties>
</file>