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Roboto" panose="02000000000000000000" pitchFamily="2" charset="0"/>
      <p:regular r:id="rId4"/>
      <p:bold r:id="rId5"/>
      <p:italic r:id="rId6"/>
      <p:boldItalic r:id="rId7"/>
    </p:embeddedFont>
    <p:embeddedFont>
      <p:font typeface="Roboto Light" panose="020000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62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1"/>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600"/>
              <a:buFont typeface="Arial"/>
              <a:buNone/>
              <a:defRPr sz="86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150"/>
              <a:buFont typeface="Arial"/>
              <a:buNone/>
            </a:pPr>
            <a:fld id="{00000000-1234-1234-1234-123412341234}" type="slidenum">
              <a:rPr lang="en-US" sz="8600" b="0" i="0" u="none" strike="noStrike" cap="none">
                <a:solidFill>
                  <a:srgbClr val="000000"/>
                </a:solidFill>
                <a:latin typeface="Arial"/>
                <a:ea typeface="Arial"/>
                <a:cs typeface="Arial"/>
                <a:sym typeface="Arial"/>
              </a:rPr>
              <a:t>1</a:t>
            </a:fld>
            <a:endParaRPr sz="8600" b="0" i="0" u="none" strike="noStrike" cap="none">
              <a:solidFill>
                <a:srgbClr val="000000"/>
              </a:solidFill>
              <a:latin typeface="Arial"/>
              <a:ea typeface="Arial"/>
              <a:cs typeface="Arial"/>
              <a:sym typeface="Arial"/>
            </a:endParaRPr>
          </a:p>
        </p:txBody>
      </p:sp>
      <p:sp>
        <p:nvSpPr>
          <p:cNvPr id="56" name="Google Shape;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p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50"/>
              <a:buFont typeface="Arial"/>
              <a:buNone/>
            </a:pPr>
            <a:r>
              <a:rPr lang="en-US"/>
              <a:t>Change to relevant logos of sponsor, also include grant # if there is one.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496200" y="4765280"/>
            <a:ext cx="40899000" cy="13136700"/>
          </a:xfrm>
          <a:prstGeom prst="rect">
            <a:avLst/>
          </a:prstGeom>
          <a:noFill/>
          <a:ln>
            <a:noFill/>
          </a:ln>
        </p:spPr>
        <p:txBody>
          <a:bodyPr spcFirstLastPara="1" wrap="square" lIns="487600" tIns="487600" rIns="487600" bIns="487600" anchor="b" anchorCtr="0">
            <a:noAutofit/>
          </a:bodyPr>
          <a:lstStyle>
            <a:lvl1pPr lvl="0" algn="ctr">
              <a:lnSpc>
                <a:spcPct val="100000"/>
              </a:lnSpc>
              <a:spcBef>
                <a:spcPts val="0"/>
              </a:spcBef>
              <a:spcAft>
                <a:spcPts val="0"/>
              </a:spcAft>
              <a:buSzPts val="27700"/>
              <a:buFont typeface="Arial"/>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a:endParaRPr/>
          </a:p>
        </p:txBody>
      </p:sp>
      <p:sp>
        <p:nvSpPr>
          <p:cNvPr id="15" name="Google Shape;15;p2"/>
          <p:cNvSpPr txBox="1">
            <a:spLocks noGrp="1"/>
          </p:cNvSpPr>
          <p:nvPr>
            <p:ph type="subTitle" idx="1"/>
          </p:nvPr>
        </p:nvSpPr>
        <p:spPr>
          <a:xfrm>
            <a:off x="1496160" y="18138400"/>
            <a:ext cx="40899000" cy="5072700"/>
          </a:xfrm>
          <a:prstGeom prst="rect">
            <a:avLst/>
          </a:prstGeom>
          <a:noFill/>
          <a:ln>
            <a:noFill/>
          </a:ln>
        </p:spPr>
        <p:txBody>
          <a:bodyPr spcFirstLastPara="1" wrap="square" lIns="487600" tIns="487600" rIns="487600" bIns="487600" anchor="t" anchorCtr="0">
            <a:noAutofit/>
          </a:bodyPr>
          <a:lstStyle>
            <a:lvl1pPr lvl="0" algn="ctr">
              <a:lnSpc>
                <a:spcPct val="100000"/>
              </a:lnSpc>
              <a:spcBef>
                <a:spcPts val="0"/>
              </a:spcBef>
              <a:spcAft>
                <a:spcPts val="0"/>
              </a:spcAft>
              <a:buSzPts val="14900"/>
              <a:buFont typeface="Arial"/>
              <a:buNone/>
              <a:defRPr sz="14900"/>
            </a:lvl1pPr>
            <a:lvl2pPr lvl="1" algn="ctr">
              <a:lnSpc>
                <a:spcPct val="100000"/>
              </a:lnSpc>
              <a:spcBef>
                <a:spcPts val="0"/>
              </a:spcBef>
              <a:spcAft>
                <a:spcPts val="0"/>
              </a:spcAft>
              <a:buSzPts val="14900"/>
              <a:buFont typeface="Arial"/>
              <a:buNone/>
              <a:defRPr sz="14900"/>
            </a:lvl2pPr>
            <a:lvl3pPr lvl="2" algn="ctr">
              <a:lnSpc>
                <a:spcPct val="100000"/>
              </a:lnSpc>
              <a:spcBef>
                <a:spcPts val="0"/>
              </a:spcBef>
              <a:spcAft>
                <a:spcPts val="0"/>
              </a:spcAft>
              <a:buSzPts val="14900"/>
              <a:buFont typeface="Arial"/>
              <a:buNone/>
              <a:defRPr sz="14900"/>
            </a:lvl3pPr>
            <a:lvl4pPr lvl="3" algn="ctr">
              <a:lnSpc>
                <a:spcPct val="100000"/>
              </a:lnSpc>
              <a:spcBef>
                <a:spcPts val="0"/>
              </a:spcBef>
              <a:spcAft>
                <a:spcPts val="0"/>
              </a:spcAft>
              <a:buSzPts val="14900"/>
              <a:buFont typeface="Arial"/>
              <a:buNone/>
              <a:defRPr sz="14900"/>
            </a:lvl4pPr>
            <a:lvl5pPr lvl="4" algn="ctr">
              <a:lnSpc>
                <a:spcPct val="100000"/>
              </a:lnSpc>
              <a:spcBef>
                <a:spcPts val="0"/>
              </a:spcBef>
              <a:spcAft>
                <a:spcPts val="0"/>
              </a:spcAft>
              <a:buSzPts val="14900"/>
              <a:buFont typeface="Arial"/>
              <a:buNone/>
              <a:defRPr sz="14900"/>
            </a:lvl5pPr>
            <a:lvl6pPr lvl="5" algn="ctr">
              <a:lnSpc>
                <a:spcPct val="100000"/>
              </a:lnSpc>
              <a:spcBef>
                <a:spcPts val="0"/>
              </a:spcBef>
              <a:spcAft>
                <a:spcPts val="0"/>
              </a:spcAft>
              <a:buSzPts val="14900"/>
              <a:buFont typeface="Arial"/>
              <a:buNone/>
              <a:defRPr sz="14900"/>
            </a:lvl6pPr>
            <a:lvl7pPr lvl="6" algn="ctr">
              <a:lnSpc>
                <a:spcPct val="100000"/>
              </a:lnSpc>
              <a:spcBef>
                <a:spcPts val="0"/>
              </a:spcBef>
              <a:spcAft>
                <a:spcPts val="0"/>
              </a:spcAft>
              <a:buSzPts val="14900"/>
              <a:buFont typeface="Arial"/>
              <a:buNone/>
              <a:defRPr sz="14900"/>
            </a:lvl7pPr>
            <a:lvl8pPr lvl="7" algn="ctr">
              <a:lnSpc>
                <a:spcPct val="100000"/>
              </a:lnSpc>
              <a:spcBef>
                <a:spcPts val="0"/>
              </a:spcBef>
              <a:spcAft>
                <a:spcPts val="0"/>
              </a:spcAft>
              <a:buSzPts val="14900"/>
              <a:buFont typeface="Arial"/>
              <a:buNone/>
              <a:defRPr sz="14900"/>
            </a:lvl8pPr>
            <a:lvl9pPr lvl="8" algn="ctr">
              <a:lnSpc>
                <a:spcPct val="100000"/>
              </a:lnSpc>
              <a:spcBef>
                <a:spcPts val="0"/>
              </a:spcBef>
              <a:spcAft>
                <a:spcPts val="0"/>
              </a:spcAft>
              <a:buSzPts val="14900"/>
              <a:buFont typeface="Arial"/>
              <a:buNone/>
              <a:defRPr sz="14900"/>
            </a:lvl9pPr>
          </a:lstStyle>
          <a:p>
            <a:endParaRPr/>
          </a:p>
        </p:txBody>
      </p:sp>
      <p:sp>
        <p:nvSpPr>
          <p:cNvPr id="16" name="Google Shape;16;p2"/>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1496160" y="7079200"/>
            <a:ext cx="40899000" cy="12566400"/>
          </a:xfrm>
          <a:prstGeom prst="rect">
            <a:avLst/>
          </a:prstGeom>
          <a:noFill/>
          <a:ln>
            <a:noFill/>
          </a:ln>
        </p:spPr>
        <p:txBody>
          <a:bodyPr spcFirstLastPara="1" wrap="square" lIns="487600" tIns="487600" rIns="487600" bIns="487600" anchor="b" anchorCtr="0">
            <a:noAutofit/>
          </a:bodyPr>
          <a:lstStyle>
            <a:lvl1pPr lvl="0" algn="ctr">
              <a:lnSpc>
                <a:spcPct val="100000"/>
              </a:lnSpc>
              <a:spcBef>
                <a:spcPts val="0"/>
              </a:spcBef>
              <a:spcAft>
                <a:spcPts val="0"/>
              </a:spcAft>
              <a:buSzPts val="64000"/>
              <a:buFont typeface="Arial"/>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endParaRPr/>
          </a:p>
        </p:txBody>
      </p:sp>
      <p:sp>
        <p:nvSpPr>
          <p:cNvPr id="50" name="Google Shape;50;p11"/>
          <p:cNvSpPr txBox="1">
            <a:spLocks noGrp="1"/>
          </p:cNvSpPr>
          <p:nvPr>
            <p:ph type="body" idx="1"/>
          </p:nvPr>
        </p:nvSpPr>
        <p:spPr>
          <a:xfrm>
            <a:off x="1496160" y="20174239"/>
            <a:ext cx="40899000" cy="8325000"/>
          </a:xfrm>
          <a:prstGeom prst="rect">
            <a:avLst/>
          </a:prstGeom>
          <a:noFill/>
          <a:ln>
            <a:noFill/>
          </a:ln>
        </p:spPr>
        <p:txBody>
          <a:bodyPr spcFirstLastPara="1" wrap="square" lIns="487600" tIns="487600" rIns="487600" bIns="487600" anchor="t" anchorCtr="0">
            <a:noAutofit/>
          </a:bodyPr>
          <a:lstStyle>
            <a:lvl1pPr marL="457200" lvl="0" indent="-838200" algn="ctr">
              <a:lnSpc>
                <a:spcPct val="115000"/>
              </a:lnSpc>
              <a:spcBef>
                <a:spcPts val="0"/>
              </a:spcBef>
              <a:spcAft>
                <a:spcPts val="0"/>
              </a:spcAft>
              <a:buSzPts val="9600"/>
              <a:buFont typeface="Arial"/>
              <a:buChar char="●"/>
              <a:defRPr/>
            </a:lvl1pPr>
            <a:lvl2pPr marL="914400" lvl="1" indent="-704850" algn="ctr">
              <a:lnSpc>
                <a:spcPct val="115000"/>
              </a:lnSpc>
              <a:spcBef>
                <a:spcPts val="8500"/>
              </a:spcBef>
              <a:spcAft>
                <a:spcPts val="0"/>
              </a:spcAft>
              <a:buSzPts val="7500"/>
              <a:buFont typeface="Arial"/>
              <a:buChar char="○"/>
              <a:defRPr/>
            </a:lvl2pPr>
            <a:lvl3pPr marL="1371600" lvl="2" indent="-704850" algn="ctr">
              <a:lnSpc>
                <a:spcPct val="115000"/>
              </a:lnSpc>
              <a:spcBef>
                <a:spcPts val="8500"/>
              </a:spcBef>
              <a:spcAft>
                <a:spcPts val="0"/>
              </a:spcAft>
              <a:buSzPts val="7500"/>
              <a:buFont typeface="Arial"/>
              <a:buChar char="■"/>
              <a:defRPr/>
            </a:lvl3pPr>
            <a:lvl4pPr marL="1828800" lvl="3" indent="-704850" algn="ctr">
              <a:lnSpc>
                <a:spcPct val="115000"/>
              </a:lnSpc>
              <a:spcBef>
                <a:spcPts val="8500"/>
              </a:spcBef>
              <a:spcAft>
                <a:spcPts val="0"/>
              </a:spcAft>
              <a:buSzPts val="7500"/>
              <a:buFont typeface="Arial"/>
              <a:buChar char="●"/>
              <a:defRPr/>
            </a:lvl4pPr>
            <a:lvl5pPr marL="2286000" lvl="4" indent="-704850" algn="ctr">
              <a:lnSpc>
                <a:spcPct val="115000"/>
              </a:lnSpc>
              <a:spcBef>
                <a:spcPts val="8500"/>
              </a:spcBef>
              <a:spcAft>
                <a:spcPts val="0"/>
              </a:spcAft>
              <a:buSzPts val="7500"/>
              <a:buFont typeface="Arial"/>
              <a:buChar char="○"/>
              <a:defRPr/>
            </a:lvl5pPr>
            <a:lvl6pPr marL="2743200" lvl="5" indent="-704850" algn="ctr">
              <a:lnSpc>
                <a:spcPct val="115000"/>
              </a:lnSpc>
              <a:spcBef>
                <a:spcPts val="8500"/>
              </a:spcBef>
              <a:spcAft>
                <a:spcPts val="0"/>
              </a:spcAft>
              <a:buSzPts val="7500"/>
              <a:buFont typeface="Arial"/>
              <a:buChar char="■"/>
              <a:defRPr/>
            </a:lvl6pPr>
            <a:lvl7pPr marL="3200400" lvl="6" indent="-704850" algn="ctr">
              <a:lnSpc>
                <a:spcPct val="115000"/>
              </a:lnSpc>
              <a:spcBef>
                <a:spcPts val="8500"/>
              </a:spcBef>
              <a:spcAft>
                <a:spcPts val="0"/>
              </a:spcAft>
              <a:buSzPts val="7500"/>
              <a:buFont typeface="Arial"/>
              <a:buChar char="●"/>
              <a:defRPr/>
            </a:lvl7pPr>
            <a:lvl8pPr marL="3657600" lvl="7" indent="-704850" algn="ctr">
              <a:lnSpc>
                <a:spcPct val="115000"/>
              </a:lnSpc>
              <a:spcBef>
                <a:spcPts val="8500"/>
              </a:spcBef>
              <a:spcAft>
                <a:spcPts val="0"/>
              </a:spcAft>
              <a:buSzPts val="7500"/>
              <a:buFont typeface="Arial"/>
              <a:buChar char="○"/>
              <a:defRPr/>
            </a:lvl8pPr>
            <a:lvl9pPr marL="4114800" lvl="8" indent="-704850" algn="ctr">
              <a:lnSpc>
                <a:spcPct val="115000"/>
              </a:lnSpc>
              <a:spcBef>
                <a:spcPts val="8500"/>
              </a:spcBef>
              <a:spcAft>
                <a:spcPts val="8500"/>
              </a:spcAft>
              <a:buSzPts val="7500"/>
              <a:buFont typeface="Arial"/>
              <a:buChar char="■"/>
              <a:defRPr/>
            </a:lvl9pPr>
          </a:lstStyle>
          <a:p>
            <a:endParaRPr/>
          </a:p>
        </p:txBody>
      </p:sp>
      <p:sp>
        <p:nvSpPr>
          <p:cNvPr id="51" name="Google Shape;51;p11"/>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496160" y="13765440"/>
            <a:ext cx="40899000" cy="5387400"/>
          </a:xfrm>
          <a:prstGeom prst="rect">
            <a:avLst/>
          </a:prstGeom>
          <a:noFill/>
          <a:ln>
            <a:noFill/>
          </a:ln>
        </p:spPr>
        <p:txBody>
          <a:bodyPr spcFirstLastPara="1" wrap="square" lIns="487600" tIns="487600" rIns="487600" bIns="487600" anchor="ctr" anchorCtr="0">
            <a:noAutofit/>
          </a:bodyPr>
          <a:lstStyle>
            <a:lvl1pPr lvl="0" algn="ctr">
              <a:lnSpc>
                <a:spcPct val="100000"/>
              </a:lnSpc>
              <a:spcBef>
                <a:spcPts val="0"/>
              </a:spcBef>
              <a:spcAft>
                <a:spcPts val="0"/>
              </a:spcAft>
              <a:buSzPts val="19200"/>
              <a:buFont typeface="Arial"/>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19" name="Google Shape;19;p3"/>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lvl="0" algn="l">
              <a:lnSpc>
                <a:spcPct val="100000"/>
              </a:lnSpc>
              <a:spcBef>
                <a:spcPts val="0"/>
              </a:spcBef>
              <a:spcAft>
                <a:spcPts val="0"/>
              </a:spcAft>
              <a:buSzPts val="14900"/>
              <a:buFont typeface="Arial"/>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Google Shape;22;p4"/>
          <p:cNvSpPr txBox="1">
            <a:spLocks noGrp="1"/>
          </p:cNvSpPr>
          <p:nvPr>
            <p:ph type="body" idx="1"/>
          </p:nvPr>
        </p:nvSpPr>
        <p:spPr>
          <a:xfrm>
            <a:off x="1496160" y="7375839"/>
            <a:ext cx="40899000" cy="21864900"/>
          </a:xfrm>
          <a:prstGeom prst="rect">
            <a:avLst/>
          </a:prstGeom>
          <a:noFill/>
          <a:ln>
            <a:noFill/>
          </a:ln>
        </p:spPr>
        <p:txBody>
          <a:bodyPr spcFirstLastPara="1" wrap="square" lIns="487600" tIns="487600" rIns="487600" bIns="487600" anchor="t" anchorCtr="0">
            <a:noAutofit/>
          </a:bodyPr>
          <a:lstStyle>
            <a:lvl1pPr marL="457200" lvl="0" indent="-838200" algn="l">
              <a:lnSpc>
                <a:spcPct val="115000"/>
              </a:lnSpc>
              <a:spcBef>
                <a:spcPts val="0"/>
              </a:spcBef>
              <a:spcAft>
                <a:spcPts val="0"/>
              </a:spcAft>
              <a:buSzPts val="9600"/>
              <a:buFont typeface="Arial"/>
              <a:buChar char="●"/>
              <a:defRPr/>
            </a:lvl1pPr>
            <a:lvl2pPr marL="914400" lvl="1" indent="-704850" algn="l">
              <a:lnSpc>
                <a:spcPct val="115000"/>
              </a:lnSpc>
              <a:spcBef>
                <a:spcPts val="8500"/>
              </a:spcBef>
              <a:spcAft>
                <a:spcPts val="0"/>
              </a:spcAft>
              <a:buSzPts val="7500"/>
              <a:buFont typeface="Arial"/>
              <a:buChar char="○"/>
              <a:defRPr/>
            </a:lvl2pPr>
            <a:lvl3pPr marL="1371600" lvl="2" indent="-704850" algn="l">
              <a:lnSpc>
                <a:spcPct val="115000"/>
              </a:lnSpc>
              <a:spcBef>
                <a:spcPts val="8500"/>
              </a:spcBef>
              <a:spcAft>
                <a:spcPts val="0"/>
              </a:spcAft>
              <a:buSzPts val="7500"/>
              <a:buFont typeface="Arial"/>
              <a:buChar char="■"/>
              <a:defRPr/>
            </a:lvl3pPr>
            <a:lvl4pPr marL="1828800" lvl="3" indent="-704850" algn="l">
              <a:lnSpc>
                <a:spcPct val="115000"/>
              </a:lnSpc>
              <a:spcBef>
                <a:spcPts val="8500"/>
              </a:spcBef>
              <a:spcAft>
                <a:spcPts val="0"/>
              </a:spcAft>
              <a:buSzPts val="7500"/>
              <a:buFont typeface="Arial"/>
              <a:buChar char="●"/>
              <a:defRPr/>
            </a:lvl4pPr>
            <a:lvl5pPr marL="2286000" lvl="4" indent="-704850" algn="l">
              <a:lnSpc>
                <a:spcPct val="115000"/>
              </a:lnSpc>
              <a:spcBef>
                <a:spcPts val="8500"/>
              </a:spcBef>
              <a:spcAft>
                <a:spcPts val="0"/>
              </a:spcAft>
              <a:buSzPts val="7500"/>
              <a:buFont typeface="Arial"/>
              <a:buChar char="○"/>
              <a:defRPr/>
            </a:lvl5pPr>
            <a:lvl6pPr marL="2743200" lvl="5" indent="-704850" algn="l">
              <a:lnSpc>
                <a:spcPct val="115000"/>
              </a:lnSpc>
              <a:spcBef>
                <a:spcPts val="8500"/>
              </a:spcBef>
              <a:spcAft>
                <a:spcPts val="0"/>
              </a:spcAft>
              <a:buSzPts val="7500"/>
              <a:buFont typeface="Arial"/>
              <a:buChar char="■"/>
              <a:defRPr/>
            </a:lvl6pPr>
            <a:lvl7pPr marL="3200400" lvl="6" indent="-704850" algn="l">
              <a:lnSpc>
                <a:spcPct val="115000"/>
              </a:lnSpc>
              <a:spcBef>
                <a:spcPts val="8500"/>
              </a:spcBef>
              <a:spcAft>
                <a:spcPts val="0"/>
              </a:spcAft>
              <a:buSzPts val="7500"/>
              <a:buFont typeface="Arial"/>
              <a:buChar char="●"/>
              <a:defRPr/>
            </a:lvl7pPr>
            <a:lvl8pPr marL="3657600" lvl="7" indent="-704850" algn="l">
              <a:lnSpc>
                <a:spcPct val="115000"/>
              </a:lnSpc>
              <a:spcBef>
                <a:spcPts val="8500"/>
              </a:spcBef>
              <a:spcAft>
                <a:spcPts val="0"/>
              </a:spcAft>
              <a:buSzPts val="7500"/>
              <a:buFont typeface="Arial"/>
              <a:buChar char="○"/>
              <a:defRPr/>
            </a:lvl8pPr>
            <a:lvl9pPr marL="4114800" lvl="8" indent="-704850" algn="l">
              <a:lnSpc>
                <a:spcPct val="115000"/>
              </a:lnSpc>
              <a:spcBef>
                <a:spcPts val="8500"/>
              </a:spcBef>
              <a:spcAft>
                <a:spcPts val="8500"/>
              </a:spcAft>
              <a:buSzPts val="7500"/>
              <a:buFont typeface="Arial"/>
              <a:buChar char="■"/>
              <a:defRPr/>
            </a:lvl9pPr>
          </a:lstStyle>
          <a:p>
            <a:endParaRPr/>
          </a:p>
        </p:txBody>
      </p:sp>
      <p:sp>
        <p:nvSpPr>
          <p:cNvPr id="23" name="Google Shape;23;p4"/>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lvl="0" algn="l">
              <a:lnSpc>
                <a:spcPct val="100000"/>
              </a:lnSpc>
              <a:spcBef>
                <a:spcPts val="0"/>
              </a:spcBef>
              <a:spcAft>
                <a:spcPts val="0"/>
              </a:spcAft>
              <a:buSzPts val="14900"/>
              <a:buFont typeface="Arial"/>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6" name="Google Shape;26;p5"/>
          <p:cNvSpPr txBox="1">
            <a:spLocks noGrp="1"/>
          </p:cNvSpPr>
          <p:nvPr>
            <p:ph type="body" idx="1"/>
          </p:nvPr>
        </p:nvSpPr>
        <p:spPr>
          <a:xfrm>
            <a:off x="1496160" y="7375839"/>
            <a:ext cx="19199400" cy="21864900"/>
          </a:xfrm>
          <a:prstGeom prst="rect">
            <a:avLst/>
          </a:prstGeom>
          <a:noFill/>
          <a:ln>
            <a:noFill/>
          </a:ln>
        </p:spPr>
        <p:txBody>
          <a:bodyPr spcFirstLastPara="1" wrap="square" lIns="487600" tIns="487600" rIns="487600" bIns="487600" anchor="t" anchorCtr="0">
            <a:noAutofit/>
          </a:bodyPr>
          <a:lstStyle>
            <a:lvl1pPr marL="457200" lvl="0" indent="-704850" algn="l">
              <a:lnSpc>
                <a:spcPct val="115000"/>
              </a:lnSpc>
              <a:spcBef>
                <a:spcPts val="0"/>
              </a:spcBef>
              <a:spcAft>
                <a:spcPts val="0"/>
              </a:spcAft>
              <a:buSzPts val="7500"/>
              <a:buFont typeface="Arial"/>
              <a:buChar char="●"/>
              <a:defRPr sz="7500"/>
            </a:lvl1pPr>
            <a:lvl2pPr marL="914400" lvl="1" indent="-635000" algn="l">
              <a:lnSpc>
                <a:spcPct val="115000"/>
              </a:lnSpc>
              <a:spcBef>
                <a:spcPts val="8500"/>
              </a:spcBef>
              <a:spcAft>
                <a:spcPts val="0"/>
              </a:spcAft>
              <a:buSzPts val="6400"/>
              <a:buFont typeface="Arial"/>
              <a:buChar char="○"/>
              <a:defRPr sz="6400"/>
            </a:lvl2pPr>
            <a:lvl3pPr marL="1371600" lvl="2" indent="-635000" algn="l">
              <a:lnSpc>
                <a:spcPct val="115000"/>
              </a:lnSpc>
              <a:spcBef>
                <a:spcPts val="8500"/>
              </a:spcBef>
              <a:spcAft>
                <a:spcPts val="0"/>
              </a:spcAft>
              <a:buSzPts val="6400"/>
              <a:buFont typeface="Arial"/>
              <a:buChar char="■"/>
              <a:defRPr sz="6400"/>
            </a:lvl3pPr>
            <a:lvl4pPr marL="1828800" lvl="3" indent="-635000" algn="l">
              <a:lnSpc>
                <a:spcPct val="115000"/>
              </a:lnSpc>
              <a:spcBef>
                <a:spcPts val="8500"/>
              </a:spcBef>
              <a:spcAft>
                <a:spcPts val="0"/>
              </a:spcAft>
              <a:buSzPts val="6400"/>
              <a:buFont typeface="Arial"/>
              <a:buChar char="●"/>
              <a:defRPr sz="6400"/>
            </a:lvl4pPr>
            <a:lvl5pPr marL="2286000" lvl="4" indent="-635000" algn="l">
              <a:lnSpc>
                <a:spcPct val="115000"/>
              </a:lnSpc>
              <a:spcBef>
                <a:spcPts val="8500"/>
              </a:spcBef>
              <a:spcAft>
                <a:spcPts val="0"/>
              </a:spcAft>
              <a:buSzPts val="6400"/>
              <a:buFont typeface="Arial"/>
              <a:buChar char="○"/>
              <a:defRPr sz="6400"/>
            </a:lvl5pPr>
            <a:lvl6pPr marL="2743200" lvl="5" indent="-635000" algn="l">
              <a:lnSpc>
                <a:spcPct val="115000"/>
              </a:lnSpc>
              <a:spcBef>
                <a:spcPts val="8500"/>
              </a:spcBef>
              <a:spcAft>
                <a:spcPts val="0"/>
              </a:spcAft>
              <a:buSzPts val="6400"/>
              <a:buFont typeface="Arial"/>
              <a:buChar char="■"/>
              <a:defRPr sz="6400"/>
            </a:lvl6pPr>
            <a:lvl7pPr marL="3200400" lvl="6" indent="-635000" algn="l">
              <a:lnSpc>
                <a:spcPct val="115000"/>
              </a:lnSpc>
              <a:spcBef>
                <a:spcPts val="8500"/>
              </a:spcBef>
              <a:spcAft>
                <a:spcPts val="0"/>
              </a:spcAft>
              <a:buSzPts val="6400"/>
              <a:buFont typeface="Arial"/>
              <a:buChar char="●"/>
              <a:defRPr sz="6400"/>
            </a:lvl7pPr>
            <a:lvl8pPr marL="3657600" lvl="7" indent="-635000" algn="l">
              <a:lnSpc>
                <a:spcPct val="115000"/>
              </a:lnSpc>
              <a:spcBef>
                <a:spcPts val="8500"/>
              </a:spcBef>
              <a:spcAft>
                <a:spcPts val="0"/>
              </a:spcAft>
              <a:buSzPts val="6400"/>
              <a:buFont typeface="Arial"/>
              <a:buChar char="○"/>
              <a:defRPr sz="6400"/>
            </a:lvl8pPr>
            <a:lvl9pPr marL="4114800" lvl="8" indent="-635000" algn="l">
              <a:lnSpc>
                <a:spcPct val="115000"/>
              </a:lnSpc>
              <a:spcBef>
                <a:spcPts val="8500"/>
              </a:spcBef>
              <a:spcAft>
                <a:spcPts val="8500"/>
              </a:spcAft>
              <a:buSzPts val="6400"/>
              <a:buFont typeface="Arial"/>
              <a:buChar char="■"/>
              <a:defRPr sz="6400"/>
            </a:lvl9pPr>
          </a:lstStyle>
          <a:p>
            <a:endParaRPr/>
          </a:p>
        </p:txBody>
      </p:sp>
      <p:sp>
        <p:nvSpPr>
          <p:cNvPr id="27" name="Google Shape;27;p5"/>
          <p:cNvSpPr txBox="1">
            <a:spLocks noGrp="1"/>
          </p:cNvSpPr>
          <p:nvPr>
            <p:ph type="body" idx="2"/>
          </p:nvPr>
        </p:nvSpPr>
        <p:spPr>
          <a:xfrm>
            <a:off x="23195520" y="7375839"/>
            <a:ext cx="19199400" cy="21864900"/>
          </a:xfrm>
          <a:prstGeom prst="rect">
            <a:avLst/>
          </a:prstGeom>
          <a:noFill/>
          <a:ln>
            <a:noFill/>
          </a:ln>
        </p:spPr>
        <p:txBody>
          <a:bodyPr spcFirstLastPara="1" wrap="square" lIns="487600" tIns="487600" rIns="487600" bIns="487600" anchor="t" anchorCtr="0">
            <a:noAutofit/>
          </a:bodyPr>
          <a:lstStyle>
            <a:lvl1pPr marL="457200" lvl="0" indent="-704850" algn="l">
              <a:lnSpc>
                <a:spcPct val="115000"/>
              </a:lnSpc>
              <a:spcBef>
                <a:spcPts val="0"/>
              </a:spcBef>
              <a:spcAft>
                <a:spcPts val="0"/>
              </a:spcAft>
              <a:buSzPts val="7500"/>
              <a:buFont typeface="Arial"/>
              <a:buChar char="●"/>
              <a:defRPr sz="7500"/>
            </a:lvl1pPr>
            <a:lvl2pPr marL="914400" lvl="1" indent="-635000" algn="l">
              <a:lnSpc>
                <a:spcPct val="115000"/>
              </a:lnSpc>
              <a:spcBef>
                <a:spcPts val="8500"/>
              </a:spcBef>
              <a:spcAft>
                <a:spcPts val="0"/>
              </a:spcAft>
              <a:buSzPts val="6400"/>
              <a:buFont typeface="Arial"/>
              <a:buChar char="○"/>
              <a:defRPr sz="6400"/>
            </a:lvl2pPr>
            <a:lvl3pPr marL="1371600" lvl="2" indent="-635000" algn="l">
              <a:lnSpc>
                <a:spcPct val="115000"/>
              </a:lnSpc>
              <a:spcBef>
                <a:spcPts val="8500"/>
              </a:spcBef>
              <a:spcAft>
                <a:spcPts val="0"/>
              </a:spcAft>
              <a:buSzPts val="6400"/>
              <a:buFont typeface="Arial"/>
              <a:buChar char="■"/>
              <a:defRPr sz="6400"/>
            </a:lvl3pPr>
            <a:lvl4pPr marL="1828800" lvl="3" indent="-635000" algn="l">
              <a:lnSpc>
                <a:spcPct val="115000"/>
              </a:lnSpc>
              <a:spcBef>
                <a:spcPts val="8500"/>
              </a:spcBef>
              <a:spcAft>
                <a:spcPts val="0"/>
              </a:spcAft>
              <a:buSzPts val="6400"/>
              <a:buFont typeface="Arial"/>
              <a:buChar char="●"/>
              <a:defRPr sz="6400"/>
            </a:lvl4pPr>
            <a:lvl5pPr marL="2286000" lvl="4" indent="-635000" algn="l">
              <a:lnSpc>
                <a:spcPct val="115000"/>
              </a:lnSpc>
              <a:spcBef>
                <a:spcPts val="8500"/>
              </a:spcBef>
              <a:spcAft>
                <a:spcPts val="0"/>
              </a:spcAft>
              <a:buSzPts val="6400"/>
              <a:buFont typeface="Arial"/>
              <a:buChar char="○"/>
              <a:defRPr sz="6400"/>
            </a:lvl5pPr>
            <a:lvl6pPr marL="2743200" lvl="5" indent="-635000" algn="l">
              <a:lnSpc>
                <a:spcPct val="115000"/>
              </a:lnSpc>
              <a:spcBef>
                <a:spcPts val="8500"/>
              </a:spcBef>
              <a:spcAft>
                <a:spcPts val="0"/>
              </a:spcAft>
              <a:buSzPts val="6400"/>
              <a:buFont typeface="Arial"/>
              <a:buChar char="■"/>
              <a:defRPr sz="6400"/>
            </a:lvl6pPr>
            <a:lvl7pPr marL="3200400" lvl="6" indent="-635000" algn="l">
              <a:lnSpc>
                <a:spcPct val="115000"/>
              </a:lnSpc>
              <a:spcBef>
                <a:spcPts val="8500"/>
              </a:spcBef>
              <a:spcAft>
                <a:spcPts val="0"/>
              </a:spcAft>
              <a:buSzPts val="6400"/>
              <a:buFont typeface="Arial"/>
              <a:buChar char="●"/>
              <a:defRPr sz="6400"/>
            </a:lvl7pPr>
            <a:lvl8pPr marL="3657600" lvl="7" indent="-635000" algn="l">
              <a:lnSpc>
                <a:spcPct val="115000"/>
              </a:lnSpc>
              <a:spcBef>
                <a:spcPts val="8500"/>
              </a:spcBef>
              <a:spcAft>
                <a:spcPts val="0"/>
              </a:spcAft>
              <a:buSzPts val="6400"/>
              <a:buFont typeface="Arial"/>
              <a:buChar char="○"/>
              <a:defRPr sz="6400"/>
            </a:lvl8pPr>
            <a:lvl9pPr marL="4114800" lvl="8" indent="-635000" algn="l">
              <a:lnSpc>
                <a:spcPct val="115000"/>
              </a:lnSpc>
              <a:spcBef>
                <a:spcPts val="8500"/>
              </a:spcBef>
              <a:spcAft>
                <a:spcPts val="8500"/>
              </a:spcAft>
              <a:buSzPts val="6400"/>
              <a:buFont typeface="Arial"/>
              <a:buChar char="■"/>
              <a:defRPr sz="6400"/>
            </a:lvl9pPr>
          </a:lstStyle>
          <a:p>
            <a:endParaRPr/>
          </a:p>
        </p:txBody>
      </p:sp>
      <p:sp>
        <p:nvSpPr>
          <p:cNvPr id="28" name="Google Shape;28;p5"/>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lvl="0" algn="l">
              <a:lnSpc>
                <a:spcPct val="100000"/>
              </a:lnSpc>
              <a:spcBef>
                <a:spcPts val="0"/>
              </a:spcBef>
              <a:spcAft>
                <a:spcPts val="0"/>
              </a:spcAft>
              <a:buSzPts val="14900"/>
              <a:buFont typeface="Arial"/>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31" name="Google Shape;31;p6"/>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1496160" y="3555840"/>
            <a:ext cx="13478400" cy="4836599"/>
          </a:xfrm>
          <a:prstGeom prst="rect">
            <a:avLst/>
          </a:prstGeom>
          <a:noFill/>
          <a:ln>
            <a:noFill/>
          </a:ln>
        </p:spPr>
        <p:txBody>
          <a:bodyPr spcFirstLastPara="1" wrap="square" lIns="487600" tIns="487600" rIns="487600" bIns="487600" anchor="b" anchorCtr="0">
            <a:noAutofit/>
          </a:bodyPr>
          <a:lstStyle>
            <a:lvl1pPr lvl="0" algn="l">
              <a:lnSpc>
                <a:spcPct val="100000"/>
              </a:lnSpc>
              <a:spcBef>
                <a:spcPts val="0"/>
              </a:spcBef>
              <a:spcAft>
                <a:spcPts val="0"/>
              </a:spcAft>
              <a:buSzPts val="12800"/>
              <a:buFont typeface="Arial"/>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4" name="Google Shape;34;p7"/>
          <p:cNvSpPr txBox="1">
            <a:spLocks noGrp="1"/>
          </p:cNvSpPr>
          <p:nvPr>
            <p:ph type="body" idx="1"/>
          </p:nvPr>
        </p:nvSpPr>
        <p:spPr>
          <a:xfrm>
            <a:off x="1496160" y="8893439"/>
            <a:ext cx="13478400" cy="20348100"/>
          </a:xfrm>
          <a:prstGeom prst="rect">
            <a:avLst/>
          </a:prstGeom>
          <a:noFill/>
          <a:ln>
            <a:noFill/>
          </a:ln>
        </p:spPr>
        <p:txBody>
          <a:bodyPr spcFirstLastPara="1" wrap="square" lIns="487600" tIns="487600" rIns="487600" bIns="487600" anchor="t" anchorCtr="0">
            <a:noAutofit/>
          </a:bodyPr>
          <a:lstStyle>
            <a:lvl1pPr marL="457200" lvl="0" indent="-635000" algn="l">
              <a:lnSpc>
                <a:spcPct val="115000"/>
              </a:lnSpc>
              <a:spcBef>
                <a:spcPts val="0"/>
              </a:spcBef>
              <a:spcAft>
                <a:spcPts val="0"/>
              </a:spcAft>
              <a:buSzPts val="6400"/>
              <a:buFont typeface="Arial"/>
              <a:buChar char="●"/>
              <a:defRPr sz="6400"/>
            </a:lvl1pPr>
            <a:lvl2pPr marL="914400" lvl="1" indent="-635000" algn="l">
              <a:lnSpc>
                <a:spcPct val="115000"/>
              </a:lnSpc>
              <a:spcBef>
                <a:spcPts val="8500"/>
              </a:spcBef>
              <a:spcAft>
                <a:spcPts val="0"/>
              </a:spcAft>
              <a:buSzPts val="6400"/>
              <a:buFont typeface="Arial"/>
              <a:buChar char="○"/>
              <a:defRPr sz="6400"/>
            </a:lvl2pPr>
            <a:lvl3pPr marL="1371600" lvl="2" indent="-635000" algn="l">
              <a:lnSpc>
                <a:spcPct val="115000"/>
              </a:lnSpc>
              <a:spcBef>
                <a:spcPts val="8500"/>
              </a:spcBef>
              <a:spcAft>
                <a:spcPts val="0"/>
              </a:spcAft>
              <a:buSzPts val="6400"/>
              <a:buFont typeface="Arial"/>
              <a:buChar char="■"/>
              <a:defRPr sz="6400"/>
            </a:lvl3pPr>
            <a:lvl4pPr marL="1828800" lvl="3" indent="-635000" algn="l">
              <a:lnSpc>
                <a:spcPct val="115000"/>
              </a:lnSpc>
              <a:spcBef>
                <a:spcPts val="8500"/>
              </a:spcBef>
              <a:spcAft>
                <a:spcPts val="0"/>
              </a:spcAft>
              <a:buSzPts val="6400"/>
              <a:buFont typeface="Arial"/>
              <a:buChar char="●"/>
              <a:defRPr sz="6400"/>
            </a:lvl4pPr>
            <a:lvl5pPr marL="2286000" lvl="4" indent="-635000" algn="l">
              <a:lnSpc>
                <a:spcPct val="115000"/>
              </a:lnSpc>
              <a:spcBef>
                <a:spcPts val="8500"/>
              </a:spcBef>
              <a:spcAft>
                <a:spcPts val="0"/>
              </a:spcAft>
              <a:buSzPts val="6400"/>
              <a:buFont typeface="Arial"/>
              <a:buChar char="○"/>
              <a:defRPr sz="6400"/>
            </a:lvl5pPr>
            <a:lvl6pPr marL="2743200" lvl="5" indent="-635000" algn="l">
              <a:lnSpc>
                <a:spcPct val="115000"/>
              </a:lnSpc>
              <a:spcBef>
                <a:spcPts val="8500"/>
              </a:spcBef>
              <a:spcAft>
                <a:spcPts val="0"/>
              </a:spcAft>
              <a:buSzPts val="6400"/>
              <a:buFont typeface="Arial"/>
              <a:buChar char="■"/>
              <a:defRPr sz="6400"/>
            </a:lvl6pPr>
            <a:lvl7pPr marL="3200400" lvl="6" indent="-635000" algn="l">
              <a:lnSpc>
                <a:spcPct val="115000"/>
              </a:lnSpc>
              <a:spcBef>
                <a:spcPts val="8500"/>
              </a:spcBef>
              <a:spcAft>
                <a:spcPts val="0"/>
              </a:spcAft>
              <a:buSzPts val="6400"/>
              <a:buFont typeface="Arial"/>
              <a:buChar char="●"/>
              <a:defRPr sz="6400"/>
            </a:lvl7pPr>
            <a:lvl8pPr marL="3657600" lvl="7" indent="-635000" algn="l">
              <a:lnSpc>
                <a:spcPct val="115000"/>
              </a:lnSpc>
              <a:spcBef>
                <a:spcPts val="8500"/>
              </a:spcBef>
              <a:spcAft>
                <a:spcPts val="0"/>
              </a:spcAft>
              <a:buSzPts val="6400"/>
              <a:buFont typeface="Arial"/>
              <a:buChar char="○"/>
              <a:defRPr sz="6400"/>
            </a:lvl8pPr>
            <a:lvl9pPr marL="4114800" lvl="8" indent="-635000" algn="l">
              <a:lnSpc>
                <a:spcPct val="115000"/>
              </a:lnSpc>
              <a:spcBef>
                <a:spcPts val="8500"/>
              </a:spcBef>
              <a:spcAft>
                <a:spcPts val="8500"/>
              </a:spcAft>
              <a:buSzPts val="6400"/>
              <a:buFont typeface="Arial"/>
              <a:buChar char="■"/>
              <a:defRPr sz="6400"/>
            </a:lvl9pPr>
          </a:lstStyle>
          <a:p>
            <a:endParaRPr/>
          </a:p>
        </p:txBody>
      </p:sp>
      <p:sp>
        <p:nvSpPr>
          <p:cNvPr id="35" name="Google Shape;35;p7"/>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2353200" y="2880960"/>
            <a:ext cx="30565500" cy="26180999"/>
          </a:xfrm>
          <a:prstGeom prst="rect">
            <a:avLst/>
          </a:prstGeom>
          <a:noFill/>
          <a:ln>
            <a:noFill/>
          </a:ln>
        </p:spPr>
        <p:txBody>
          <a:bodyPr spcFirstLastPara="1" wrap="square" lIns="487600" tIns="487600" rIns="487600" bIns="487600" anchor="ctr" anchorCtr="0">
            <a:noAutofit/>
          </a:bodyPr>
          <a:lstStyle>
            <a:lvl1pPr lvl="0" algn="l">
              <a:lnSpc>
                <a:spcPct val="100000"/>
              </a:lnSpc>
              <a:spcBef>
                <a:spcPts val="0"/>
              </a:spcBef>
              <a:spcAft>
                <a:spcPts val="0"/>
              </a:spcAft>
              <a:buSzPts val="25600"/>
              <a:buFont typeface="Arial"/>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a:endParaRPr/>
          </a:p>
        </p:txBody>
      </p:sp>
      <p:sp>
        <p:nvSpPr>
          <p:cNvPr id="38" name="Google Shape;38;p8"/>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21945600" y="-800"/>
            <a:ext cx="21945600" cy="32918400"/>
          </a:xfrm>
          <a:prstGeom prst="rect">
            <a:avLst/>
          </a:prstGeom>
          <a:solidFill>
            <a:schemeClr val="lt2"/>
          </a:solidFill>
          <a:ln>
            <a:noFill/>
          </a:ln>
        </p:spPr>
        <p:txBody>
          <a:bodyPr spcFirstLastPara="1" wrap="square" lIns="487600" tIns="487600" rIns="487600" bIns="4876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9"/>
          <p:cNvSpPr txBox="1">
            <a:spLocks noGrp="1"/>
          </p:cNvSpPr>
          <p:nvPr>
            <p:ph type="title"/>
          </p:nvPr>
        </p:nvSpPr>
        <p:spPr>
          <a:xfrm>
            <a:off x="1274400" y="7892319"/>
            <a:ext cx="19416900" cy="9486600"/>
          </a:xfrm>
          <a:prstGeom prst="rect">
            <a:avLst/>
          </a:prstGeom>
          <a:noFill/>
          <a:ln>
            <a:noFill/>
          </a:ln>
        </p:spPr>
        <p:txBody>
          <a:bodyPr spcFirstLastPara="1" wrap="square" lIns="487600" tIns="487600" rIns="487600" bIns="487600" anchor="b" anchorCtr="0">
            <a:noAutofit/>
          </a:bodyPr>
          <a:lstStyle>
            <a:lvl1pPr lvl="0" algn="ctr">
              <a:lnSpc>
                <a:spcPct val="100000"/>
              </a:lnSpc>
              <a:spcBef>
                <a:spcPts val="0"/>
              </a:spcBef>
              <a:spcAft>
                <a:spcPts val="0"/>
              </a:spcAft>
              <a:buSzPts val="22400"/>
              <a:buFont typeface="Arial"/>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42" name="Google Shape;42;p9"/>
          <p:cNvSpPr txBox="1">
            <a:spLocks noGrp="1"/>
          </p:cNvSpPr>
          <p:nvPr>
            <p:ph type="subTitle" idx="1"/>
          </p:nvPr>
        </p:nvSpPr>
        <p:spPr>
          <a:xfrm>
            <a:off x="1274400" y="17939680"/>
            <a:ext cx="19416900" cy="7904700"/>
          </a:xfrm>
          <a:prstGeom prst="rect">
            <a:avLst/>
          </a:prstGeom>
          <a:noFill/>
          <a:ln>
            <a:noFill/>
          </a:ln>
        </p:spPr>
        <p:txBody>
          <a:bodyPr spcFirstLastPara="1" wrap="square" lIns="487600" tIns="487600" rIns="487600" bIns="487600" anchor="t" anchorCtr="0">
            <a:noAutofit/>
          </a:bodyPr>
          <a:lstStyle>
            <a:lvl1pPr lvl="0" algn="ctr">
              <a:lnSpc>
                <a:spcPct val="100000"/>
              </a:lnSpc>
              <a:spcBef>
                <a:spcPts val="0"/>
              </a:spcBef>
              <a:spcAft>
                <a:spcPts val="0"/>
              </a:spcAft>
              <a:buSzPts val="11200"/>
              <a:buFont typeface="Arial"/>
              <a:buNone/>
              <a:defRPr sz="11200"/>
            </a:lvl1pPr>
            <a:lvl2pPr lvl="1" algn="ctr">
              <a:lnSpc>
                <a:spcPct val="100000"/>
              </a:lnSpc>
              <a:spcBef>
                <a:spcPts val="0"/>
              </a:spcBef>
              <a:spcAft>
                <a:spcPts val="0"/>
              </a:spcAft>
              <a:buSzPts val="11200"/>
              <a:buFont typeface="Arial"/>
              <a:buNone/>
              <a:defRPr sz="11200"/>
            </a:lvl2pPr>
            <a:lvl3pPr lvl="2" algn="ctr">
              <a:lnSpc>
                <a:spcPct val="100000"/>
              </a:lnSpc>
              <a:spcBef>
                <a:spcPts val="0"/>
              </a:spcBef>
              <a:spcAft>
                <a:spcPts val="0"/>
              </a:spcAft>
              <a:buSzPts val="11200"/>
              <a:buFont typeface="Arial"/>
              <a:buNone/>
              <a:defRPr sz="11200"/>
            </a:lvl3pPr>
            <a:lvl4pPr lvl="3" algn="ctr">
              <a:lnSpc>
                <a:spcPct val="100000"/>
              </a:lnSpc>
              <a:spcBef>
                <a:spcPts val="0"/>
              </a:spcBef>
              <a:spcAft>
                <a:spcPts val="0"/>
              </a:spcAft>
              <a:buSzPts val="11200"/>
              <a:buFont typeface="Arial"/>
              <a:buNone/>
              <a:defRPr sz="11200"/>
            </a:lvl4pPr>
            <a:lvl5pPr lvl="4" algn="ctr">
              <a:lnSpc>
                <a:spcPct val="100000"/>
              </a:lnSpc>
              <a:spcBef>
                <a:spcPts val="0"/>
              </a:spcBef>
              <a:spcAft>
                <a:spcPts val="0"/>
              </a:spcAft>
              <a:buSzPts val="11200"/>
              <a:buFont typeface="Arial"/>
              <a:buNone/>
              <a:defRPr sz="11200"/>
            </a:lvl5pPr>
            <a:lvl6pPr lvl="5" algn="ctr">
              <a:lnSpc>
                <a:spcPct val="100000"/>
              </a:lnSpc>
              <a:spcBef>
                <a:spcPts val="0"/>
              </a:spcBef>
              <a:spcAft>
                <a:spcPts val="0"/>
              </a:spcAft>
              <a:buSzPts val="11200"/>
              <a:buFont typeface="Arial"/>
              <a:buNone/>
              <a:defRPr sz="11200"/>
            </a:lvl6pPr>
            <a:lvl7pPr lvl="6" algn="ctr">
              <a:lnSpc>
                <a:spcPct val="100000"/>
              </a:lnSpc>
              <a:spcBef>
                <a:spcPts val="0"/>
              </a:spcBef>
              <a:spcAft>
                <a:spcPts val="0"/>
              </a:spcAft>
              <a:buSzPts val="11200"/>
              <a:buFont typeface="Arial"/>
              <a:buNone/>
              <a:defRPr sz="11200"/>
            </a:lvl7pPr>
            <a:lvl8pPr lvl="7" algn="ctr">
              <a:lnSpc>
                <a:spcPct val="100000"/>
              </a:lnSpc>
              <a:spcBef>
                <a:spcPts val="0"/>
              </a:spcBef>
              <a:spcAft>
                <a:spcPts val="0"/>
              </a:spcAft>
              <a:buSzPts val="11200"/>
              <a:buFont typeface="Arial"/>
              <a:buNone/>
              <a:defRPr sz="11200"/>
            </a:lvl8pPr>
            <a:lvl9pPr lvl="8" algn="ctr">
              <a:lnSpc>
                <a:spcPct val="100000"/>
              </a:lnSpc>
              <a:spcBef>
                <a:spcPts val="0"/>
              </a:spcBef>
              <a:spcAft>
                <a:spcPts val="0"/>
              </a:spcAft>
              <a:buSzPts val="11200"/>
              <a:buFont typeface="Arial"/>
              <a:buNone/>
              <a:defRPr sz="11200"/>
            </a:lvl9pPr>
          </a:lstStyle>
          <a:p>
            <a:endParaRPr/>
          </a:p>
        </p:txBody>
      </p:sp>
      <p:sp>
        <p:nvSpPr>
          <p:cNvPr id="43" name="Google Shape;43;p9"/>
          <p:cNvSpPr txBox="1">
            <a:spLocks noGrp="1"/>
          </p:cNvSpPr>
          <p:nvPr>
            <p:ph type="body" idx="2"/>
          </p:nvPr>
        </p:nvSpPr>
        <p:spPr>
          <a:xfrm>
            <a:off x="23709600" y="4634079"/>
            <a:ext cx="18417600" cy="23648700"/>
          </a:xfrm>
          <a:prstGeom prst="rect">
            <a:avLst/>
          </a:prstGeom>
          <a:noFill/>
          <a:ln>
            <a:noFill/>
          </a:ln>
        </p:spPr>
        <p:txBody>
          <a:bodyPr spcFirstLastPara="1" wrap="square" lIns="487600" tIns="487600" rIns="487600" bIns="487600" anchor="ctr" anchorCtr="0">
            <a:noAutofit/>
          </a:bodyPr>
          <a:lstStyle>
            <a:lvl1pPr marL="457200" lvl="0" indent="-838200" algn="l">
              <a:lnSpc>
                <a:spcPct val="115000"/>
              </a:lnSpc>
              <a:spcBef>
                <a:spcPts val="0"/>
              </a:spcBef>
              <a:spcAft>
                <a:spcPts val="0"/>
              </a:spcAft>
              <a:buSzPts val="9600"/>
              <a:buFont typeface="Arial"/>
              <a:buChar char="●"/>
              <a:defRPr/>
            </a:lvl1pPr>
            <a:lvl2pPr marL="914400" lvl="1" indent="-704850" algn="l">
              <a:lnSpc>
                <a:spcPct val="115000"/>
              </a:lnSpc>
              <a:spcBef>
                <a:spcPts val="8500"/>
              </a:spcBef>
              <a:spcAft>
                <a:spcPts val="0"/>
              </a:spcAft>
              <a:buSzPts val="7500"/>
              <a:buFont typeface="Arial"/>
              <a:buChar char="○"/>
              <a:defRPr/>
            </a:lvl2pPr>
            <a:lvl3pPr marL="1371600" lvl="2" indent="-704850" algn="l">
              <a:lnSpc>
                <a:spcPct val="115000"/>
              </a:lnSpc>
              <a:spcBef>
                <a:spcPts val="8500"/>
              </a:spcBef>
              <a:spcAft>
                <a:spcPts val="0"/>
              </a:spcAft>
              <a:buSzPts val="7500"/>
              <a:buFont typeface="Arial"/>
              <a:buChar char="■"/>
              <a:defRPr/>
            </a:lvl3pPr>
            <a:lvl4pPr marL="1828800" lvl="3" indent="-704850" algn="l">
              <a:lnSpc>
                <a:spcPct val="115000"/>
              </a:lnSpc>
              <a:spcBef>
                <a:spcPts val="8500"/>
              </a:spcBef>
              <a:spcAft>
                <a:spcPts val="0"/>
              </a:spcAft>
              <a:buSzPts val="7500"/>
              <a:buFont typeface="Arial"/>
              <a:buChar char="●"/>
              <a:defRPr/>
            </a:lvl4pPr>
            <a:lvl5pPr marL="2286000" lvl="4" indent="-704850" algn="l">
              <a:lnSpc>
                <a:spcPct val="115000"/>
              </a:lnSpc>
              <a:spcBef>
                <a:spcPts val="8500"/>
              </a:spcBef>
              <a:spcAft>
                <a:spcPts val="0"/>
              </a:spcAft>
              <a:buSzPts val="7500"/>
              <a:buFont typeface="Arial"/>
              <a:buChar char="○"/>
              <a:defRPr/>
            </a:lvl5pPr>
            <a:lvl6pPr marL="2743200" lvl="5" indent="-704850" algn="l">
              <a:lnSpc>
                <a:spcPct val="115000"/>
              </a:lnSpc>
              <a:spcBef>
                <a:spcPts val="8500"/>
              </a:spcBef>
              <a:spcAft>
                <a:spcPts val="0"/>
              </a:spcAft>
              <a:buSzPts val="7500"/>
              <a:buFont typeface="Arial"/>
              <a:buChar char="■"/>
              <a:defRPr/>
            </a:lvl6pPr>
            <a:lvl7pPr marL="3200400" lvl="6" indent="-704850" algn="l">
              <a:lnSpc>
                <a:spcPct val="115000"/>
              </a:lnSpc>
              <a:spcBef>
                <a:spcPts val="8500"/>
              </a:spcBef>
              <a:spcAft>
                <a:spcPts val="0"/>
              </a:spcAft>
              <a:buSzPts val="7500"/>
              <a:buFont typeface="Arial"/>
              <a:buChar char="●"/>
              <a:defRPr/>
            </a:lvl7pPr>
            <a:lvl8pPr marL="3657600" lvl="7" indent="-704850" algn="l">
              <a:lnSpc>
                <a:spcPct val="115000"/>
              </a:lnSpc>
              <a:spcBef>
                <a:spcPts val="8500"/>
              </a:spcBef>
              <a:spcAft>
                <a:spcPts val="0"/>
              </a:spcAft>
              <a:buSzPts val="7500"/>
              <a:buFont typeface="Arial"/>
              <a:buChar char="○"/>
              <a:defRPr/>
            </a:lvl8pPr>
            <a:lvl9pPr marL="4114800" lvl="8" indent="-704850" algn="l">
              <a:lnSpc>
                <a:spcPct val="115000"/>
              </a:lnSpc>
              <a:spcBef>
                <a:spcPts val="8500"/>
              </a:spcBef>
              <a:spcAft>
                <a:spcPts val="8500"/>
              </a:spcAft>
              <a:buSzPts val="7500"/>
              <a:buFont typeface="Arial"/>
              <a:buChar char="■"/>
              <a:defRPr/>
            </a:lvl9pPr>
          </a:lstStyle>
          <a:p>
            <a:endParaRPr/>
          </a:p>
        </p:txBody>
      </p:sp>
      <p:sp>
        <p:nvSpPr>
          <p:cNvPr id="44" name="Google Shape;44;p9"/>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1496160" y="27075680"/>
            <a:ext cx="28794300" cy="3872700"/>
          </a:xfrm>
          <a:prstGeom prst="rect">
            <a:avLst/>
          </a:prstGeom>
          <a:noFill/>
          <a:ln>
            <a:noFill/>
          </a:ln>
        </p:spPr>
        <p:txBody>
          <a:bodyPr spcFirstLastPara="1" wrap="square" lIns="487600" tIns="487600" rIns="487600" bIns="487600" anchor="ctr" anchorCtr="0">
            <a:noAutofit/>
          </a:bodyPr>
          <a:lstStyle>
            <a:lvl1pPr marL="457200" lvl="0" indent="-838200" algn="l">
              <a:lnSpc>
                <a:spcPct val="100000"/>
              </a:lnSpc>
              <a:spcBef>
                <a:spcPts val="0"/>
              </a:spcBef>
              <a:spcAft>
                <a:spcPts val="0"/>
              </a:spcAft>
              <a:buSzPts val="9600"/>
              <a:buFont typeface="Arial"/>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8500"/>
              </a:spcBef>
              <a:spcAft>
                <a:spcPts val="0"/>
              </a:spcAft>
              <a:buSzPts val="1800"/>
              <a:buChar char="■"/>
              <a:defRPr/>
            </a:lvl3pPr>
            <a:lvl4pPr marL="1828800" lvl="3" indent="-342900" algn="l">
              <a:lnSpc>
                <a:spcPct val="115000"/>
              </a:lnSpc>
              <a:spcBef>
                <a:spcPts val="8500"/>
              </a:spcBef>
              <a:spcAft>
                <a:spcPts val="0"/>
              </a:spcAft>
              <a:buSzPts val="1800"/>
              <a:buChar char="●"/>
              <a:defRPr/>
            </a:lvl4pPr>
            <a:lvl5pPr marL="2286000" lvl="4" indent="-342900" algn="l">
              <a:lnSpc>
                <a:spcPct val="115000"/>
              </a:lnSpc>
              <a:spcBef>
                <a:spcPts val="8500"/>
              </a:spcBef>
              <a:spcAft>
                <a:spcPts val="0"/>
              </a:spcAft>
              <a:buSzPts val="1800"/>
              <a:buChar char="○"/>
              <a:defRPr/>
            </a:lvl5pPr>
            <a:lvl6pPr marL="2743200" lvl="5" indent="-342900" algn="l">
              <a:lnSpc>
                <a:spcPct val="115000"/>
              </a:lnSpc>
              <a:spcBef>
                <a:spcPts val="8500"/>
              </a:spcBef>
              <a:spcAft>
                <a:spcPts val="0"/>
              </a:spcAft>
              <a:buSzPts val="1800"/>
              <a:buChar char="■"/>
              <a:defRPr/>
            </a:lvl6pPr>
            <a:lvl7pPr marL="3200400" lvl="6" indent="-342900" algn="l">
              <a:lnSpc>
                <a:spcPct val="115000"/>
              </a:lnSpc>
              <a:spcBef>
                <a:spcPts val="8500"/>
              </a:spcBef>
              <a:spcAft>
                <a:spcPts val="0"/>
              </a:spcAft>
              <a:buSzPts val="1800"/>
              <a:buChar char="●"/>
              <a:defRPr/>
            </a:lvl7pPr>
            <a:lvl8pPr marL="3657600" lvl="7" indent="-342900" algn="l">
              <a:lnSpc>
                <a:spcPct val="115000"/>
              </a:lnSpc>
              <a:spcBef>
                <a:spcPts val="8500"/>
              </a:spcBef>
              <a:spcAft>
                <a:spcPts val="0"/>
              </a:spcAft>
              <a:buSzPts val="1800"/>
              <a:buChar char="○"/>
              <a:defRPr/>
            </a:lvl8pPr>
            <a:lvl9pPr marL="4114800" lvl="8" indent="-342900" algn="l">
              <a:lnSpc>
                <a:spcPct val="115000"/>
              </a:lnSpc>
              <a:spcBef>
                <a:spcPts val="8500"/>
              </a:spcBef>
              <a:spcAft>
                <a:spcPts val="8500"/>
              </a:spcAft>
              <a:buSzPts val="1800"/>
              <a:buChar char="■"/>
              <a:defRPr/>
            </a:lvl9pPr>
          </a:lstStyle>
          <a:p>
            <a:endParaRPr/>
          </a:p>
        </p:txBody>
      </p:sp>
      <p:sp>
        <p:nvSpPr>
          <p:cNvPr id="47" name="Google Shape;47;p10"/>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Autofit/>
          </a:bodyPr>
          <a:lstStyle>
            <a:lvl1pPr marR="0" lvl="0" algn="l" rtl="0">
              <a:lnSpc>
                <a:spcPct val="100000"/>
              </a:lnSpc>
              <a:spcBef>
                <a:spcPts val="0"/>
              </a:spcBef>
              <a:spcAft>
                <a:spcPts val="0"/>
              </a:spcAft>
              <a:buClr>
                <a:schemeClr val="dk1"/>
              </a:buClr>
              <a:buSzPts val="14900"/>
              <a:buFont typeface="Arial"/>
              <a:buNone/>
              <a:defRPr sz="149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14900"/>
              <a:buFont typeface="Arial"/>
              <a:buNone/>
              <a:defRPr sz="14900">
                <a:solidFill>
                  <a:schemeClr val="dk1"/>
                </a:solidFill>
              </a:defRPr>
            </a:lvl2pPr>
            <a:lvl3pPr lvl="2">
              <a:spcBef>
                <a:spcPts val="0"/>
              </a:spcBef>
              <a:spcAft>
                <a:spcPts val="0"/>
              </a:spcAft>
              <a:buClr>
                <a:schemeClr val="dk1"/>
              </a:buClr>
              <a:buSzPts val="14900"/>
              <a:buFont typeface="Arial"/>
              <a:buNone/>
              <a:defRPr sz="14900">
                <a:solidFill>
                  <a:schemeClr val="dk1"/>
                </a:solidFill>
              </a:defRPr>
            </a:lvl3pPr>
            <a:lvl4pPr lvl="3">
              <a:spcBef>
                <a:spcPts val="0"/>
              </a:spcBef>
              <a:spcAft>
                <a:spcPts val="0"/>
              </a:spcAft>
              <a:buClr>
                <a:schemeClr val="dk1"/>
              </a:buClr>
              <a:buSzPts val="14900"/>
              <a:buFont typeface="Arial"/>
              <a:buNone/>
              <a:defRPr sz="14900">
                <a:solidFill>
                  <a:schemeClr val="dk1"/>
                </a:solidFill>
              </a:defRPr>
            </a:lvl4pPr>
            <a:lvl5pPr lvl="4">
              <a:spcBef>
                <a:spcPts val="0"/>
              </a:spcBef>
              <a:spcAft>
                <a:spcPts val="0"/>
              </a:spcAft>
              <a:buClr>
                <a:schemeClr val="dk1"/>
              </a:buClr>
              <a:buSzPts val="14900"/>
              <a:buFont typeface="Arial"/>
              <a:buNone/>
              <a:defRPr sz="14900">
                <a:solidFill>
                  <a:schemeClr val="dk1"/>
                </a:solidFill>
              </a:defRPr>
            </a:lvl5pPr>
            <a:lvl6pPr lvl="5">
              <a:spcBef>
                <a:spcPts val="0"/>
              </a:spcBef>
              <a:spcAft>
                <a:spcPts val="0"/>
              </a:spcAft>
              <a:buClr>
                <a:schemeClr val="dk1"/>
              </a:buClr>
              <a:buSzPts val="14900"/>
              <a:buFont typeface="Arial"/>
              <a:buNone/>
              <a:defRPr sz="14900">
                <a:solidFill>
                  <a:schemeClr val="dk1"/>
                </a:solidFill>
              </a:defRPr>
            </a:lvl6pPr>
            <a:lvl7pPr lvl="6">
              <a:spcBef>
                <a:spcPts val="0"/>
              </a:spcBef>
              <a:spcAft>
                <a:spcPts val="0"/>
              </a:spcAft>
              <a:buClr>
                <a:schemeClr val="dk1"/>
              </a:buClr>
              <a:buSzPts val="14900"/>
              <a:buFont typeface="Arial"/>
              <a:buNone/>
              <a:defRPr sz="14900">
                <a:solidFill>
                  <a:schemeClr val="dk1"/>
                </a:solidFill>
              </a:defRPr>
            </a:lvl7pPr>
            <a:lvl8pPr lvl="7">
              <a:spcBef>
                <a:spcPts val="0"/>
              </a:spcBef>
              <a:spcAft>
                <a:spcPts val="0"/>
              </a:spcAft>
              <a:buClr>
                <a:schemeClr val="dk1"/>
              </a:buClr>
              <a:buSzPts val="14900"/>
              <a:buFont typeface="Arial"/>
              <a:buNone/>
              <a:defRPr sz="14900">
                <a:solidFill>
                  <a:schemeClr val="dk1"/>
                </a:solidFill>
              </a:defRPr>
            </a:lvl8pPr>
            <a:lvl9pPr lvl="8">
              <a:spcBef>
                <a:spcPts val="0"/>
              </a:spcBef>
              <a:spcAft>
                <a:spcPts val="0"/>
              </a:spcAft>
              <a:buClr>
                <a:schemeClr val="dk1"/>
              </a:buClr>
              <a:buSzPts val="14900"/>
              <a:buFont typeface="Arial"/>
              <a:buNone/>
              <a:defRPr sz="14900">
                <a:solidFill>
                  <a:schemeClr val="dk1"/>
                </a:solidFill>
              </a:defRPr>
            </a:lvl9pPr>
          </a:lstStyle>
          <a:p>
            <a:endParaRPr/>
          </a:p>
        </p:txBody>
      </p:sp>
      <p:sp>
        <p:nvSpPr>
          <p:cNvPr id="11" name="Google Shape;11;p1"/>
          <p:cNvSpPr txBox="1">
            <a:spLocks noGrp="1"/>
          </p:cNvSpPr>
          <p:nvPr>
            <p:ph type="body" idx="1"/>
          </p:nvPr>
        </p:nvSpPr>
        <p:spPr>
          <a:xfrm>
            <a:off x="1496160" y="7375839"/>
            <a:ext cx="40899000" cy="21864900"/>
          </a:xfrm>
          <a:prstGeom prst="rect">
            <a:avLst/>
          </a:prstGeom>
          <a:noFill/>
          <a:ln>
            <a:noFill/>
          </a:ln>
        </p:spPr>
        <p:txBody>
          <a:bodyPr spcFirstLastPara="1" wrap="square" lIns="487600" tIns="487600" rIns="487600" bIns="487600" anchor="t" anchorCtr="0">
            <a:noAutofit/>
          </a:bodyPr>
          <a:lstStyle>
            <a:lvl1pPr marL="457200" marR="0" lvl="0" indent="-838200" algn="l" rtl="0">
              <a:lnSpc>
                <a:spcPct val="115000"/>
              </a:lnSpc>
              <a:spcBef>
                <a:spcPts val="0"/>
              </a:spcBef>
              <a:spcAft>
                <a:spcPts val="0"/>
              </a:spcAft>
              <a:buClr>
                <a:schemeClr val="dk2"/>
              </a:buClr>
              <a:buSzPts val="9600"/>
              <a:buFont typeface="Arial"/>
              <a:buChar char="●"/>
              <a:defRPr sz="9600" b="0" i="0" u="none" strike="noStrike" cap="none">
                <a:solidFill>
                  <a:schemeClr val="dk2"/>
                </a:solidFill>
                <a:latin typeface="Arial"/>
                <a:ea typeface="Arial"/>
                <a:cs typeface="Arial"/>
                <a:sym typeface="Arial"/>
              </a:defRPr>
            </a:lvl1pPr>
            <a:lvl2pPr marL="914400" marR="0" lvl="1"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2pPr>
            <a:lvl3pPr marL="1371600" marR="0" lvl="2"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3pPr>
            <a:lvl4pPr marL="1828800" marR="0" lvl="3"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4pPr>
            <a:lvl5pPr marL="2286000" marR="0" lvl="4"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5pPr>
            <a:lvl6pPr marL="2743200" marR="0" lvl="5"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6pPr>
            <a:lvl7pPr marL="3200400" marR="0" lvl="6"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7pPr>
            <a:lvl8pPr marL="3657600" marR="0" lvl="7" indent="-704850" algn="l" rtl="0">
              <a:lnSpc>
                <a:spcPct val="115000"/>
              </a:lnSpc>
              <a:spcBef>
                <a:spcPts val="8500"/>
              </a:spcBef>
              <a:spcAft>
                <a:spcPts val="0"/>
              </a:spcAft>
              <a:buClr>
                <a:schemeClr val="dk2"/>
              </a:buClr>
              <a:buSzPts val="7500"/>
              <a:buFont typeface="Arial"/>
              <a:buChar char="○"/>
              <a:defRPr sz="7500" b="0" i="0" u="none" strike="noStrike" cap="none">
                <a:solidFill>
                  <a:schemeClr val="dk2"/>
                </a:solidFill>
                <a:latin typeface="Arial"/>
                <a:ea typeface="Arial"/>
                <a:cs typeface="Arial"/>
                <a:sym typeface="Arial"/>
              </a:defRPr>
            </a:lvl8pPr>
            <a:lvl9pPr marL="4114800" marR="0" lvl="8" indent="-704850" algn="l" rtl="0">
              <a:lnSpc>
                <a:spcPct val="115000"/>
              </a:lnSpc>
              <a:spcBef>
                <a:spcPts val="8500"/>
              </a:spcBef>
              <a:spcAft>
                <a:spcPts val="8500"/>
              </a:spcAft>
              <a:buClr>
                <a:schemeClr val="dk2"/>
              </a:buClr>
              <a:buSzPts val="7500"/>
              <a:buFont typeface="Arial"/>
              <a:buChar char="■"/>
              <a:defRPr sz="75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40667797" y="29844587"/>
            <a:ext cx="2633700" cy="2519100"/>
          </a:xfrm>
          <a:prstGeom prst="rect">
            <a:avLst/>
          </a:prstGeom>
          <a:noFill/>
          <a:ln>
            <a:noFill/>
          </a:ln>
        </p:spPr>
        <p:txBody>
          <a:bodyPr spcFirstLastPara="1" wrap="square" lIns="487600" tIns="487600" rIns="487600" bIns="487600" anchor="ctr" anchorCtr="0">
            <a:noAutofit/>
          </a:bodyPr>
          <a:lstStyle>
            <a:lvl1pPr marL="0" marR="0" lvl="0" indent="0" algn="r" rtl="0">
              <a:lnSpc>
                <a:spcPct val="100000"/>
              </a:lnSpc>
              <a:spcBef>
                <a:spcPts val="0"/>
              </a:spcBef>
              <a:spcAft>
                <a:spcPts val="0"/>
              </a:spcAft>
              <a:buClr>
                <a:schemeClr val="dk2"/>
              </a:buClr>
              <a:buSzPts val="5300"/>
              <a:buFont typeface="Arial"/>
              <a:buNone/>
              <a:defRPr sz="5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5300"/>
              <a:buFont typeface="Arial"/>
              <a:buNone/>
              <a:defRPr sz="5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5300"/>
              <a:buFont typeface="Arial"/>
              <a:buNone/>
              <a:defRPr sz="5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5300"/>
              <a:buFont typeface="Arial"/>
              <a:buNone/>
              <a:defRPr sz="5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5300"/>
              <a:buFont typeface="Arial"/>
              <a:buNone/>
              <a:defRPr sz="5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5300"/>
              <a:buFont typeface="Arial"/>
              <a:buNone/>
              <a:defRPr sz="5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5300"/>
              <a:buFont typeface="Arial"/>
              <a:buNone/>
              <a:defRPr sz="5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5300"/>
              <a:buFont typeface="Arial"/>
              <a:buNone/>
              <a:defRPr sz="5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5300"/>
              <a:buFont typeface="Arial"/>
              <a:buNone/>
              <a:defRPr sz="5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p:nvPr/>
        </p:nvSpPr>
        <p:spPr>
          <a:xfrm>
            <a:off x="445675" y="32008375"/>
            <a:ext cx="11353800" cy="115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Arial"/>
              <a:buNone/>
            </a:pPr>
            <a:r>
              <a:rPr lang="en-US" sz="2000" b="1" i="0" u="none" strike="noStrike" cap="none">
                <a:solidFill>
                  <a:schemeClr val="dk1"/>
                </a:solidFill>
                <a:latin typeface="Arial"/>
                <a:ea typeface="Arial"/>
                <a:cs typeface="Arial"/>
                <a:sym typeface="Arial"/>
              </a:rPr>
              <a:t>Young Scholar’s Program at Northeastern University</a:t>
            </a:r>
            <a:br>
              <a:rPr lang="en-US" sz="2000" b="1"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Claire Duggan, Program Director</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60" name="Google Shape;60;p13"/>
          <p:cNvSpPr txBox="1"/>
          <p:nvPr/>
        </p:nvSpPr>
        <p:spPr>
          <a:xfrm>
            <a:off x="30823025" y="32008375"/>
            <a:ext cx="12421500" cy="82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US" sz="2400" b="0" i="0" u="none" strike="noStrike" cap="none">
                <a:solidFill>
                  <a:schemeClr val="dk1"/>
                </a:solidFill>
                <a:latin typeface="Arial"/>
                <a:ea typeface="Arial"/>
                <a:cs typeface="Arial"/>
                <a:sym typeface="Arial"/>
              </a:rPr>
              <a:t>This work was supported by the National Science Foundation</a:t>
            </a:r>
            <a:r>
              <a:rPr lang="en-US" sz="2400">
                <a:solidFill>
                  <a:schemeClr val="dk1"/>
                </a:solidFill>
              </a:rPr>
              <a:t> </a:t>
            </a:r>
            <a:r>
              <a:rPr lang="en-US" sz="2400" b="0" i="0" u="none" strike="noStrike" cap="none">
                <a:solidFill>
                  <a:schemeClr val="dk1"/>
                </a:solidFill>
                <a:latin typeface="Arial"/>
                <a:ea typeface="Arial"/>
                <a:cs typeface="Arial"/>
                <a:sym typeface="Arial"/>
              </a:rPr>
              <a:t>Grant #</a:t>
            </a:r>
            <a:endParaRPr sz="2400" b="0" i="0" u="none" strike="noStrike" cap="none">
              <a:solidFill>
                <a:schemeClr val="dk1"/>
              </a:solidFill>
              <a:latin typeface="Arial"/>
              <a:ea typeface="Arial"/>
              <a:cs typeface="Arial"/>
              <a:sym typeface="Arial"/>
            </a:endParaRPr>
          </a:p>
        </p:txBody>
      </p:sp>
      <p:sp>
        <p:nvSpPr>
          <p:cNvPr id="61" name="Google Shape;61;p13"/>
          <p:cNvSpPr txBox="1"/>
          <p:nvPr/>
        </p:nvSpPr>
        <p:spPr>
          <a:xfrm>
            <a:off x="10037100" y="687400"/>
            <a:ext cx="23817000" cy="385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200"/>
              <a:buFont typeface="Arial"/>
              <a:buNone/>
            </a:pPr>
            <a:r>
              <a:rPr lang="en-US" sz="4800" b="1">
                <a:solidFill>
                  <a:schemeClr val="dk1"/>
                </a:solidFill>
              </a:rPr>
              <a:t>Particle Synthesis with Micro and Macro Fluidic Devices</a:t>
            </a:r>
            <a:endParaRPr sz="4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900"/>
              <a:buFont typeface="Arial"/>
              <a:buNone/>
            </a:pPr>
            <a:r>
              <a:rPr lang="en-US" sz="3600" i="1">
                <a:solidFill>
                  <a:schemeClr val="dk1"/>
                </a:solidFill>
              </a:rPr>
              <a:t>Kamala Albrecht</a:t>
            </a:r>
            <a:r>
              <a:rPr lang="en-US" sz="3600" b="0" i="1" u="none" strike="noStrike" cap="none">
                <a:solidFill>
                  <a:schemeClr val="dk1"/>
                </a:solidFill>
                <a:latin typeface="Arial"/>
                <a:ea typeface="Arial"/>
                <a:cs typeface="Arial"/>
                <a:sym typeface="Arial"/>
              </a:rPr>
              <a:t>, YSP Student, </a:t>
            </a:r>
            <a:r>
              <a:rPr lang="en-US" sz="3600" i="1">
                <a:solidFill>
                  <a:schemeClr val="dk1"/>
                </a:solidFill>
              </a:rPr>
              <a:t>Winchester High</a:t>
            </a:r>
            <a:r>
              <a:rPr lang="en-US" sz="3600" b="0" i="1" u="none" strike="noStrike" cap="none">
                <a:solidFill>
                  <a:schemeClr val="dk1"/>
                </a:solidFill>
                <a:latin typeface="Arial"/>
                <a:ea typeface="Arial"/>
                <a:cs typeface="Arial"/>
                <a:sym typeface="Arial"/>
              </a:rPr>
              <a:t> School</a:t>
            </a:r>
            <a:endParaRPr sz="3600" b="0"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900"/>
              <a:buFont typeface="Arial"/>
              <a:buNone/>
            </a:pPr>
            <a:r>
              <a:rPr lang="en-US" sz="3600" i="1">
                <a:solidFill>
                  <a:schemeClr val="dk1"/>
                </a:solidFill>
              </a:rPr>
              <a:t>Nathan Hammerschmitt Le Gal</a:t>
            </a:r>
            <a:r>
              <a:rPr lang="en-US" sz="3600" b="0" i="1" u="none" strike="noStrike" cap="none">
                <a:solidFill>
                  <a:schemeClr val="dk1"/>
                </a:solidFill>
                <a:latin typeface="Arial"/>
                <a:ea typeface="Arial"/>
                <a:cs typeface="Arial"/>
                <a:sym typeface="Arial"/>
              </a:rPr>
              <a:t>, YSP Student, </a:t>
            </a:r>
            <a:r>
              <a:rPr lang="en-US" sz="3600" i="1">
                <a:solidFill>
                  <a:schemeClr val="dk1"/>
                </a:solidFill>
              </a:rPr>
              <a:t>Essex North Shore Agricultural &amp; Technical School</a:t>
            </a:r>
            <a:endParaRPr sz="3600" b="0"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900"/>
              <a:buFont typeface="Arial"/>
              <a:buNone/>
            </a:pPr>
            <a:r>
              <a:rPr lang="en-US" sz="3600">
                <a:solidFill>
                  <a:schemeClr val="dk1"/>
                </a:solidFill>
              </a:rPr>
              <a:t>Sabrina Marnoto</a:t>
            </a:r>
            <a:r>
              <a:rPr lang="en-US" sz="3600" b="0" i="1" u="none" strike="noStrike" cap="none">
                <a:solidFill>
                  <a:schemeClr val="dk1"/>
                </a:solidFill>
                <a:latin typeface="Arial"/>
                <a:ea typeface="Arial"/>
                <a:cs typeface="Arial"/>
                <a:sym typeface="Arial"/>
              </a:rPr>
              <a:t>,</a:t>
            </a:r>
            <a:r>
              <a:rPr lang="en-US" sz="3600" i="1">
                <a:solidFill>
                  <a:schemeClr val="dk1"/>
                </a:solidFill>
              </a:rPr>
              <a:t> </a:t>
            </a:r>
            <a:r>
              <a:rPr lang="en-US" sz="3600">
                <a:solidFill>
                  <a:schemeClr val="dk1"/>
                </a:solidFill>
              </a:rPr>
              <a:t>Chemical Engineering, </a:t>
            </a:r>
            <a:r>
              <a:rPr lang="en-US" sz="3600" b="0" i="1" u="none" strike="noStrike" cap="none">
                <a:solidFill>
                  <a:schemeClr val="dk1"/>
                </a:solidFill>
                <a:latin typeface="Arial"/>
                <a:ea typeface="Arial"/>
                <a:cs typeface="Arial"/>
                <a:sym typeface="Arial"/>
              </a:rPr>
              <a:t>Northeastern University</a:t>
            </a:r>
            <a:endParaRPr>
              <a:solidFill>
                <a:schemeClr val="dk1"/>
              </a:solidFill>
            </a:endParaRPr>
          </a:p>
          <a:p>
            <a:pPr marL="0" marR="0" lvl="0" indent="0" algn="ctr" rtl="0">
              <a:lnSpc>
                <a:spcPct val="100000"/>
              </a:lnSpc>
              <a:spcBef>
                <a:spcPts val="0"/>
              </a:spcBef>
              <a:spcAft>
                <a:spcPts val="0"/>
              </a:spcAft>
              <a:buClr>
                <a:schemeClr val="dk2"/>
              </a:buClr>
              <a:buSzPts val="900"/>
              <a:buFont typeface="Arial"/>
              <a:buNone/>
            </a:pPr>
            <a:r>
              <a:rPr lang="en-US" sz="3600">
                <a:solidFill>
                  <a:schemeClr val="dk1"/>
                </a:solidFill>
              </a:rPr>
              <a:t>Assistant Professor Sara M. Hashmi, Chemical Engineering</a:t>
            </a:r>
            <a:r>
              <a:rPr lang="en-US" sz="3600" b="0" i="1" u="none" strike="noStrike" cap="none">
                <a:solidFill>
                  <a:schemeClr val="dk1"/>
                </a:solidFill>
                <a:latin typeface="Arial"/>
                <a:ea typeface="Arial"/>
                <a:cs typeface="Arial"/>
                <a:sym typeface="Arial"/>
              </a:rPr>
              <a:t>, Northeastern University</a:t>
            </a:r>
            <a:endParaRPr>
              <a:solidFill>
                <a:schemeClr val="dk1"/>
              </a:solidFill>
            </a:endParaRPr>
          </a:p>
        </p:txBody>
      </p:sp>
      <p:sp>
        <p:nvSpPr>
          <p:cNvPr id="62" name="Google Shape;62;p13"/>
          <p:cNvSpPr/>
          <p:nvPr/>
        </p:nvSpPr>
        <p:spPr>
          <a:xfrm>
            <a:off x="-26350" y="4271375"/>
            <a:ext cx="43876800" cy="1500"/>
          </a:xfrm>
          <a:custGeom>
            <a:avLst/>
            <a:gdLst/>
            <a:ahLst/>
            <a:cxnLst/>
            <a:rect l="l" t="t" r="r" b="b"/>
            <a:pathLst>
              <a:path w="120000" h="120000" extrusionOk="0">
                <a:moveTo>
                  <a:pt x="0" y="0"/>
                </a:moveTo>
                <a:lnTo>
                  <a:pt x="119999"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Arial"/>
              <a:ea typeface="Arial"/>
              <a:cs typeface="Arial"/>
              <a:sym typeface="Arial"/>
            </a:endParaRPr>
          </a:p>
        </p:txBody>
      </p:sp>
      <p:pic>
        <p:nvPicPr>
          <p:cNvPr id="63" name="Google Shape;63;p13" descr="nsf"/>
          <p:cNvPicPr preferRelativeResize="0"/>
          <p:nvPr/>
        </p:nvPicPr>
        <p:blipFill rotWithShape="1">
          <a:blip r:embed="rId3">
            <a:alphaModFix/>
          </a:blip>
          <a:srcRect/>
          <a:stretch/>
        </p:blipFill>
        <p:spPr>
          <a:xfrm>
            <a:off x="1309675" y="848150"/>
            <a:ext cx="2414700" cy="2414700"/>
          </a:xfrm>
          <a:prstGeom prst="rect">
            <a:avLst/>
          </a:prstGeom>
          <a:noFill/>
          <a:ln>
            <a:noFill/>
          </a:ln>
        </p:spPr>
      </p:pic>
      <p:sp>
        <p:nvSpPr>
          <p:cNvPr id="64" name="Google Shape;64;p13" descr="Image result for Northeastern ALERT program"/>
          <p:cNvSpPr txBox="1"/>
          <p:nvPr/>
        </p:nvSpPr>
        <p:spPr>
          <a:xfrm>
            <a:off x="395287" y="-655637"/>
            <a:ext cx="304799"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Arial"/>
              <a:ea typeface="Arial"/>
              <a:cs typeface="Arial"/>
              <a:sym typeface="Arial"/>
            </a:endParaRPr>
          </a:p>
        </p:txBody>
      </p:sp>
      <p:sp>
        <p:nvSpPr>
          <p:cNvPr id="65" name="Google Shape;65;p13" descr="Image result for Northeastern ALERT program"/>
          <p:cNvSpPr txBox="1"/>
          <p:nvPr/>
        </p:nvSpPr>
        <p:spPr>
          <a:xfrm>
            <a:off x="547687" y="-5032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Arial"/>
              <a:ea typeface="Arial"/>
              <a:cs typeface="Arial"/>
              <a:sym typeface="Arial"/>
            </a:endParaRPr>
          </a:p>
        </p:txBody>
      </p:sp>
      <p:sp>
        <p:nvSpPr>
          <p:cNvPr id="66" name="Google Shape;66;p13" descr="Image result for Northeastern ALERT program"/>
          <p:cNvSpPr txBox="1"/>
          <p:nvPr/>
        </p:nvSpPr>
        <p:spPr>
          <a:xfrm>
            <a:off x="700087" y="-3508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Arial"/>
              <a:ea typeface="Arial"/>
              <a:cs typeface="Arial"/>
              <a:sym typeface="Arial"/>
            </a:endParaRPr>
          </a:p>
        </p:txBody>
      </p:sp>
      <p:sp>
        <p:nvSpPr>
          <p:cNvPr id="67" name="Google Shape;67;p13" descr="data:image/jpeg;base64,/9j/4AAQSkZJRgABAQAAAQABAAD/2wCEAAkGBwgHBhUUExMVFRQXGSIbGRgYGRofHxwhIB8gIh8cJyUkJzAhIh4xJx0mJDEhKikyLjo6GR80OD8tOSgtLjcBCgoKDg0OGxAQGjQlICU4Li4uNzAzLDU3NCwsNCwsLCwsLSwtLCw3NCw0LywsNS80LDQwLDQsLCwsLCw0NCwsLP/AABEIACwAgQMBEQACEQEDEQH/xAAbAAEAAwADAQAAAAAAAAAAAAAABAUGAgMHAf/EADoQAAEDAwMBBQYDBQkAAAAAAAECAxEABAUGITESE0FRcYEHFCJhodEykbEVM8HS4RYkNlJUcoOSk//EABoBAQADAQEBAAAAAAAAAAAAAAACAwQBBQb/xAAwEQACAgIBAgMFCAMBAAAAAAABAgADBBESITEyUWEFExRBgSMzNFKhweHxkbHRIv/aAAwDAQACEQMRAD8A9SzuVuGgUtbRyrnfwrRVUD1aUW2EeGY291JlH7kguqSe4J2Hlt/Gu5WNuvdfQj9Zm985PUyz09qm+Q+EvHtEHaT+IfevIryGB00vS0/Ob1JChNbppn2kRSIpEUiKRFIikRSIpEUiKRFIikTB3F9/cyk8yZ8++vQCddzAW6amNyB7W7THI5rQZSJp7G3Q0yDHxEb18nlEC1gnbc1oOgmt/a1ticChx4kJ2EgTzxXpYdbWIFHfUtaxa120g/2+0/8A51f9DW34G7ylXxlXnLbD53HZlJ7FwKI5HBHpVNlL1+IS6u5LPCZxttQY+5y6rdKj2qZkQY2id/WutQ4Tme04LkL8B3lpVMtikRSIpEUiKRFIikRSIpEz+V0vbXiVFBKVqM87fMRWhMll9ZQ9Ct2lZa6fZx65KCpXiR+ndXlZWbk2f+dcR6f9k66EXr3k1nErvXdwUp7zxNZ6cdnPUdJNlEi+01CW9KgDYBaQPrX0Ps8at16TJnfdT7pnHaed06wXGrUrLaeoqQ31ExvMiZrt9lwtYKTrfrOUV0mpSwG9DymcwrDCPaSBafukk9XSfhA6TI/2zEfOPCtVrH4X7TvM1aj4n7PtL3EX1i5r51tNslLgCpe61En8M/DED+lZ7EcY4Yt08pordTkEBevn/id+b1p7tkixbMl90bGDAB7xsDNRqxNrzc6Elbl6bgg2Ywms/esl2FyyWHTxJ2PgNwPtS3E4rzQ7EVZXJuDjRnfqTVoxWQTbtNF59UfDMATwPPvqNGLzXmx0JK7J4NwUbMqMzrLUGJbAdtENlX4VFZKfnx9xV9WJTZ4W3KLMq6vxLr6y1f1M5hMA0u6AU+5MIbj4t9j8hBH51QMcW2EV9h5y45BrrBs7nykB3WeYsEpcuLFSGVH8QVJE8d36xVoxK36I+zKzlWL1dNCW+oNUN4zAouWkh1K1AAdXTyCZ4PhxVFOMXsKMdal92RwrDqNypyWurhtoKYti6lKQXFyelJIBKZA3idzV1eECdO2vKU2ZZHgXfnL/AExn2dQY/tEgpIMKSTMH7VnvoNTaM0UXC1diXFUS6KRFIikTIe1H/DH/ACJ/jW3A+9+kx533UqMFoHHZLDNOqddBWgKIBTAkeVX25zo5UAdJTVho6BiT1kfHu3GjdXJtkr62XCkEECfi2B8wfQ71JwMikuRoiRQnHuCA7BndhSoe064jnpXH5JqNv4Rfp+87X+Kb6/tPnslSly4fWrdyBJPO8k/Wu+0egUDtHs7rsnvHtYHZX1utH7yDEc7EEfWns7qrA9o9odCpHecs/bunXaV2kOXCUhTiDwISAN/mmNvLxrlLD4fVnRflFqn4jdfU/OSc1jdR6sW226yi3aQZJ6+okxE8eE7R31GqynH2VOzJW13X6DDQlVq5i4RrK3abiUIQlvr45PPrVuMR7hmb13K8gH3yqvpqXWSx2sshYrbcXblChCto+vdVCWYyMGUHcuevIdSrEalRqHF3eH0Chp0pJD4I6TOxCjV1Ni2ZBZfKVXVtXj8W85s9NMNI0g2kAQWtx4yN5rDexNxPrNtIApA9JmfZAT7o95p/StftLxCZPZvhM9DrzJ6UUiKRFImf1xibrM4Ts2gCrrB3MbCa04tq12cmmfKraxOKzNWmK13Z2qW0OICEiEiUbAelamtxWOyP9zKteUoAB6STgNGZA5pNzeOBSknqCQZJI4k8QOYHgKjdlpw93WJKrFfnzsMl4rT2QttcO3KgnslBUGd9+mNvSoWXo2OKx3k0ocXmw9v6kS/0vmcTmlXFgpMLklCo2ncjfYidx3iammTXYgS75SDY9iOXqPec8fpbLZPMpuL9afgjpbTHcZHGwE7+Jrj5NaIUpHedTHsdw9p7SoubO4z+srhVo52K0bElRBUR8JIgbDb6T3xVyuKqFFg2D/cpKG25jWdanbkMVrLGWanTdlQQOogLPA8xB8q4luM7BeHeSevIReXLtJH7Outa4Bm5Cg3ctkp6uAuDt5Gd/Mmo+8XGsNfdTJcGyKw/ZhOy4x+uMrbdi6ptDZ2UsESR6b/lFcV8VDyUEmdKZLjixGpP1DpZ93SjdswepSFhRKzE7Kk/meKqpyQLjY8suxyagiy/xFm9aYJtpUdSUdJ84rPY4awsJorUqgUzP6CwGS0/ZuhxKSpUdICtjA8e6tOZelrDjM2JQ9SkGXnvmY/0qf8A2H8tZ+Ff5v0/maOVn5f1/iWtUy2KRFIikRSIpEUiKRFInn+tdP2lnce8tKcbcWZV0qgT3niZ9Yr0sW9mHBuonnZNCqeanRlVgrN3UF32b9w+pHeOvmPSrrXFQ5Io3KqlNp4sx1PTrK0YsLVLbaQlCRAAryWYsdnvPUVQo0J31GSikRSIpEUif//Z"/>
          <p:cNvSpPr txBox="1"/>
          <p:nvPr/>
        </p:nvSpPr>
        <p:spPr>
          <a:xfrm>
            <a:off x="852487" y="-1984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Arial"/>
              <a:ea typeface="Arial"/>
              <a:cs typeface="Arial"/>
              <a:sym typeface="Arial"/>
            </a:endParaRPr>
          </a:p>
        </p:txBody>
      </p:sp>
      <p:sp>
        <p:nvSpPr>
          <p:cNvPr id="68" name="Google Shape;68;p13" descr="data:image/jpeg;base64,/9j/4AAQSkZJRgABAQAAAQABAAD/2wCEAAkGBwgHBhUUExMVFRQXGSIbGRgYGRofHxwhIB8gIh8cJyUkJzAhIh4xJx0mJDEhKikyLjo6GR80OD8tOSgtLjcBCgoKDg0OGxAQGjQlICU4Li4uNzAzLDU3NCwsNCwsLCwsLSwtLCw3NCw0LywsNS80LDQwLDQsLCwsLCw0NCwsLP/AABEIACwAgQMBEQACEQEDEQH/xAAbAAEAAwADAQAAAAAAAAAAAAAABAUGAgMHAf/EADoQAAEDAwMBBQYDBQkAAAAAAAECAxEABAUGITESE0FRcYEHFCJhodEykbEVM8HS4RYkNlJUcoOSk//EABoBAQADAQEBAAAAAAAAAAAAAAACAwQBBQb/xAAwEQACAgIBAgMFCAMBAAAAAAABAgADBBESITEyUWEFExRBgSMzNFKhweHxkbHRIv/aAAwDAQACEQMRAD8A9SzuVuGgUtbRyrnfwrRVUD1aUW2EeGY291JlH7kguqSe4J2Hlt/Gu5WNuvdfQj9Zm985PUyz09qm+Q+EvHtEHaT+IfevIryGB00vS0/Ob1JChNbppn2kRSIpEUiKRFIikRSIpEUiKRFIikTB3F9/cyk8yZ8++vQCddzAW6amNyB7W7THI5rQZSJp7G3Q0yDHxEb18nlEC1gnbc1oOgmt/a1ticChx4kJ2EgTzxXpYdbWIFHfUtaxa120g/2+0/8A51f9DW34G7ylXxlXnLbD53HZlJ7FwKI5HBHpVNlL1+IS6u5LPCZxttQY+5y6rdKj2qZkQY2id/WutQ4Tme04LkL8B3lpVMtikRSIpEUiKRFIikRSIpEz+V0vbXiVFBKVqM87fMRWhMll9ZQ9Ct2lZa6fZx65KCpXiR+ndXlZWbk2f+dcR6f9k66EXr3k1nErvXdwUp7zxNZ6cdnPUdJNlEi+01CW9KgDYBaQPrX0Ps8at16TJnfdT7pnHaed06wXGrUrLaeoqQ31ExvMiZrt9lwtYKTrfrOUV0mpSwG9DymcwrDCPaSBafukk9XSfhA6TI/2zEfOPCtVrH4X7TvM1aj4n7PtL3EX1i5r51tNslLgCpe61En8M/DED+lZ7EcY4Yt08pordTkEBevn/id+b1p7tkixbMl90bGDAB7xsDNRqxNrzc6Elbl6bgg2Ywms/esl2FyyWHTxJ2PgNwPtS3E4rzQ7EVZXJuDjRnfqTVoxWQTbtNF59UfDMATwPPvqNGLzXmx0JK7J4NwUbMqMzrLUGJbAdtENlX4VFZKfnx9xV9WJTZ4W3KLMq6vxLr6y1f1M5hMA0u6AU+5MIbj4t9j8hBH51QMcW2EV9h5y45BrrBs7nykB3WeYsEpcuLFSGVH8QVJE8d36xVoxK36I+zKzlWL1dNCW+oNUN4zAouWkh1K1AAdXTyCZ4PhxVFOMXsKMdal92RwrDqNypyWurhtoKYti6lKQXFyelJIBKZA3idzV1eECdO2vKU2ZZHgXfnL/AExn2dQY/tEgpIMKSTMH7VnvoNTaM0UXC1diXFUS6KRFIikTIe1H/DH/ACJ/jW3A+9+kx533UqMFoHHZLDNOqddBWgKIBTAkeVX25zo5UAdJTVho6BiT1kfHu3GjdXJtkr62XCkEECfi2B8wfQ71JwMikuRoiRQnHuCA7BndhSoe064jnpXH5JqNv4Rfp+87X+Kb6/tPnslSly4fWrdyBJPO8k/Wu+0egUDtHs7rsnvHtYHZX1utH7yDEc7EEfWns7qrA9o9odCpHecs/bunXaV2kOXCUhTiDwISAN/mmNvLxrlLD4fVnRflFqn4jdfU/OSc1jdR6sW226yi3aQZJ6+okxE8eE7R31GqynH2VOzJW13X6DDQlVq5i4RrK3abiUIQlvr45PPrVuMR7hmb13K8gH3yqvpqXWSx2sshYrbcXblChCto+vdVCWYyMGUHcuevIdSrEalRqHF3eH0Chp0pJD4I6TOxCjV1Ni2ZBZfKVXVtXj8W85s9NMNI0g2kAQWtx4yN5rDexNxPrNtIApA9JmfZAT7o95p/StftLxCZPZvhM9DrzJ6UUiKRFImf1xibrM4Ts2gCrrB3MbCa04tq12cmmfKraxOKzNWmK13Z2qW0OICEiEiUbAelamtxWOyP9zKteUoAB6STgNGZA5pNzeOBSknqCQZJI4k8QOYHgKjdlpw93WJKrFfnzsMl4rT2QttcO3KgnslBUGd9+mNvSoWXo2OKx3k0ocXmw9v6kS/0vmcTmlXFgpMLklCo2ncjfYidx3iammTXYgS75SDY9iOXqPec8fpbLZPMpuL9afgjpbTHcZHGwE7+Jrj5NaIUpHedTHsdw9p7SoubO4z+srhVo52K0bElRBUR8JIgbDb6T3xVyuKqFFg2D/cpKG25jWdanbkMVrLGWanTdlQQOogLPA8xB8q4luM7BeHeSevIReXLtJH7Outa4Bm5Cg3ctkp6uAuDt5Gd/Mmo+8XGsNfdTJcGyKw/ZhOy4x+uMrbdi6ptDZ2UsESR6b/lFcV8VDyUEmdKZLjixGpP1DpZ93SjdswepSFhRKzE7Kk/meKqpyQLjY8suxyagiy/xFm9aYJtpUdSUdJ84rPY4awsJorUqgUzP6CwGS0/ZuhxKSpUdICtjA8e6tOZelrDjM2JQ9SkGXnvmY/0qf8A2H8tZ+Ff5v0/maOVn5f1/iWtUy2KRFIikRSIpEUiKRFInn+tdP2lnce8tKcbcWZV0qgT3niZ9Yr0sW9mHBuonnZNCqeanRlVgrN3UF32b9w+pHeOvmPSrrXFQ5Io3KqlNp4sx1PTrK0YsLVLbaQlCRAAryWYsdnvPUVQo0J31GSikRSIpEUif//Z"/>
          <p:cNvSpPr txBox="1"/>
          <p:nvPr/>
        </p:nvSpPr>
        <p:spPr>
          <a:xfrm>
            <a:off x="1004887" y="-46036"/>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Arial"/>
              <a:ea typeface="Arial"/>
              <a:cs typeface="Arial"/>
              <a:sym typeface="Arial"/>
            </a:endParaRPr>
          </a:p>
        </p:txBody>
      </p:sp>
      <p:sp>
        <p:nvSpPr>
          <p:cNvPr id="69" name="Google Shape;69;p13"/>
          <p:cNvSpPr txBox="1"/>
          <p:nvPr/>
        </p:nvSpPr>
        <p:spPr>
          <a:xfrm>
            <a:off x="30719325" y="4559900"/>
            <a:ext cx="12709800" cy="1014600"/>
          </a:xfrm>
          <a:prstGeom prst="rect">
            <a:avLst/>
          </a:prstGeom>
          <a:solidFill>
            <a:srgbClr val="FFA381"/>
          </a:solidFill>
          <a:ln w="76200" cap="flat" cmpd="sng">
            <a:solidFill>
              <a:srgbClr val="9FC5E8"/>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4800"/>
              <a:buFont typeface="Arial"/>
              <a:buNone/>
            </a:pPr>
            <a:r>
              <a:rPr lang="en-US" sz="5500" b="1" i="0" u="none" strike="noStrike" cap="none">
                <a:solidFill>
                  <a:srgbClr val="FFFFFF"/>
                </a:solidFill>
                <a:latin typeface="Arial"/>
                <a:ea typeface="Arial"/>
                <a:cs typeface="Arial"/>
                <a:sym typeface="Arial"/>
              </a:rPr>
              <a:t>Results Continued</a:t>
            </a:r>
            <a:endParaRPr sz="5500"/>
          </a:p>
        </p:txBody>
      </p:sp>
      <p:sp>
        <p:nvSpPr>
          <p:cNvPr id="70" name="Google Shape;70;p13"/>
          <p:cNvSpPr txBox="1"/>
          <p:nvPr/>
        </p:nvSpPr>
        <p:spPr>
          <a:xfrm>
            <a:off x="388825" y="4548375"/>
            <a:ext cx="12709800" cy="1014600"/>
          </a:xfrm>
          <a:prstGeom prst="rect">
            <a:avLst/>
          </a:prstGeom>
          <a:solidFill>
            <a:srgbClr val="FFA381"/>
          </a:solidFill>
          <a:ln w="76200" cap="flat" cmpd="sng">
            <a:solidFill>
              <a:srgbClr val="9FC5E8"/>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4800"/>
              <a:buFont typeface="Arial"/>
              <a:buNone/>
            </a:pPr>
            <a:r>
              <a:rPr lang="en-US" sz="5500" b="1" i="0" u="none" strike="noStrike" cap="none">
                <a:solidFill>
                  <a:srgbClr val="FFFFFF"/>
                </a:solidFill>
                <a:latin typeface="Arial"/>
                <a:ea typeface="Arial"/>
                <a:cs typeface="Arial"/>
                <a:sym typeface="Arial"/>
              </a:rPr>
              <a:t>Abstract</a:t>
            </a:r>
            <a:endParaRPr sz="5500"/>
          </a:p>
        </p:txBody>
      </p:sp>
      <p:sp>
        <p:nvSpPr>
          <p:cNvPr id="71" name="Google Shape;71;p13"/>
          <p:cNvSpPr txBox="1"/>
          <p:nvPr/>
        </p:nvSpPr>
        <p:spPr>
          <a:xfrm>
            <a:off x="388825" y="16684475"/>
            <a:ext cx="12823500" cy="1014600"/>
          </a:xfrm>
          <a:prstGeom prst="rect">
            <a:avLst/>
          </a:prstGeom>
          <a:solidFill>
            <a:srgbClr val="FFA381"/>
          </a:solidFill>
          <a:ln w="76200" cap="flat" cmpd="sng">
            <a:solidFill>
              <a:srgbClr val="9FC5E8"/>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4800"/>
              <a:buFont typeface="Arial"/>
              <a:buNone/>
            </a:pPr>
            <a:r>
              <a:rPr lang="en-US" sz="5500" b="1" i="0" u="none" strike="noStrike" cap="none">
                <a:solidFill>
                  <a:srgbClr val="FFFFFF"/>
                </a:solidFill>
                <a:latin typeface="Arial"/>
                <a:ea typeface="Arial"/>
                <a:cs typeface="Arial"/>
                <a:sym typeface="Arial"/>
              </a:rPr>
              <a:t>Background</a:t>
            </a:r>
            <a:endParaRPr sz="5500"/>
          </a:p>
        </p:txBody>
      </p:sp>
      <p:sp>
        <p:nvSpPr>
          <p:cNvPr id="72" name="Google Shape;72;p13"/>
          <p:cNvSpPr txBox="1"/>
          <p:nvPr/>
        </p:nvSpPr>
        <p:spPr>
          <a:xfrm>
            <a:off x="14071100" y="4548375"/>
            <a:ext cx="15681900" cy="1014600"/>
          </a:xfrm>
          <a:prstGeom prst="rect">
            <a:avLst/>
          </a:prstGeom>
          <a:solidFill>
            <a:srgbClr val="FFA381"/>
          </a:solidFill>
          <a:ln w="76200" cap="flat" cmpd="sng">
            <a:solidFill>
              <a:srgbClr val="9FC5E8"/>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4800"/>
              <a:buFont typeface="Arial"/>
              <a:buNone/>
            </a:pPr>
            <a:r>
              <a:rPr lang="en-US" sz="5500" b="1" i="0" u="none" strike="noStrike" cap="none">
                <a:solidFill>
                  <a:srgbClr val="FFFFFF"/>
                </a:solidFill>
                <a:latin typeface="Arial"/>
                <a:ea typeface="Arial"/>
                <a:cs typeface="Arial"/>
                <a:sym typeface="Arial"/>
              </a:rPr>
              <a:t>Experimental Methods</a:t>
            </a:r>
            <a:endParaRPr sz="5500"/>
          </a:p>
        </p:txBody>
      </p:sp>
      <p:sp>
        <p:nvSpPr>
          <p:cNvPr id="73" name="Google Shape;73;p13"/>
          <p:cNvSpPr txBox="1"/>
          <p:nvPr/>
        </p:nvSpPr>
        <p:spPr>
          <a:xfrm>
            <a:off x="30668950" y="17762225"/>
            <a:ext cx="12709800" cy="1014600"/>
          </a:xfrm>
          <a:prstGeom prst="rect">
            <a:avLst/>
          </a:prstGeom>
          <a:solidFill>
            <a:srgbClr val="FFA381"/>
          </a:solidFill>
          <a:ln w="76200" cap="flat" cmpd="sng">
            <a:solidFill>
              <a:srgbClr val="9FC5E8"/>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4800"/>
              <a:buFont typeface="Arial"/>
              <a:buNone/>
            </a:pPr>
            <a:r>
              <a:rPr lang="en-US" sz="5500" b="1" i="0" u="none" strike="noStrike" cap="none">
                <a:solidFill>
                  <a:srgbClr val="FFFFFF"/>
                </a:solidFill>
                <a:latin typeface="Arial"/>
                <a:ea typeface="Arial"/>
                <a:cs typeface="Arial"/>
                <a:sym typeface="Arial"/>
              </a:rPr>
              <a:t>Conclusion </a:t>
            </a:r>
            <a:r>
              <a:rPr lang="en-US" sz="5500" b="1">
                <a:solidFill>
                  <a:srgbClr val="FFFFFF"/>
                </a:solidFill>
              </a:rPr>
              <a:t>&amp;</a:t>
            </a:r>
            <a:r>
              <a:rPr lang="en-US" sz="5500" b="1" i="0" u="none" strike="noStrike" cap="none">
                <a:solidFill>
                  <a:srgbClr val="FFFFFF"/>
                </a:solidFill>
                <a:latin typeface="Arial"/>
                <a:ea typeface="Arial"/>
                <a:cs typeface="Arial"/>
                <a:sym typeface="Arial"/>
              </a:rPr>
              <a:t> Future Steps</a:t>
            </a:r>
            <a:endParaRPr sz="5500"/>
          </a:p>
        </p:txBody>
      </p:sp>
      <p:sp>
        <p:nvSpPr>
          <p:cNvPr id="74" name="Google Shape;74;p13"/>
          <p:cNvSpPr txBox="1"/>
          <p:nvPr/>
        </p:nvSpPr>
        <p:spPr>
          <a:xfrm>
            <a:off x="14047800" y="20575353"/>
            <a:ext cx="15681900" cy="1014600"/>
          </a:xfrm>
          <a:prstGeom prst="rect">
            <a:avLst/>
          </a:prstGeom>
          <a:solidFill>
            <a:srgbClr val="FFA381"/>
          </a:solidFill>
          <a:ln w="76200" cap="flat" cmpd="sng">
            <a:solidFill>
              <a:srgbClr val="9FC5E8"/>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4800"/>
              <a:buFont typeface="Arial"/>
              <a:buNone/>
            </a:pPr>
            <a:r>
              <a:rPr lang="en-US" sz="5500" b="1" i="0" u="none" strike="noStrike" cap="none">
                <a:solidFill>
                  <a:srgbClr val="FFFFFF"/>
                </a:solidFill>
                <a:latin typeface="Arial"/>
                <a:ea typeface="Arial"/>
                <a:cs typeface="Arial"/>
                <a:sym typeface="Arial"/>
              </a:rPr>
              <a:t>Results</a:t>
            </a:r>
            <a:endParaRPr sz="5500"/>
          </a:p>
        </p:txBody>
      </p:sp>
      <p:sp>
        <p:nvSpPr>
          <p:cNvPr id="75" name="Google Shape;75;p13"/>
          <p:cNvSpPr txBox="1"/>
          <p:nvPr/>
        </p:nvSpPr>
        <p:spPr>
          <a:xfrm>
            <a:off x="30668975" y="24142013"/>
            <a:ext cx="12709800" cy="1014600"/>
          </a:xfrm>
          <a:prstGeom prst="rect">
            <a:avLst/>
          </a:prstGeom>
          <a:solidFill>
            <a:srgbClr val="FFA381"/>
          </a:solidFill>
          <a:ln w="76200" cap="flat" cmpd="sng">
            <a:solidFill>
              <a:srgbClr val="9FC5E8"/>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4800"/>
              <a:buFont typeface="Arial"/>
              <a:buNone/>
            </a:pPr>
            <a:r>
              <a:rPr lang="en-US" sz="5500" b="1" i="0" u="none" strike="noStrike" cap="none">
                <a:solidFill>
                  <a:srgbClr val="FFFFFF"/>
                </a:solidFill>
                <a:latin typeface="Arial"/>
                <a:ea typeface="Arial"/>
                <a:cs typeface="Arial"/>
                <a:sym typeface="Arial"/>
              </a:rPr>
              <a:t>Acknowledgements</a:t>
            </a:r>
            <a:r>
              <a:rPr lang="en-US" sz="5500" b="1">
                <a:solidFill>
                  <a:srgbClr val="FFFFFF"/>
                </a:solidFill>
              </a:rPr>
              <a:t> &amp;</a:t>
            </a:r>
            <a:r>
              <a:rPr lang="en-US" sz="5500" b="1" i="0" u="none" strike="noStrike" cap="none">
                <a:solidFill>
                  <a:srgbClr val="FFFFFF"/>
                </a:solidFill>
                <a:latin typeface="Arial"/>
                <a:ea typeface="Arial"/>
                <a:cs typeface="Arial"/>
                <a:sym typeface="Arial"/>
              </a:rPr>
              <a:t> References</a:t>
            </a:r>
            <a:endParaRPr sz="5500"/>
          </a:p>
        </p:txBody>
      </p:sp>
      <p:pic>
        <p:nvPicPr>
          <p:cNvPr id="76" name="Google Shape;76;p13"/>
          <p:cNvPicPr preferRelativeResize="0"/>
          <p:nvPr/>
        </p:nvPicPr>
        <p:blipFill>
          <a:blip r:embed="rId4">
            <a:alphaModFix/>
          </a:blip>
          <a:stretch>
            <a:fillRect/>
          </a:stretch>
        </p:blipFill>
        <p:spPr>
          <a:xfrm>
            <a:off x="598000" y="23608802"/>
            <a:ext cx="6369901" cy="4246573"/>
          </a:xfrm>
          <a:prstGeom prst="rect">
            <a:avLst/>
          </a:prstGeom>
          <a:noFill/>
          <a:ln>
            <a:noFill/>
          </a:ln>
        </p:spPr>
      </p:pic>
      <p:sp>
        <p:nvSpPr>
          <p:cNvPr id="77" name="Google Shape;77;p13"/>
          <p:cNvSpPr txBox="1"/>
          <p:nvPr/>
        </p:nvSpPr>
        <p:spPr>
          <a:xfrm>
            <a:off x="445675" y="6212588"/>
            <a:ext cx="12709800" cy="10528500"/>
          </a:xfrm>
          <a:prstGeom prst="rect">
            <a:avLst/>
          </a:prstGeom>
          <a:noFill/>
          <a:ln>
            <a:noFill/>
          </a:ln>
        </p:spPr>
        <p:txBody>
          <a:bodyPr spcFirstLastPara="1" wrap="square" lIns="91425" tIns="91425" rIns="91425" bIns="91425" anchor="t" anchorCtr="0">
            <a:spAutoFit/>
          </a:bodyPr>
          <a:lstStyle/>
          <a:p>
            <a:pPr marL="0" lvl="0" indent="457200" algn="just" rtl="0">
              <a:lnSpc>
                <a:spcPct val="100000"/>
              </a:lnSpc>
              <a:spcBef>
                <a:spcPts val="0"/>
              </a:spcBef>
              <a:spcAft>
                <a:spcPts val="0"/>
              </a:spcAft>
              <a:buNone/>
            </a:pPr>
            <a:r>
              <a:rPr lang="en-US" sz="3200">
                <a:solidFill>
                  <a:srgbClr val="222222"/>
                </a:solidFill>
                <a:latin typeface="Roboto Light"/>
                <a:ea typeface="Roboto Light"/>
                <a:cs typeface="Roboto Light"/>
                <a:sym typeface="Roboto Light"/>
              </a:rPr>
              <a:t>The goal of this research is to synthesize microparticles with a tunable softness for future use across a variety of fields. Applications include drug delivery through encapsulation of other microparticles, as well as computer modeling the flow and properties of complex fluids such as blood. Microparticles offer a unique set of properties that could prove useful when controllable and ideal in pharmaceutical settings. First, macro particles are created by utilizing the natural gelation between sodium alginate and calcium chloride, and subsequently, micro particles are produced using vinyl terminated polydimethylsiloxane (vPDMS) in an emulsification process. Microfluidic droplet-makers were used, but yielded no consistent microparticles. The properties of each particle batch is varied by changing chemical concentrations, and such changes were measured through mechanical testing to quantify physical characteristics.</a:t>
            </a:r>
            <a:endParaRPr sz="3200">
              <a:solidFill>
                <a:srgbClr val="222222"/>
              </a:solidFill>
              <a:latin typeface="Roboto Light"/>
              <a:ea typeface="Roboto Light"/>
              <a:cs typeface="Roboto Light"/>
              <a:sym typeface="Roboto Light"/>
            </a:endParaRPr>
          </a:p>
          <a:p>
            <a:pPr marL="0" lvl="0" indent="457200" algn="l" rtl="0">
              <a:lnSpc>
                <a:spcPct val="100000"/>
              </a:lnSpc>
              <a:spcBef>
                <a:spcPts val="0"/>
              </a:spcBef>
              <a:spcAft>
                <a:spcPts val="0"/>
              </a:spcAft>
              <a:buNone/>
            </a:pPr>
            <a:endParaRPr sz="3200">
              <a:solidFill>
                <a:srgbClr val="222222"/>
              </a:solidFill>
              <a:latin typeface="Roboto Light"/>
              <a:ea typeface="Roboto Light"/>
              <a:cs typeface="Roboto Light"/>
              <a:sym typeface="Roboto Light"/>
            </a:endParaRPr>
          </a:p>
          <a:p>
            <a:pPr marL="0" lvl="0" indent="0" algn="l" rtl="0">
              <a:lnSpc>
                <a:spcPct val="100000"/>
              </a:lnSpc>
              <a:spcBef>
                <a:spcPts val="0"/>
              </a:spcBef>
              <a:spcAft>
                <a:spcPts val="0"/>
              </a:spcAft>
              <a:buNone/>
            </a:pPr>
            <a:r>
              <a:rPr lang="en-US" sz="3200" b="1">
                <a:solidFill>
                  <a:srgbClr val="222222"/>
                </a:solidFill>
                <a:latin typeface="Roboto"/>
                <a:ea typeface="Roboto"/>
                <a:cs typeface="Roboto"/>
                <a:sym typeface="Roboto"/>
              </a:rPr>
              <a:t>Goal Characteristics of particles:</a:t>
            </a:r>
            <a:endParaRPr sz="3200" b="1">
              <a:solidFill>
                <a:srgbClr val="222222"/>
              </a:solidFill>
              <a:latin typeface="Roboto"/>
              <a:ea typeface="Roboto"/>
              <a:cs typeface="Roboto"/>
              <a:sym typeface="Roboto"/>
            </a:endParaRPr>
          </a:p>
          <a:p>
            <a:pPr marL="457200" lvl="0" indent="-431800" algn="l" rtl="0">
              <a:lnSpc>
                <a:spcPct val="100000"/>
              </a:lnSpc>
              <a:spcBef>
                <a:spcPts val="0"/>
              </a:spcBef>
              <a:spcAft>
                <a:spcPts val="0"/>
              </a:spcAft>
              <a:buClr>
                <a:srgbClr val="222222"/>
              </a:buClr>
              <a:buSzPts val="3200"/>
              <a:buFont typeface="Roboto Light"/>
              <a:buChar char="●"/>
            </a:pPr>
            <a:r>
              <a:rPr lang="en-US" sz="3200">
                <a:solidFill>
                  <a:srgbClr val="222222"/>
                </a:solidFill>
                <a:latin typeface="Roboto Light"/>
                <a:ea typeface="Roboto Light"/>
                <a:cs typeface="Roboto Light"/>
                <a:sym typeface="Roboto Light"/>
              </a:rPr>
              <a:t>Tunable softness, squishiness, or elastic modulus</a:t>
            </a:r>
            <a:endParaRPr sz="3200">
              <a:solidFill>
                <a:srgbClr val="222222"/>
              </a:solidFill>
              <a:latin typeface="Roboto Light"/>
              <a:ea typeface="Roboto Light"/>
              <a:cs typeface="Roboto Light"/>
              <a:sym typeface="Roboto Light"/>
            </a:endParaRPr>
          </a:p>
          <a:p>
            <a:pPr marL="457200" lvl="0" indent="-431800" algn="l" rtl="0">
              <a:lnSpc>
                <a:spcPct val="100000"/>
              </a:lnSpc>
              <a:spcBef>
                <a:spcPts val="0"/>
              </a:spcBef>
              <a:spcAft>
                <a:spcPts val="0"/>
              </a:spcAft>
              <a:buClr>
                <a:srgbClr val="222222"/>
              </a:buClr>
              <a:buSzPts val="3200"/>
              <a:buFont typeface="Roboto Light"/>
              <a:buChar char="●"/>
            </a:pPr>
            <a:r>
              <a:rPr lang="en-US" sz="3200">
                <a:solidFill>
                  <a:srgbClr val="222222"/>
                </a:solidFill>
                <a:latin typeface="Roboto Light"/>
                <a:ea typeface="Roboto Light"/>
                <a:cs typeface="Roboto Light"/>
                <a:sym typeface="Roboto Light"/>
              </a:rPr>
              <a:t>Monodispersed, or of uniform size </a:t>
            </a:r>
            <a:endParaRPr sz="3200">
              <a:solidFill>
                <a:srgbClr val="222222"/>
              </a:solidFill>
              <a:latin typeface="Roboto Light"/>
              <a:ea typeface="Roboto Light"/>
              <a:cs typeface="Roboto Light"/>
              <a:sym typeface="Roboto Light"/>
            </a:endParaRPr>
          </a:p>
          <a:p>
            <a:pPr marL="457200" lvl="0" indent="-431800" algn="l" rtl="0">
              <a:lnSpc>
                <a:spcPct val="100000"/>
              </a:lnSpc>
              <a:spcBef>
                <a:spcPts val="0"/>
              </a:spcBef>
              <a:spcAft>
                <a:spcPts val="0"/>
              </a:spcAft>
              <a:buClr>
                <a:srgbClr val="222222"/>
              </a:buClr>
              <a:buSzPts val="3200"/>
              <a:buFont typeface="Roboto Light"/>
              <a:buChar char="●"/>
            </a:pPr>
            <a:r>
              <a:rPr lang="en-US" sz="3200">
                <a:solidFill>
                  <a:srgbClr val="222222"/>
                </a:solidFill>
                <a:latin typeface="Roboto Light"/>
                <a:ea typeface="Roboto Light"/>
                <a:cs typeface="Roboto Light"/>
                <a:sym typeface="Roboto Light"/>
              </a:rPr>
              <a:t>Stable over time</a:t>
            </a:r>
            <a:endParaRPr sz="3200">
              <a:solidFill>
                <a:srgbClr val="222222"/>
              </a:solidFill>
              <a:latin typeface="Roboto Light"/>
              <a:ea typeface="Roboto Light"/>
              <a:cs typeface="Roboto Light"/>
              <a:sym typeface="Roboto Light"/>
            </a:endParaRPr>
          </a:p>
          <a:p>
            <a:pPr marL="457200" lvl="0" indent="-431800" algn="l" rtl="0">
              <a:lnSpc>
                <a:spcPct val="100000"/>
              </a:lnSpc>
              <a:spcBef>
                <a:spcPts val="0"/>
              </a:spcBef>
              <a:spcAft>
                <a:spcPts val="0"/>
              </a:spcAft>
              <a:buClr>
                <a:srgbClr val="222222"/>
              </a:buClr>
              <a:buSzPts val="3200"/>
              <a:buFont typeface="Roboto Light"/>
              <a:buChar char="●"/>
            </a:pPr>
            <a:r>
              <a:rPr lang="en-US" sz="3200">
                <a:solidFill>
                  <a:srgbClr val="222222"/>
                </a:solidFill>
                <a:latin typeface="Roboto Light"/>
                <a:ea typeface="Roboto Light"/>
                <a:cs typeface="Roboto Light"/>
                <a:sym typeface="Roboto Light"/>
              </a:rPr>
              <a:t>Fluorescent </a:t>
            </a:r>
            <a:endParaRPr sz="3200">
              <a:solidFill>
                <a:srgbClr val="222222"/>
              </a:solidFill>
              <a:latin typeface="Roboto Light"/>
              <a:ea typeface="Roboto Light"/>
              <a:cs typeface="Roboto Light"/>
              <a:sym typeface="Roboto Light"/>
            </a:endParaRPr>
          </a:p>
          <a:p>
            <a:pPr marL="0" lvl="0" indent="0" algn="l" rtl="0">
              <a:lnSpc>
                <a:spcPct val="100000"/>
              </a:lnSpc>
              <a:spcBef>
                <a:spcPts val="0"/>
              </a:spcBef>
              <a:spcAft>
                <a:spcPts val="0"/>
              </a:spcAft>
              <a:buNone/>
            </a:pPr>
            <a:endParaRPr sz="3200">
              <a:solidFill>
                <a:srgbClr val="222222"/>
              </a:solidFill>
              <a:latin typeface="Roboto Light"/>
              <a:ea typeface="Roboto Light"/>
              <a:cs typeface="Roboto Light"/>
              <a:sym typeface="Roboto Light"/>
            </a:endParaRPr>
          </a:p>
        </p:txBody>
      </p:sp>
      <p:pic>
        <p:nvPicPr>
          <p:cNvPr id="78" name="Google Shape;78;p13"/>
          <p:cNvPicPr preferRelativeResize="0"/>
          <p:nvPr/>
        </p:nvPicPr>
        <p:blipFill>
          <a:blip r:embed="rId5">
            <a:alphaModFix/>
          </a:blip>
          <a:stretch>
            <a:fillRect/>
          </a:stretch>
        </p:blipFill>
        <p:spPr>
          <a:xfrm>
            <a:off x="30818975" y="5938121"/>
            <a:ext cx="4192251" cy="4192302"/>
          </a:xfrm>
          <a:prstGeom prst="rect">
            <a:avLst/>
          </a:prstGeom>
          <a:noFill/>
          <a:ln>
            <a:noFill/>
          </a:ln>
        </p:spPr>
      </p:pic>
      <p:pic>
        <p:nvPicPr>
          <p:cNvPr id="79" name="Google Shape;79;p13"/>
          <p:cNvPicPr preferRelativeResize="0"/>
          <p:nvPr/>
        </p:nvPicPr>
        <p:blipFill rotWithShape="1">
          <a:blip r:embed="rId6">
            <a:alphaModFix/>
          </a:blip>
          <a:srcRect b="3484"/>
          <a:stretch/>
        </p:blipFill>
        <p:spPr>
          <a:xfrm>
            <a:off x="40469550" y="848138"/>
            <a:ext cx="2909173" cy="2414700"/>
          </a:xfrm>
          <a:prstGeom prst="rect">
            <a:avLst/>
          </a:prstGeom>
          <a:noFill/>
          <a:ln>
            <a:noFill/>
          </a:ln>
        </p:spPr>
      </p:pic>
      <p:sp>
        <p:nvSpPr>
          <p:cNvPr id="80" name="Google Shape;80;p13"/>
          <p:cNvSpPr txBox="1"/>
          <p:nvPr/>
        </p:nvSpPr>
        <p:spPr>
          <a:xfrm>
            <a:off x="388825" y="18271450"/>
            <a:ext cx="12709800" cy="56028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None/>
            </a:pPr>
            <a:r>
              <a:rPr lang="en-US" sz="3200">
                <a:solidFill>
                  <a:srgbClr val="222222"/>
                </a:solidFill>
                <a:latin typeface="Roboto Light"/>
                <a:ea typeface="Roboto Light"/>
                <a:cs typeface="Roboto Light"/>
                <a:sym typeface="Roboto Light"/>
              </a:rPr>
              <a:t>	Microparticle synthesis was the goal of this research due to its relevance in particle flow and behavior. If microparticles could be produced with a tunable softness, then the impact of particle softness on the flow of particles could be understood at a deeper level. Microparticle synthesis has applications in a variety of complex fluids, most notably blood. Some more specific applications in blood would be understanding thrombosis and vascular occlusion phenomena. Lastly, microparticles have been shown to encapsulate smaller particles and cells, which makes them a potential vehicle for drug delivery.</a:t>
            </a:r>
            <a:endParaRPr sz="3200">
              <a:solidFill>
                <a:srgbClr val="222222"/>
              </a:solidFill>
              <a:latin typeface="Roboto Light"/>
              <a:ea typeface="Roboto Light"/>
              <a:cs typeface="Roboto Light"/>
              <a:sym typeface="Roboto Light"/>
            </a:endParaRPr>
          </a:p>
          <a:p>
            <a:pPr marL="0" lvl="0" indent="0" algn="l" rtl="0">
              <a:lnSpc>
                <a:spcPct val="100000"/>
              </a:lnSpc>
              <a:spcBef>
                <a:spcPts val="0"/>
              </a:spcBef>
              <a:spcAft>
                <a:spcPts val="0"/>
              </a:spcAft>
              <a:buNone/>
            </a:pPr>
            <a:r>
              <a:rPr lang="en-US" sz="3200">
                <a:solidFill>
                  <a:srgbClr val="222222"/>
                </a:solidFill>
                <a:latin typeface="Roboto Light"/>
                <a:ea typeface="Roboto Light"/>
                <a:cs typeface="Roboto Light"/>
                <a:sym typeface="Roboto Light"/>
              </a:rPr>
              <a:t>	</a:t>
            </a:r>
            <a:endParaRPr sz="3200">
              <a:solidFill>
                <a:srgbClr val="222222"/>
              </a:solidFill>
              <a:latin typeface="Roboto Light"/>
              <a:ea typeface="Roboto Light"/>
              <a:cs typeface="Roboto Light"/>
              <a:sym typeface="Roboto Light"/>
            </a:endParaRPr>
          </a:p>
        </p:txBody>
      </p:sp>
      <p:sp>
        <p:nvSpPr>
          <p:cNvPr id="81" name="Google Shape;81;p13"/>
          <p:cNvSpPr txBox="1"/>
          <p:nvPr/>
        </p:nvSpPr>
        <p:spPr>
          <a:xfrm>
            <a:off x="14086025" y="27804025"/>
            <a:ext cx="514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82" name="Google Shape;82;p13"/>
          <p:cNvPicPr preferRelativeResize="0"/>
          <p:nvPr/>
        </p:nvPicPr>
        <p:blipFill>
          <a:blip r:embed="rId7">
            <a:alphaModFix/>
          </a:blip>
          <a:stretch>
            <a:fillRect/>
          </a:stretch>
        </p:blipFill>
        <p:spPr>
          <a:xfrm>
            <a:off x="7336500" y="23608825"/>
            <a:ext cx="5664938" cy="4246575"/>
          </a:xfrm>
          <a:prstGeom prst="rect">
            <a:avLst/>
          </a:prstGeom>
          <a:noFill/>
          <a:ln>
            <a:noFill/>
          </a:ln>
        </p:spPr>
      </p:pic>
      <p:sp>
        <p:nvSpPr>
          <p:cNvPr id="83" name="Google Shape;83;p13"/>
          <p:cNvSpPr txBox="1"/>
          <p:nvPr/>
        </p:nvSpPr>
        <p:spPr>
          <a:xfrm>
            <a:off x="30523600" y="25359925"/>
            <a:ext cx="12527400" cy="8927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2800" b="1">
                <a:solidFill>
                  <a:srgbClr val="222222"/>
                </a:solidFill>
                <a:latin typeface="Roboto"/>
                <a:ea typeface="Roboto"/>
                <a:cs typeface="Roboto"/>
                <a:sym typeface="Roboto"/>
              </a:rPr>
              <a:t>Department of Chemical Engineering </a:t>
            </a:r>
            <a:endParaRPr sz="2800" b="1">
              <a:solidFill>
                <a:srgbClr val="222222"/>
              </a:solidFill>
              <a:latin typeface="Roboto"/>
              <a:ea typeface="Roboto"/>
              <a:cs typeface="Roboto"/>
              <a:sym typeface="Roboto"/>
            </a:endParaRPr>
          </a:p>
          <a:p>
            <a:pPr marL="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Professor Sara Hasmi, </a:t>
            </a:r>
            <a:r>
              <a:rPr lang="en-US" sz="2800" i="1">
                <a:solidFill>
                  <a:srgbClr val="222222"/>
                </a:solidFill>
                <a:latin typeface="Roboto Light"/>
                <a:ea typeface="Roboto Light"/>
                <a:cs typeface="Roboto Light"/>
                <a:sym typeface="Roboto Light"/>
              </a:rPr>
              <a:t>Assistant Professor </a:t>
            </a:r>
            <a:endParaRPr sz="2800" i="1">
              <a:solidFill>
                <a:srgbClr val="222222"/>
              </a:solidFill>
              <a:latin typeface="Roboto Light"/>
              <a:ea typeface="Roboto Light"/>
              <a:cs typeface="Roboto Light"/>
              <a:sym typeface="Roboto Light"/>
            </a:endParaRPr>
          </a:p>
          <a:p>
            <a:pPr marL="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Sabrina Marnoto, </a:t>
            </a:r>
            <a:r>
              <a:rPr lang="en-US" sz="2800" i="1">
                <a:solidFill>
                  <a:srgbClr val="222222"/>
                </a:solidFill>
                <a:latin typeface="Roboto Light"/>
                <a:ea typeface="Roboto Light"/>
                <a:cs typeface="Roboto Light"/>
                <a:sym typeface="Roboto Light"/>
              </a:rPr>
              <a:t>Ph.D. Candidate </a:t>
            </a:r>
            <a:endParaRPr sz="2800" b="1">
              <a:solidFill>
                <a:srgbClr val="222222"/>
              </a:solidFill>
              <a:latin typeface="Roboto"/>
              <a:ea typeface="Roboto"/>
              <a:cs typeface="Roboto"/>
              <a:sym typeface="Roboto"/>
            </a:endParaRPr>
          </a:p>
          <a:p>
            <a:pPr marL="0" lvl="0" indent="0" algn="l" rtl="0">
              <a:lnSpc>
                <a:spcPct val="100000"/>
              </a:lnSpc>
              <a:spcBef>
                <a:spcPts val="0"/>
              </a:spcBef>
              <a:spcAft>
                <a:spcPts val="0"/>
              </a:spcAft>
              <a:buNone/>
            </a:pPr>
            <a:r>
              <a:rPr lang="en-US" sz="2800" b="1">
                <a:solidFill>
                  <a:srgbClr val="222222"/>
                </a:solidFill>
                <a:latin typeface="Roboto"/>
                <a:ea typeface="Roboto"/>
                <a:cs typeface="Roboto"/>
                <a:sym typeface="Roboto"/>
              </a:rPr>
              <a:t>Department of STEM Education</a:t>
            </a:r>
            <a:endParaRPr sz="2800" b="1">
              <a:solidFill>
                <a:srgbClr val="222222"/>
              </a:solidFill>
              <a:latin typeface="Roboto"/>
              <a:ea typeface="Roboto"/>
              <a:cs typeface="Roboto"/>
              <a:sym typeface="Roboto"/>
            </a:endParaRPr>
          </a:p>
          <a:p>
            <a:pPr marL="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Claire Duggan, </a:t>
            </a:r>
            <a:r>
              <a:rPr lang="en-US" sz="2800" i="1">
                <a:solidFill>
                  <a:srgbClr val="222222"/>
                </a:solidFill>
                <a:latin typeface="Roboto Light"/>
                <a:ea typeface="Roboto Light"/>
                <a:cs typeface="Roboto Light"/>
                <a:sym typeface="Roboto Light"/>
              </a:rPr>
              <a:t>Director of Programs and Operations, Center for STEM Education</a:t>
            </a:r>
            <a:endParaRPr sz="2800" i="1">
              <a:solidFill>
                <a:srgbClr val="222222"/>
              </a:solidFill>
              <a:latin typeface="Roboto Light"/>
              <a:ea typeface="Roboto Light"/>
              <a:cs typeface="Roboto Light"/>
              <a:sym typeface="Roboto Light"/>
            </a:endParaRPr>
          </a:p>
          <a:p>
            <a:pPr marL="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Franklin Olivierre III, Katherine </a:t>
            </a:r>
            <a:r>
              <a:rPr lang="en-US" sz="2800">
                <a:solidFill>
                  <a:srgbClr val="222222"/>
                </a:solidFill>
                <a:highlight>
                  <a:srgbClr val="FFFFFF"/>
                </a:highlight>
                <a:latin typeface="Roboto Light"/>
                <a:ea typeface="Roboto Light"/>
                <a:cs typeface="Roboto Light"/>
                <a:sym typeface="Roboto Light"/>
              </a:rPr>
              <a:t>Aristizabal Norena, </a:t>
            </a:r>
            <a:r>
              <a:rPr lang="en-US" sz="2800" i="1">
                <a:solidFill>
                  <a:srgbClr val="222222"/>
                </a:solidFill>
                <a:highlight>
                  <a:srgbClr val="FFFFFF"/>
                </a:highlight>
                <a:latin typeface="Roboto Light"/>
                <a:ea typeface="Roboto Light"/>
                <a:cs typeface="Roboto Light"/>
                <a:sym typeface="Roboto Light"/>
              </a:rPr>
              <a:t>YSP Coordinators</a:t>
            </a:r>
            <a:endParaRPr sz="2800" i="1">
              <a:solidFill>
                <a:srgbClr val="222222"/>
              </a:solidFill>
              <a:highlight>
                <a:srgbClr val="FFFFFF"/>
              </a:highlight>
              <a:latin typeface="Roboto Light"/>
              <a:ea typeface="Roboto Light"/>
              <a:cs typeface="Roboto Light"/>
              <a:sym typeface="Roboto Light"/>
            </a:endParaRPr>
          </a:p>
          <a:p>
            <a:pPr marL="0" lvl="0" indent="0" algn="l" rtl="0">
              <a:lnSpc>
                <a:spcPct val="100000"/>
              </a:lnSpc>
              <a:spcBef>
                <a:spcPts val="0"/>
              </a:spcBef>
              <a:spcAft>
                <a:spcPts val="0"/>
              </a:spcAft>
              <a:buNone/>
            </a:pPr>
            <a:r>
              <a:rPr lang="en-US" sz="2800">
                <a:solidFill>
                  <a:srgbClr val="222222"/>
                </a:solidFill>
                <a:highlight>
                  <a:srgbClr val="FFFFFF"/>
                </a:highlight>
                <a:latin typeface="Roboto Light"/>
                <a:ea typeface="Roboto Light"/>
                <a:cs typeface="Roboto Light"/>
                <a:sym typeface="Roboto Light"/>
              </a:rPr>
              <a:t>Nicolas Fuchs, </a:t>
            </a:r>
            <a:r>
              <a:rPr lang="en-US" sz="2800" i="1">
                <a:solidFill>
                  <a:srgbClr val="222222"/>
                </a:solidFill>
                <a:highlight>
                  <a:srgbClr val="FFFFFF"/>
                </a:highlight>
                <a:latin typeface="Roboto Light"/>
                <a:ea typeface="Roboto Light"/>
                <a:cs typeface="Roboto Light"/>
                <a:sym typeface="Roboto Light"/>
              </a:rPr>
              <a:t>Project Implementation Coordinator</a:t>
            </a:r>
            <a:endParaRPr sz="2800" i="1">
              <a:solidFill>
                <a:srgbClr val="222222"/>
              </a:solidFill>
              <a:highlight>
                <a:srgbClr val="FFFFFF"/>
              </a:highlight>
              <a:latin typeface="Roboto Light"/>
              <a:ea typeface="Roboto Light"/>
              <a:cs typeface="Roboto Light"/>
              <a:sym typeface="Roboto Light"/>
            </a:endParaRPr>
          </a:p>
          <a:p>
            <a:pPr marL="0" lvl="0" indent="0" algn="l" rtl="0">
              <a:lnSpc>
                <a:spcPct val="100000"/>
              </a:lnSpc>
              <a:spcBef>
                <a:spcPts val="0"/>
              </a:spcBef>
              <a:spcAft>
                <a:spcPts val="0"/>
              </a:spcAft>
              <a:buNone/>
            </a:pPr>
            <a:r>
              <a:rPr lang="en-US" sz="2800" b="1">
                <a:solidFill>
                  <a:srgbClr val="222222"/>
                </a:solidFill>
                <a:highlight>
                  <a:srgbClr val="FFFFFF"/>
                </a:highlight>
                <a:latin typeface="Roboto"/>
                <a:ea typeface="Roboto"/>
                <a:cs typeface="Roboto"/>
                <a:sym typeface="Roboto"/>
              </a:rPr>
              <a:t>Image Sources:</a:t>
            </a:r>
            <a:endParaRPr sz="2800" b="1">
              <a:solidFill>
                <a:srgbClr val="222222"/>
              </a:solidFill>
              <a:highlight>
                <a:srgbClr val="FFFFFF"/>
              </a:highlight>
              <a:latin typeface="Roboto"/>
              <a:ea typeface="Roboto"/>
              <a:cs typeface="Roboto"/>
              <a:sym typeface="Roboto"/>
            </a:endParaRPr>
          </a:p>
          <a:p>
            <a:pPr marL="0" lvl="0" indent="0" algn="l" rtl="0">
              <a:lnSpc>
                <a:spcPct val="100000"/>
              </a:lnSpc>
              <a:spcBef>
                <a:spcPts val="0"/>
              </a:spcBef>
              <a:spcAft>
                <a:spcPts val="0"/>
              </a:spcAft>
              <a:buNone/>
            </a:pPr>
            <a:r>
              <a:rPr lang="en-US" sz="2200">
                <a:solidFill>
                  <a:srgbClr val="222222"/>
                </a:solidFill>
                <a:highlight>
                  <a:srgbClr val="FFFFFF"/>
                </a:highlight>
                <a:latin typeface="Roboto Light"/>
                <a:ea typeface="Roboto Light"/>
                <a:cs typeface="Roboto Light"/>
                <a:sym typeface="Roboto Light"/>
              </a:rPr>
              <a:t>Figure 1, https://depositphotos.com/27799605/stock-photo-heart-blood-health.html</a:t>
            </a:r>
            <a:endParaRPr sz="2200">
              <a:solidFill>
                <a:srgbClr val="222222"/>
              </a:solidFill>
              <a:highlight>
                <a:srgbClr val="FFFFFF"/>
              </a:highlight>
              <a:latin typeface="Roboto Light"/>
              <a:ea typeface="Roboto Light"/>
              <a:cs typeface="Roboto Light"/>
              <a:sym typeface="Roboto Light"/>
            </a:endParaRPr>
          </a:p>
          <a:p>
            <a:pPr marL="0" lvl="0" indent="0" algn="l" rtl="0">
              <a:lnSpc>
                <a:spcPct val="100000"/>
              </a:lnSpc>
              <a:spcBef>
                <a:spcPts val="0"/>
              </a:spcBef>
              <a:spcAft>
                <a:spcPts val="0"/>
              </a:spcAft>
              <a:buNone/>
            </a:pPr>
            <a:r>
              <a:rPr lang="en-US" sz="2200">
                <a:solidFill>
                  <a:srgbClr val="222222"/>
                </a:solidFill>
                <a:highlight>
                  <a:srgbClr val="FFFFFF"/>
                </a:highlight>
                <a:latin typeface="Roboto Light"/>
                <a:ea typeface="Roboto Light"/>
                <a:cs typeface="Roboto Light"/>
                <a:sym typeface="Roboto Light"/>
              </a:rPr>
              <a:t>Figure 2, https://www.westonaprice.org/health-topics/modern-foods/microphotography-of-raw-and-processed-milk/#gsc.tab=0</a:t>
            </a:r>
            <a:endParaRPr sz="2200">
              <a:solidFill>
                <a:srgbClr val="222222"/>
              </a:solidFill>
              <a:highlight>
                <a:srgbClr val="FFFFFF"/>
              </a:highlight>
              <a:latin typeface="Roboto Light"/>
              <a:ea typeface="Roboto Light"/>
              <a:cs typeface="Roboto Light"/>
              <a:sym typeface="Roboto Light"/>
            </a:endParaRPr>
          </a:p>
          <a:p>
            <a:pPr marL="0" lvl="0" indent="0" algn="l" rtl="0">
              <a:lnSpc>
                <a:spcPct val="100000"/>
              </a:lnSpc>
              <a:spcBef>
                <a:spcPts val="0"/>
              </a:spcBef>
              <a:spcAft>
                <a:spcPts val="0"/>
              </a:spcAft>
              <a:buNone/>
            </a:pPr>
            <a:r>
              <a:rPr lang="en-US" sz="2200">
                <a:solidFill>
                  <a:srgbClr val="222222"/>
                </a:solidFill>
                <a:highlight>
                  <a:srgbClr val="FFFFFF"/>
                </a:highlight>
                <a:latin typeface="Roboto Light"/>
                <a:ea typeface="Roboto Light"/>
                <a:cs typeface="Roboto Light"/>
                <a:sym typeface="Roboto Light"/>
              </a:rPr>
              <a:t>Figure 4, https://chem.libretexts.org/Bookshelves/Analytical_Chemistry/Physical_Methods_in_Chemistry_and_Nano_Science_%28Barron%29/02%3A_Physical_and_Thermal_Analysis/2.04%3A_Dynamic_Light_Scattering</a:t>
            </a:r>
            <a:endParaRPr sz="2200">
              <a:solidFill>
                <a:srgbClr val="222222"/>
              </a:solidFill>
              <a:highlight>
                <a:srgbClr val="FFFFFF"/>
              </a:highlight>
              <a:latin typeface="Roboto Light"/>
              <a:ea typeface="Roboto Light"/>
              <a:cs typeface="Roboto Light"/>
              <a:sym typeface="Roboto Light"/>
            </a:endParaRPr>
          </a:p>
          <a:p>
            <a:pPr marL="0" lvl="0" indent="0" algn="l" rtl="0">
              <a:lnSpc>
                <a:spcPct val="100000"/>
              </a:lnSpc>
              <a:spcBef>
                <a:spcPts val="0"/>
              </a:spcBef>
              <a:spcAft>
                <a:spcPts val="0"/>
              </a:spcAft>
              <a:buNone/>
            </a:pPr>
            <a:endParaRPr sz="2800" i="1">
              <a:solidFill>
                <a:srgbClr val="222222"/>
              </a:solidFill>
              <a:highlight>
                <a:srgbClr val="FFFFFF"/>
              </a:highlight>
              <a:latin typeface="Roboto Light"/>
              <a:ea typeface="Roboto Light"/>
              <a:cs typeface="Roboto Light"/>
              <a:sym typeface="Roboto Light"/>
            </a:endParaRPr>
          </a:p>
          <a:p>
            <a:pPr marL="0" lvl="0" indent="0" algn="l" rtl="0">
              <a:lnSpc>
                <a:spcPct val="100000"/>
              </a:lnSpc>
              <a:spcBef>
                <a:spcPts val="0"/>
              </a:spcBef>
              <a:spcAft>
                <a:spcPts val="0"/>
              </a:spcAft>
              <a:buNone/>
            </a:pPr>
            <a:endParaRPr sz="2800" i="1">
              <a:solidFill>
                <a:srgbClr val="222222"/>
              </a:solidFill>
              <a:highlight>
                <a:srgbClr val="FFFFFF"/>
              </a:highlight>
              <a:latin typeface="Roboto Light"/>
              <a:ea typeface="Roboto Light"/>
              <a:cs typeface="Roboto Light"/>
              <a:sym typeface="Roboto Light"/>
            </a:endParaRPr>
          </a:p>
          <a:p>
            <a:pPr marL="0" lvl="0" indent="0" algn="l" rtl="0">
              <a:lnSpc>
                <a:spcPct val="100000"/>
              </a:lnSpc>
              <a:spcBef>
                <a:spcPts val="0"/>
              </a:spcBef>
              <a:spcAft>
                <a:spcPts val="0"/>
              </a:spcAft>
              <a:buNone/>
            </a:pPr>
            <a:endParaRPr sz="2800" i="1">
              <a:solidFill>
                <a:srgbClr val="222222"/>
              </a:solidFill>
              <a:highlight>
                <a:srgbClr val="FFFFFF"/>
              </a:highlight>
              <a:latin typeface="Roboto Light"/>
              <a:ea typeface="Roboto Light"/>
              <a:cs typeface="Roboto Light"/>
              <a:sym typeface="Roboto Light"/>
            </a:endParaRPr>
          </a:p>
          <a:p>
            <a:pPr marL="0" lvl="0" indent="0" algn="l" rtl="0">
              <a:lnSpc>
                <a:spcPct val="100000"/>
              </a:lnSpc>
              <a:spcBef>
                <a:spcPts val="0"/>
              </a:spcBef>
              <a:spcAft>
                <a:spcPts val="0"/>
              </a:spcAft>
              <a:buNone/>
            </a:pPr>
            <a:endParaRPr sz="2800" i="1">
              <a:solidFill>
                <a:srgbClr val="222222"/>
              </a:solidFill>
              <a:highlight>
                <a:srgbClr val="FFFFFF"/>
              </a:highlight>
              <a:latin typeface="Roboto Light"/>
              <a:ea typeface="Roboto Light"/>
              <a:cs typeface="Roboto Light"/>
              <a:sym typeface="Roboto Light"/>
            </a:endParaRPr>
          </a:p>
          <a:p>
            <a:pPr marL="0" lvl="0" indent="0" algn="l" rtl="0">
              <a:lnSpc>
                <a:spcPct val="100000"/>
              </a:lnSpc>
              <a:spcBef>
                <a:spcPts val="0"/>
              </a:spcBef>
              <a:spcAft>
                <a:spcPts val="0"/>
              </a:spcAft>
              <a:buNone/>
            </a:pPr>
            <a:endParaRPr sz="2800" i="1">
              <a:solidFill>
                <a:srgbClr val="222222"/>
              </a:solidFill>
              <a:highlight>
                <a:srgbClr val="FFFFFF"/>
              </a:highlight>
              <a:latin typeface="Roboto Light"/>
              <a:ea typeface="Roboto Light"/>
              <a:cs typeface="Roboto Light"/>
              <a:sym typeface="Roboto Light"/>
            </a:endParaRPr>
          </a:p>
          <a:p>
            <a:pPr marL="0" lvl="0" indent="0" algn="l" rtl="0">
              <a:lnSpc>
                <a:spcPct val="100000"/>
              </a:lnSpc>
              <a:spcBef>
                <a:spcPts val="0"/>
              </a:spcBef>
              <a:spcAft>
                <a:spcPts val="0"/>
              </a:spcAft>
              <a:buNone/>
            </a:pPr>
            <a:endParaRPr sz="2800" i="1">
              <a:solidFill>
                <a:srgbClr val="222222"/>
              </a:solidFill>
              <a:highlight>
                <a:srgbClr val="FFFFFF"/>
              </a:highlight>
              <a:latin typeface="Roboto Light"/>
              <a:ea typeface="Roboto Light"/>
              <a:cs typeface="Roboto Light"/>
              <a:sym typeface="Roboto Light"/>
            </a:endParaRPr>
          </a:p>
        </p:txBody>
      </p:sp>
      <p:pic>
        <p:nvPicPr>
          <p:cNvPr id="84" name="Google Shape;84;p13"/>
          <p:cNvPicPr preferRelativeResize="0"/>
          <p:nvPr/>
        </p:nvPicPr>
        <p:blipFill>
          <a:blip r:embed="rId8">
            <a:alphaModFix/>
          </a:blip>
          <a:stretch>
            <a:fillRect/>
          </a:stretch>
        </p:blipFill>
        <p:spPr>
          <a:xfrm>
            <a:off x="14054813" y="16430525"/>
            <a:ext cx="4889149" cy="3666900"/>
          </a:xfrm>
          <a:prstGeom prst="rect">
            <a:avLst/>
          </a:prstGeom>
          <a:noFill/>
          <a:ln>
            <a:noFill/>
          </a:ln>
        </p:spPr>
      </p:pic>
      <p:pic>
        <p:nvPicPr>
          <p:cNvPr id="85" name="Google Shape;85;p13"/>
          <p:cNvPicPr preferRelativeResize="0"/>
          <p:nvPr/>
        </p:nvPicPr>
        <p:blipFill>
          <a:blip r:embed="rId9">
            <a:alphaModFix/>
          </a:blip>
          <a:stretch>
            <a:fillRect/>
          </a:stretch>
        </p:blipFill>
        <p:spPr>
          <a:xfrm>
            <a:off x="22259900" y="16500886"/>
            <a:ext cx="4889151" cy="3719689"/>
          </a:xfrm>
          <a:prstGeom prst="rect">
            <a:avLst/>
          </a:prstGeom>
          <a:noFill/>
          <a:ln>
            <a:noFill/>
          </a:ln>
        </p:spPr>
      </p:pic>
      <p:pic>
        <p:nvPicPr>
          <p:cNvPr id="86" name="Google Shape;86;p13" descr="Q:\stem\Administrative\Logos\YSP\YSP_graphic.JPG"/>
          <p:cNvPicPr preferRelativeResize="0"/>
          <p:nvPr/>
        </p:nvPicPr>
        <p:blipFill>
          <a:blip r:embed="rId10">
            <a:alphaModFix/>
          </a:blip>
          <a:stretch>
            <a:fillRect/>
          </a:stretch>
        </p:blipFill>
        <p:spPr>
          <a:xfrm>
            <a:off x="5051978" y="885125"/>
            <a:ext cx="4985134" cy="2340750"/>
          </a:xfrm>
          <a:prstGeom prst="rect">
            <a:avLst/>
          </a:prstGeom>
          <a:noFill/>
          <a:ln>
            <a:noFill/>
          </a:ln>
        </p:spPr>
      </p:pic>
      <p:pic>
        <p:nvPicPr>
          <p:cNvPr id="87" name="Google Shape;87;p13"/>
          <p:cNvPicPr preferRelativeResize="0"/>
          <p:nvPr/>
        </p:nvPicPr>
        <p:blipFill>
          <a:blip r:embed="rId11">
            <a:alphaModFix/>
          </a:blip>
          <a:stretch>
            <a:fillRect/>
          </a:stretch>
        </p:blipFill>
        <p:spPr>
          <a:xfrm>
            <a:off x="32597757" y="460250"/>
            <a:ext cx="4889143" cy="1283400"/>
          </a:xfrm>
          <a:prstGeom prst="rect">
            <a:avLst/>
          </a:prstGeom>
          <a:noFill/>
          <a:ln>
            <a:noFill/>
          </a:ln>
        </p:spPr>
      </p:pic>
      <p:pic>
        <p:nvPicPr>
          <p:cNvPr id="88" name="Google Shape;88;p13"/>
          <p:cNvPicPr preferRelativeResize="0"/>
          <p:nvPr/>
        </p:nvPicPr>
        <p:blipFill>
          <a:blip r:embed="rId12">
            <a:alphaModFix/>
          </a:blip>
          <a:stretch>
            <a:fillRect/>
          </a:stretch>
        </p:blipFill>
        <p:spPr>
          <a:xfrm>
            <a:off x="32597750" y="2285651"/>
            <a:ext cx="7233918" cy="1262100"/>
          </a:xfrm>
          <a:prstGeom prst="rect">
            <a:avLst/>
          </a:prstGeom>
          <a:noFill/>
          <a:ln>
            <a:noFill/>
          </a:ln>
        </p:spPr>
      </p:pic>
      <p:sp>
        <p:nvSpPr>
          <p:cNvPr id="89" name="Google Shape;89;p13"/>
          <p:cNvSpPr txBox="1"/>
          <p:nvPr/>
        </p:nvSpPr>
        <p:spPr>
          <a:xfrm>
            <a:off x="14071100" y="6107275"/>
            <a:ext cx="15915900" cy="10097400"/>
          </a:xfrm>
          <a:prstGeom prst="rect">
            <a:avLst/>
          </a:prstGeom>
          <a:noFill/>
          <a:ln>
            <a:noFill/>
          </a:ln>
        </p:spPr>
        <p:txBody>
          <a:bodyPr spcFirstLastPara="1" wrap="square" lIns="91425" tIns="91425" rIns="91425" bIns="91425" anchor="t" anchorCtr="0">
            <a:spAutoFit/>
          </a:bodyPr>
          <a:lstStyle/>
          <a:p>
            <a:pPr marL="457200" lvl="0" indent="-406400" algn="l" rtl="0">
              <a:lnSpc>
                <a:spcPct val="100000"/>
              </a:lnSpc>
              <a:spcBef>
                <a:spcPts val="0"/>
              </a:spcBef>
              <a:spcAft>
                <a:spcPts val="0"/>
              </a:spcAft>
              <a:buClr>
                <a:srgbClr val="222222"/>
              </a:buClr>
              <a:buSzPts val="2800"/>
              <a:buFont typeface="Roboto"/>
              <a:buAutoNum type="alphaUcPeriod"/>
            </a:pPr>
            <a:r>
              <a:rPr lang="en-US" sz="2800" b="1">
                <a:solidFill>
                  <a:srgbClr val="222222"/>
                </a:solidFill>
                <a:latin typeface="Roboto"/>
                <a:ea typeface="Roboto"/>
                <a:cs typeface="Roboto"/>
                <a:sym typeface="Roboto"/>
              </a:rPr>
              <a:t>Syringe Dropwise </a:t>
            </a:r>
            <a:endParaRPr sz="2800" b="1">
              <a:solidFill>
                <a:srgbClr val="222222"/>
              </a:solidFill>
              <a:latin typeface="Roboto"/>
              <a:ea typeface="Roboto"/>
              <a:cs typeface="Roboto"/>
              <a:sym typeface="Roboto"/>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1. Syringe pump used to force droplets of sodium alginate into a calcium chloride bath</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2. Alginate droplets gelled, cross-linked, upon immersion in the calcium chloride bath</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3. Concentrations of alginate and calcium varied to investigate impact on particle modulus </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4. Quantified mechanical properties using rheometer and determined particle size using caliper and microscope</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endParaRPr sz="2800">
              <a:solidFill>
                <a:srgbClr val="222222"/>
              </a:solidFill>
              <a:latin typeface="Roboto Light"/>
              <a:ea typeface="Roboto Light"/>
              <a:cs typeface="Roboto Light"/>
              <a:sym typeface="Roboto Light"/>
            </a:endParaRPr>
          </a:p>
          <a:p>
            <a:pPr marL="457200" lvl="0" indent="-406400" algn="l" rtl="0">
              <a:lnSpc>
                <a:spcPct val="100000"/>
              </a:lnSpc>
              <a:spcBef>
                <a:spcPts val="0"/>
              </a:spcBef>
              <a:spcAft>
                <a:spcPts val="0"/>
              </a:spcAft>
              <a:buClr>
                <a:srgbClr val="222222"/>
              </a:buClr>
              <a:buSzPts val="2800"/>
              <a:buFont typeface="Roboto"/>
              <a:buAutoNum type="alphaUcPeriod"/>
            </a:pPr>
            <a:r>
              <a:rPr lang="en-US" sz="2800" b="1">
                <a:solidFill>
                  <a:srgbClr val="222222"/>
                </a:solidFill>
                <a:latin typeface="Roboto"/>
                <a:ea typeface="Roboto"/>
                <a:cs typeface="Roboto"/>
                <a:sym typeface="Roboto"/>
              </a:rPr>
              <a:t>Vinyl terminated polydimethylsiloxane (vPDMS) Emulsification</a:t>
            </a:r>
            <a:endParaRPr sz="2800" b="1">
              <a:solidFill>
                <a:srgbClr val="222222"/>
              </a:solidFill>
              <a:latin typeface="Roboto"/>
              <a:ea typeface="Roboto"/>
              <a:cs typeface="Roboto"/>
              <a:sym typeface="Roboto"/>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1. Produced microparticles by sonication and vortexing vPDMS water in controlled cycles</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2. Used catalyst and crosslinker to crosslink vPDMS emulsion</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3. Labeled microparticles using Nile Red dye </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4. Measured particle size using a DLS (see below)</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5. Quantified samples through MATLAB analysis of microscope images</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endParaRPr sz="2800">
              <a:solidFill>
                <a:srgbClr val="222222"/>
              </a:solidFill>
              <a:latin typeface="Roboto Light"/>
              <a:ea typeface="Roboto Light"/>
              <a:cs typeface="Roboto Light"/>
              <a:sym typeface="Roboto Light"/>
            </a:endParaRPr>
          </a:p>
          <a:p>
            <a:pPr marL="457200" lvl="0" indent="-406400" algn="l" rtl="0">
              <a:lnSpc>
                <a:spcPct val="100000"/>
              </a:lnSpc>
              <a:spcBef>
                <a:spcPts val="0"/>
              </a:spcBef>
              <a:spcAft>
                <a:spcPts val="0"/>
              </a:spcAft>
              <a:buClr>
                <a:srgbClr val="222222"/>
              </a:buClr>
              <a:buSzPts val="2800"/>
              <a:buFont typeface="Roboto"/>
              <a:buAutoNum type="alphaUcPeriod"/>
            </a:pPr>
            <a:r>
              <a:rPr lang="en-US" sz="2800" b="1">
                <a:solidFill>
                  <a:srgbClr val="222222"/>
                </a:solidFill>
                <a:latin typeface="Roboto"/>
                <a:ea typeface="Roboto"/>
                <a:cs typeface="Roboto"/>
                <a:sym typeface="Roboto"/>
              </a:rPr>
              <a:t>Microfluidic Droplet-maker </a:t>
            </a:r>
            <a:endParaRPr sz="2800" b="1">
              <a:solidFill>
                <a:srgbClr val="222222"/>
              </a:solidFill>
              <a:latin typeface="Roboto"/>
              <a:ea typeface="Roboto"/>
              <a:cs typeface="Roboto"/>
              <a:sym typeface="Roboto"/>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1. Used microfluidic device created through heat-cured mold</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2. Applied either a sodium alginate system with calcium chloride or a vPDMS system with catalyst, crosslinker, and surfactant</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endParaRPr sz="2800">
              <a:solidFill>
                <a:srgbClr val="222222"/>
              </a:solidFill>
              <a:latin typeface="Roboto Light"/>
              <a:ea typeface="Roboto Light"/>
              <a:cs typeface="Roboto Light"/>
              <a:sym typeface="Roboto Light"/>
            </a:endParaRPr>
          </a:p>
          <a:p>
            <a:pPr marL="457200" lvl="0" indent="-406400" algn="l" rtl="0">
              <a:lnSpc>
                <a:spcPct val="100000"/>
              </a:lnSpc>
              <a:spcBef>
                <a:spcPts val="0"/>
              </a:spcBef>
              <a:spcAft>
                <a:spcPts val="0"/>
              </a:spcAft>
              <a:buClr>
                <a:srgbClr val="222222"/>
              </a:buClr>
              <a:buSzPts val="2800"/>
              <a:buFont typeface="Roboto"/>
              <a:buAutoNum type="alphaUcPeriod"/>
            </a:pPr>
            <a:r>
              <a:rPr lang="en-US" sz="2800" b="1">
                <a:solidFill>
                  <a:srgbClr val="222222"/>
                </a:solidFill>
                <a:latin typeface="Roboto"/>
                <a:ea typeface="Roboto"/>
                <a:cs typeface="Roboto"/>
                <a:sym typeface="Roboto"/>
              </a:rPr>
              <a:t>Dynamic Light Scattering (DLS)</a:t>
            </a:r>
            <a:endParaRPr sz="2800" b="1">
              <a:solidFill>
                <a:srgbClr val="222222"/>
              </a:solidFill>
              <a:latin typeface="Roboto"/>
              <a:ea typeface="Roboto"/>
              <a:cs typeface="Roboto"/>
              <a:sym typeface="Roboto"/>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1. DLS used degree of light scattering to determine how large a given sample of particles is </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r>
              <a:rPr lang="en-US" sz="2800">
                <a:solidFill>
                  <a:srgbClr val="222222"/>
                </a:solidFill>
                <a:latin typeface="Roboto Light"/>
                <a:ea typeface="Roboto Light"/>
                <a:cs typeface="Roboto Light"/>
                <a:sym typeface="Roboto Light"/>
              </a:rPr>
              <a:t>2. Determined particle size and polydispersity index</a:t>
            </a:r>
            <a:endParaRPr sz="2800">
              <a:solidFill>
                <a:srgbClr val="222222"/>
              </a:solidFill>
              <a:latin typeface="Roboto Light"/>
              <a:ea typeface="Roboto Light"/>
              <a:cs typeface="Roboto Light"/>
              <a:sym typeface="Roboto Light"/>
            </a:endParaRPr>
          </a:p>
          <a:p>
            <a:pPr marL="457200" lvl="0" indent="0" algn="l" rtl="0">
              <a:lnSpc>
                <a:spcPct val="100000"/>
              </a:lnSpc>
              <a:spcBef>
                <a:spcPts val="0"/>
              </a:spcBef>
              <a:spcAft>
                <a:spcPts val="0"/>
              </a:spcAft>
              <a:buNone/>
            </a:pPr>
            <a:endParaRPr sz="2800" b="1">
              <a:solidFill>
                <a:srgbClr val="222222"/>
              </a:solidFill>
              <a:latin typeface="Roboto"/>
              <a:ea typeface="Roboto"/>
              <a:cs typeface="Roboto"/>
              <a:sym typeface="Roboto"/>
            </a:endParaRPr>
          </a:p>
        </p:txBody>
      </p:sp>
      <p:sp>
        <p:nvSpPr>
          <p:cNvPr id="90" name="Google Shape;90;p13"/>
          <p:cNvSpPr txBox="1"/>
          <p:nvPr/>
        </p:nvSpPr>
        <p:spPr>
          <a:xfrm>
            <a:off x="27669775" y="16566625"/>
            <a:ext cx="1806600" cy="215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latin typeface="Roboto"/>
                <a:ea typeface="Roboto"/>
                <a:cs typeface="Roboto"/>
                <a:sym typeface="Roboto"/>
              </a:rPr>
              <a:t>Figure 4: </a:t>
            </a:r>
            <a:r>
              <a:rPr lang="en-US" sz="3200">
                <a:latin typeface="Roboto Light"/>
                <a:ea typeface="Roboto Light"/>
                <a:cs typeface="Roboto Light"/>
                <a:sym typeface="Roboto Light"/>
              </a:rPr>
              <a:t>Diagram of DLS process </a:t>
            </a:r>
            <a:endParaRPr sz="3200">
              <a:latin typeface="Roboto Light"/>
              <a:ea typeface="Roboto Light"/>
              <a:cs typeface="Roboto Light"/>
              <a:sym typeface="Roboto Light"/>
            </a:endParaRPr>
          </a:p>
        </p:txBody>
      </p:sp>
      <p:sp>
        <p:nvSpPr>
          <p:cNvPr id="91" name="Google Shape;91;p13"/>
          <p:cNvSpPr txBox="1"/>
          <p:nvPr/>
        </p:nvSpPr>
        <p:spPr>
          <a:xfrm>
            <a:off x="19229525" y="16566625"/>
            <a:ext cx="20538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latin typeface="Roboto"/>
                <a:ea typeface="Roboto"/>
                <a:cs typeface="Roboto"/>
                <a:sym typeface="Roboto"/>
              </a:rPr>
              <a:t>Figure 3: </a:t>
            </a:r>
            <a:r>
              <a:rPr lang="en-US" sz="3200">
                <a:latin typeface="Roboto Light"/>
                <a:ea typeface="Roboto Light"/>
                <a:cs typeface="Roboto Light"/>
                <a:sym typeface="Roboto Light"/>
              </a:rPr>
              <a:t>Image of syringe dropwise method </a:t>
            </a:r>
            <a:endParaRPr sz="3200">
              <a:latin typeface="Roboto Light"/>
              <a:ea typeface="Roboto Light"/>
              <a:cs typeface="Roboto Light"/>
              <a:sym typeface="Roboto Light"/>
            </a:endParaRPr>
          </a:p>
        </p:txBody>
      </p:sp>
      <p:sp>
        <p:nvSpPr>
          <p:cNvPr id="92" name="Google Shape;92;p13"/>
          <p:cNvSpPr txBox="1"/>
          <p:nvPr/>
        </p:nvSpPr>
        <p:spPr>
          <a:xfrm>
            <a:off x="547675" y="28204213"/>
            <a:ext cx="59613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latin typeface="Roboto"/>
                <a:ea typeface="Roboto"/>
                <a:cs typeface="Roboto"/>
                <a:sym typeface="Roboto"/>
              </a:rPr>
              <a:t>Figure 1: </a:t>
            </a:r>
            <a:r>
              <a:rPr lang="en-US" sz="3000">
                <a:latin typeface="Roboto Light"/>
                <a:ea typeface="Roboto Light"/>
                <a:cs typeface="Roboto Light"/>
                <a:sym typeface="Roboto Light"/>
              </a:rPr>
              <a:t>Illustration of blood flow within circulatory system; red blood cells make the fluid complex and relevant to understanding particle flow </a:t>
            </a:r>
            <a:endParaRPr sz="3000">
              <a:latin typeface="Roboto Light"/>
              <a:ea typeface="Roboto Light"/>
              <a:cs typeface="Roboto Light"/>
              <a:sym typeface="Roboto Light"/>
            </a:endParaRPr>
          </a:p>
        </p:txBody>
      </p:sp>
      <p:sp>
        <p:nvSpPr>
          <p:cNvPr id="93" name="Google Shape;93;p13"/>
          <p:cNvSpPr txBox="1"/>
          <p:nvPr/>
        </p:nvSpPr>
        <p:spPr>
          <a:xfrm>
            <a:off x="7316850" y="28204225"/>
            <a:ext cx="56649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latin typeface="Roboto"/>
                <a:ea typeface="Roboto"/>
                <a:cs typeface="Roboto"/>
                <a:sym typeface="Roboto"/>
              </a:rPr>
              <a:t>Figure 2: </a:t>
            </a:r>
            <a:r>
              <a:rPr lang="en-US" sz="3000">
                <a:latin typeface="Roboto Light"/>
                <a:ea typeface="Roboto Light"/>
                <a:cs typeface="Roboto Light"/>
                <a:sym typeface="Roboto Light"/>
              </a:rPr>
              <a:t>Image of lipid emulsion in milk, another complex fluid. The micelles of fat are similar to the vPDMS particles created through sonication</a:t>
            </a:r>
            <a:endParaRPr sz="3000">
              <a:latin typeface="Roboto Light"/>
              <a:ea typeface="Roboto Light"/>
              <a:cs typeface="Roboto Light"/>
              <a:sym typeface="Roboto Light"/>
            </a:endParaRPr>
          </a:p>
        </p:txBody>
      </p:sp>
      <p:pic>
        <p:nvPicPr>
          <p:cNvPr id="94" name="Google Shape;94;p13" descr="A picture containing black, white goods, camera lens, washer&#10;&#10;Description automatically generated"/>
          <p:cNvPicPr preferRelativeResize="0"/>
          <p:nvPr/>
        </p:nvPicPr>
        <p:blipFill rotWithShape="1">
          <a:blip r:embed="rId13">
            <a:alphaModFix/>
          </a:blip>
          <a:srcRect/>
          <a:stretch/>
        </p:blipFill>
        <p:spPr>
          <a:xfrm>
            <a:off x="19318563" y="21944726"/>
            <a:ext cx="4985100" cy="4985100"/>
          </a:xfrm>
          <a:prstGeom prst="rect">
            <a:avLst/>
          </a:prstGeom>
          <a:noFill/>
          <a:ln>
            <a:noFill/>
          </a:ln>
        </p:spPr>
      </p:pic>
      <p:pic>
        <p:nvPicPr>
          <p:cNvPr id="95" name="Google Shape;95;p13"/>
          <p:cNvPicPr preferRelativeResize="0"/>
          <p:nvPr/>
        </p:nvPicPr>
        <p:blipFill>
          <a:blip r:embed="rId14">
            <a:alphaModFix/>
          </a:blip>
          <a:stretch>
            <a:fillRect/>
          </a:stretch>
        </p:blipFill>
        <p:spPr>
          <a:xfrm>
            <a:off x="24807500" y="26916213"/>
            <a:ext cx="5143501" cy="3857626"/>
          </a:xfrm>
          <a:prstGeom prst="rect">
            <a:avLst/>
          </a:prstGeom>
          <a:noFill/>
          <a:ln>
            <a:noFill/>
          </a:ln>
        </p:spPr>
      </p:pic>
      <p:sp>
        <p:nvSpPr>
          <p:cNvPr id="96" name="Google Shape;96;p13"/>
          <p:cNvSpPr txBox="1"/>
          <p:nvPr/>
        </p:nvSpPr>
        <p:spPr>
          <a:xfrm>
            <a:off x="14132900" y="22067875"/>
            <a:ext cx="51435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latin typeface="Roboto"/>
                <a:ea typeface="Roboto"/>
                <a:cs typeface="Roboto"/>
                <a:sym typeface="Roboto"/>
              </a:rPr>
              <a:t>Figure 5: </a:t>
            </a:r>
            <a:r>
              <a:rPr lang="en-US" sz="3000">
                <a:latin typeface="Roboto Light"/>
                <a:ea typeface="Roboto Light"/>
                <a:cs typeface="Roboto Light"/>
                <a:sym typeface="Roboto Light"/>
              </a:rPr>
              <a:t>Image of sodium alginate particles produced using the syringe dropwise method. Batches of these particles were made using alginate concentrations of 2%, 4%, 6%, and 8% as well as calcium chloride concentrations of 1%, 2%, 3%, and 4%</a:t>
            </a:r>
            <a:endParaRPr sz="3000">
              <a:latin typeface="Roboto Light"/>
              <a:ea typeface="Roboto Light"/>
              <a:cs typeface="Roboto Light"/>
              <a:sym typeface="Roboto Light"/>
            </a:endParaRPr>
          </a:p>
        </p:txBody>
      </p:sp>
      <p:sp>
        <p:nvSpPr>
          <p:cNvPr id="97" name="Google Shape;97;p13"/>
          <p:cNvSpPr txBox="1"/>
          <p:nvPr/>
        </p:nvSpPr>
        <p:spPr>
          <a:xfrm>
            <a:off x="24983275" y="22544588"/>
            <a:ext cx="44931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solidFill>
                  <a:schemeClr val="dk1"/>
                </a:solidFill>
                <a:latin typeface="Roboto"/>
                <a:ea typeface="Roboto"/>
                <a:cs typeface="Roboto"/>
                <a:sym typeface="Roboto"/>
              </a:rPr>
              <a:t>Figure 6: </a:t>
            </a:r>
            <a:r>
              <a:rPr lang="en-US" sz="3000">
                <a:solidFill>
                  <a:schemeClr val="dk1"/>
                </a:solidFill>
                <a:latin typeface="Roboto Light"/>
                <a:ea typeface="Roboto Light"/>
                <a:cs typeface="Roboto Light"/>
                <a:sym typeface="Roboto Light"/>
              </a:rPr>
              <a:t>Image of alginate macroparticle under microscope. Each batch of syringed particles was sized under the microscope and using a caliper</a:t>
            </a:r>
            <a:endParaRPr/>
          </a:p>
        </p:txBody>
      </p:sp>
      <p:sp>
        <p:nvSpPr>
          <p:cNvPr id="98" name="Google Shape;98;p13"/>
          <p:cNvSpPr txBox="1"/>
          <p:nvPr/>
        </p:nvSpPr>
        <p:spPr>
          <a:xfrm>
            <a:off x="30678900" y="10312238"/>
            <a:ext cx="61860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Roboto"/>
                <a:ea typeface="Roboto"/>
                <a:cs typeface="Roboto"/>
                <a:sym typeface="Roboto"/>
              </a:rPr>
              <a:t>Figure 8: </a:t>
            </a:r>
            <a:r>
              <a:rPr lang="en-US" sz="2800">
                <a:solidFill>
                  <a:schemeClr val="dk1"/>
                </a:solidFill>
                <a:latin typeface="Roboto Light"/>
                <a:ea typeface="Roboto Light"/>
                <a:cs typeface="Roboto Light"/>
                <a:sym typeface="Roboto Light"/>
              </a:rPr>
              <a:t>vPDMS emulsion dyed nile red under microscope. Different vPDMS emulsions were produced using specific sonication times and size determined using DLS and microscopy</a:t>
            </a:r>
            <a:endParaRPr sz="2800"/>
          </a:p>
        </p:txBody>
      </p:sp>
      <p:sp>
        <p:nvSpPr>
          <p:cNvPr id="99" name="Google Shape;99;p13"/>
          <p:cNvSpPr txBox="1"/>
          <p:nvPr/>
        </p:nvSpPr>
        <p:spPr>
          <a:xfrm>
            <a:off x="35843200" y="6136675"/>
            <a:ext cx="73917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Roboto"/>
                <a:ea typeface="Roboto"/>
                <a:cs typeface="Roboto"/>
                <a:sym typeface="Roboto"/>
              </a:rPr>
              <a:t>Figure 9: </a:t>
            </a:r>
            <a:r>
              <a:rPr lang="en-US" sz="2800">
                <a:latin typeface="Roboto Light"/>
                <a:ea typeface="Roboto Light"/>
                <a:cs typeface="Roboto Light"/>
                <a:sym typeface="Roboto Light"/>
              </a:rPr>
              <a:t>Graph of dyed vPDMS microparticles displayed earlier. Polydispersity was present in all vPDMS samples, though to a larger degree in some.</a:t>
            </a:r>
            <a:endParaRPr sz="2800">
              <a:latin typeface="Roboto Light"/>
              <a:ea typeface="Roboto Light"/>
              <a:cs typeface="Roboto Light"/>
              <a:sym typeface="Roboto Light"/>
            </a:endParaRPr>
          </a:p>
        </p:txBody>
      </p:sp>
      <p:sp>
        <p:nvSpPr>
          <p:cNvPr id="100" name="Google Shape;100;p13"/>
          <p:cNvSpPr txBox="1"/>
          <p:nvPr/>
        </p:nvSpPr>
        <p:spPr>
          <a:xfrm>
            <a:off x="20600450" y="27162850"/>
            <a:ext cx="3920700" cy="434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latin typeface="Roboto"/>
                <a:ea typeface="Roboto"/>
                <a:cs typeface="Roboto"/>
                <a:sym typeface="Roboto"/>
              </a:rPr>
              <a:t>Figure 7: </a:t>
            </a:r>
            <a:r>
              <a:rPr lang="en-US" sz="3000">
                <a:latin typeface="Roboto Light"/>
                <a:ea typeface="Roboto Light"/>
                <a:cs typeface="Roboto Light"/>
                <a:sym typeface="Roboto Light"/>
              </a:rPr>
              <a:t>Calibration curve comparing modulus and percentage of Calcium Chloride. As the concentration increases, so does the modulus of the particles.</a:t>
            </a:r>
            <a:endParaRPr sz="3000">
              <a:latin typeface="Roboto Light"/>
              <a:ea typeface="Roboto Light"/>
              <a:cs typeface="Roboto Light"/>
              <a:sym typeface="Roboto Light"/>
            </a:endParaRPr>
          </a:p>
        </p:txBody>
      </p:sp>
      <p:sp>
        <p:nvSpPr>
          <p:cNvPr id="101" name="Google Shape;101;p13"/>
          <p:cNvSpPr txBox="1"/>
          <p:nvPr/>
        </p:nvSpPr>
        <p:spPr>
          <a:xfrm>
            <a:off x="36864900" y="13268675"/>
            <a:ext cx="61860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latin typeface="Roboto"/>
                <a:ea typeface="Roboto"/>
                <a:cs typeface="Roboto"/>
                <a:sym typeface="Roboto"/>
              </a:rPr>
              <a:t>Figure 10: </a:t>
            </a:r>
            <a:r>
              <a:rPr lang="en-US" sz="2800">
                <a:latin typeface="Roboto Light"/>
                <a:ea typeface="Roboto Light"/>
                <a:cs typeface="Roboto Light"/>
                <a:sym typeface="Roboto Light"/>
              </a:rPr>
              <a:t>Bar graph of vPDMS particle diameter in samples of increasing sonication time. vPDMS samples were sonicated for 15 minutes, 30 minutes, 45 minutes, and 60 minutes. This graph demonstrates that increasing the sonication time does decrease particle diameter. </a:t>
            </a:r>
            <a:endParaRPr sz="2800">
              <a:latin typeface="Roboto Light"/>
              <a:ea typeface="Roboto Light"/>
              <a:cs typeface="Roboto Light"/>
              <a:sym typeface="Roboto Light"/>
            </a:endParaRPr>
          </a:p>
        </p:txBody>
      </p:sp>
      <p:sp>
        <p:nvSpPr>
          <p:cNvPr id="102" name="Google Shape;102;p13"/>
          <p:cNvSpPr txBox="1"/>
          <p:nvPr/>
        </p:nvSpPr>
        <p:spPr>
          <a:xfrm>
            <a:off x="30668975" y="18998850"/>
            <a:ext cx="61860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1"/>
                </a:solidFill>
                <a:latin typeface="Roboto"/>
                <a:ea typeface="Roboto"/>
                <a:cs typeface="Roboto"/>
                <a:sym typeface="Roboto"/>
              </a:rPr>
              <a:t>Conclusions:</a:t>
            </a:r>
            <a:endParaRPr sz="2400" b="1">
              <a:solidFill>
                <a:schemeClr val="dk1"/>
              </a:solidFill>
              <a:latin typeface="Roboto"/>
              <a:ea typeface="Roboto"/>
              <a:cs typeface="Roboto"/>
              <a:sym typeface="Roboto"/>
            </a:endParaRPr>
          </a:p>
          <a:p>
            <a:pPr marL="457200" lvl="0" indent="-381000" algn="l" rtl="0">
              <a:spcBef>
                <a:spcPts val="0"/>
              </a:spcBef>
              <a:spcAft>
                <a:spcPts val="0"/>
              </a:spcAft>
              <a:buClr>
                <a:schemeClr val="dk1"/>
              </a:buClr>
              <a:buSzPts val="2400"/>
              <a:buFont typeface="Roboto Light"/>
              <a:buChar char="●"/>
            </a:pPr>
            <a:r>
              <a:rPr lang="en-US" sz="2400">
                <a:solidFill>
                  <a:schemeClr val="dk1"/>
                </a:solidFill>
                <a:latin typeface="Roboto Light"/>
                <a:ea typeface="Roboto Light"/>
                <a:cs typeface="Roboto Light"/>
                <a:sym typeface="Roboto Light"/>
              </a:rPr>
              <a:t>Sodium alginate macroparticles can be produced using a syringe dropwise method </a:t>
            </a:r>
            <a:endParaRPr sz="2400">
              <a:solidFill>
                <a:schemeClr val="dk1"/>
              </a:solidFill>
              <a:latin typeface="Roboto Light"/>
              <a:ea typeface="Roboto Light"/>
              <a:cs typeface="Roboto Light"/>
              <a:sym typeface="Roboto Light"/>
            </a:endParaRPr>
          </a:p>
          <a:p>
            <a:pPr marL="457200" lvl="0" indent="-381000" algn="l" rtl="0">
              <a:spcBef>
                <a:spcPts val="0"/>
              </a:spcBef>
              <a:spcAft>
                <a:spcPts val="0"/>
              </a:spcAft>
              <a:buClr>
                <a:schemeClr val="dk1"/>
              </a:buClr>
              <a:buSzPts val="2400"/>
              <a:buFont typeface="Roboto Light"/>
              <a:buChar char="●"/>
            </a:pPr>
            <a:r>
              <a:rPr lang="en-US" sz="2400">
                <a:solidFill>
                  <a:schemeClr val="dk1"/>
                </a:solidFill>
                <a:latin typeface="Roboto Light"/>
                <a:ea typeface="Roboto Light"/>
                <a:cs typeface="Roboto Light"/>
                <a:sym typeface="Roboto Light"/>
              </a:rPr>
              <a:t>Sodium alginate particle softness could be changed by shifting the concentration of calcium chloride </a:t>
            </a:r>
            <a:endParaRPr sz="2400">
              <a:solidFill>
                <a:schemeClr val="dk1"/>
              </a:solidFill>
              <a:latin typeface="Roboto Light"/>
              <a:ea typeface="Roboto Light"/>
              <a:cs typeface="Roboto Light"/>
              <a:sym typeface="Roboto Light"/>
            </a:endParaRPr>
          </a:p>
          <a:p>
            <a:pPr marL="457200" lvl="0" indent="-381000" algn="l" rtl="0">
              <a:spcBef>
                <a:spcPts val="0"/>
              </a:spcBef>
              <a:spcAft>
                <a:spcPts val="0"/>
              </a:spcAft>
              <a:buClr>
                <a:schemeClr val="dk1"/>
              </a:buClr>
              <a:buSzPts val="2400"/>
              <a:buFont typeface="Roboto Light"/>
              <a:buChar char="●"/>
            </a:pPr>
            <a:r>
              <a:rPr lang="en-US" sz="2400">
                <a:solidFill>
                  <a:schemeClr val="dk1"/>
                </a:solidFill>
                <a:latin typeface="Roboto Light"/>
                <a:ea typeface="Roboto Light"/>
                <a:cs typeface="Roboto Light"/>
                <a:sym typeface="Roboto Light"/>
              </a:rPr>
              <a:t>vPDMS emulsions yield microparticles with a relatively high degree of polydispersity</a:t>
            </a:r>
            <a:endParaRPr sz="2400">
              <a:solidFill>
                <a:schemeClr val="dk1"/>
              </a:solidFill>
              <a:latin typeface="Roboto Light"/>
              <a:ea typeface="Roboto Light"/>
              <a:cs typeface="Roboto Light"/>
              <a:sym typeface="Roboto Light"/>
            </a:endParaRPr>
          </a:p>
          <a:p>
            <a:pPr marL="457200" lvl="0" indent="-381000" algn="l" rtl="0">
              <a:spcBef>
                <a:spcPts val="0"/>
              </a:spcBef>
              <a:spcAft>
                <a:spcPts val="0"/>
              </a:spcAft>
              <a:buClr>
                <a:schemeClr val="dk1"/>
              </a:buClr>
              <a:buSzPts val="2400"/>
              <a:buFont typeface="Roboto Light"/>
              <a:buChar char="●"/>
            </a:pPr>
            <a:r>
              <a:rPr lang="en-US" sz="2400">
                <a:solidFill>
                  <a:schemeClr val="dk1"/>
                </a:solidFill>
                <a:latin typeface="Roboto Light"/>
                <a:ea typeface="Roboto Light"/>
                <a:cs typeface="Roboto Light"/>
                <a:sym typeface="Roboto Light"/>
              </a:rPr>
              <a:t>Emulsified VPDMS particles that saw increased sonication time also decreased further in size</a:t>
            </a:r>
            <a:endParaRPr sz="2400">
              <a:solidFill>
                <a:schemeClr val="dk1"/>
              </a:solidFill>
              <a:latin typeface="Roboto Light"/>
              <a:ea typeface="Roboto Light"/>
              <a:cs typeface="Roboto Light"/>
              <a:sym typeface="Roboto Light"/>
            </a:endParaRPr>
          </a:p>
          <a:p>
            <a:pPr marL="457200" lvl="0" indent="0" algn="l" rtl="0">
              <a:spcBef>
                <a:spcPts val="0"/>
              </a:spcBef>
              <a:spcAft>
                <a:spcPts val="0"/>
              </a:spcAft>
              <a:buNone/>
            </a:pPr>
            <a:endParaRPr sz="2400">
              <a:solidFill>
                <a:schemeClr val="dk1"/>
              </a:solidFill>
              <a:latin typeface="Roboto Light"/>
              <a:ea typeface="Roboto Light"/>
              <a:cs typeface="Roboto Light"/>
              <a:sym typeface="Roboto Light"/>
            </a:endParaRPr>
          </a:p>
        </p:txBody>
      </p:sp>
      <p:pic>
        <p:nvPicPr>
          <p:cNvPr id="103" name="Google Shape;103;p13" title="Chart"/>
          <p:cNvPicPr preferRelativeResize="0"/>
          <p:nvPr/>
        </p:nvPicPr>
        <p:blipFill>
          <a:blip r:embed="rId15">
            <a:alphaModFix/>
          </a:blip>
          <a:stretch>
            <a:fillRect/>
          </a:stretch>
        </p:blipFill>
        <p:spPr>
          <a:xfrm>
            <a:off x="36682400" y="8600036"/>
            <a:ext cx="6186000" cy="3825016"/>
          </a:xfrm>
          <a:prstGeom prst="rect">
            <a:avLst/>
          </a:prstGeom>
          <a:noFill/>
          <a:ln w="19050" cap="flat" cmpd="sng">
            <a:solidFill>
              <a:schemeClr val="dk2"/>
            </a:solidFill>
            <a:prstDash val="solid"/>
            <a:round/>
            <a:headEnd type="none" w="sm" len="sm"/>
            <a:tailEnd type="none" w="sm" len="sm"/>
          </a:ln>
        </p:spPr>
      </p:pic>
      <p:pic>
        <p:nvPicPr>
          <p:cNvPr id="104" name="Google Shape;104;p13"/>
          <p:cNvPicPr preferRelativeResize="0"/>
          <p:nvPr/>
        </p:nvPicPr>
        <p:blipFill>
          <a:blip r:embed="rId16">
            <a:alphaModFix/>
          </a:blip>
          <a:stretch>
            <a:fillRect/>
          </a:stretch>
        </p:blipFill>
        <p:spPr>
          <a:xfrm>
            <a:off x="30757425" y="13264580"/>
            <a:ext cx="5664901" cy="4248682"/>
          </a:xfrm>
          <a:prstGeom prst="rect">
            <a:avLst/>
          </a:prstGeom>
          <a:noFill/>
          <a:ln w="9525" cap="flat" cmpd="sng">
            <a:solidFill>
              <a:schemeClr val="dk1"/>
            </a:solidFill>
            <a:prstDash val="solid"/>
            <a:round/>
            <a:headEnd type="none" w="sm" len="sm"/>
            <a:tailEnd type="none" w="sm" len="sm"/>
          </a:ln>
        </p:spPr>
      </p:pic>
      <p:sp>
        <p:nvSpPr>
          <p:cNvPr id="105" name="Google Shape;105;p13"/>
          <p:cNvSpPr txBox="1"/>
          <p:nvPr/>
        </p:nvSpPr>
        <p:spPr>
          <a:xfrm>
            <a:off x="36855025" y="18998850"/>
            <a:ext cx="63699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400" b="1">
                <a:solidFill>
                  <a:schemeClr val="dk1"/>
                </a:solidFill>
                <a:latin typeface="Roboto"/>
                <a:ea typeface="Roboto"/>
                <a:cs typeface="Roboto"/>
                <a:sym typeface="Roboto"/>
              </a:rPr>
              <a:t>Potential Future Steps:</a:t>
            </a:r>
            <a:endParaRPr sz="2400" b="1">
              <a:solidFill>
                <a:schemeClr val="dk1"/>
              </a:solidFill>
              <a:latin typeface="Roboto"/>
              <a:ea typeface="Roboto"/>
              <a:cs typeface="Roboto"/>
              <a:sym typeface="Roboto"/>
            </a:endParaRPr>
          </a:p>
          <a:p>
            <a:pPr marL="457200" lvl="0" indent="-381000" algn="l" rtl="0">
              <a:spcBef>
                <a:spcPts val="0"/>
              </a:spcBef>
              <a:spcAft>
                <a:spcPts val="0"/>
              </a:spcAft>
              <a:buClr>
                <a:schemeClr val="dk1"/>
              </a:buClr>
              <a:buSzPts val="2400"/>
              <a:buFont typeface="Roboto Light"/>
              <a:buChar char="●"/>
            </a:pPr>
            <a:r>
              <a:rPr lang="en-US" sz="2400">
                <a:solidFill>
                  <a:schemeClr val="dk1"/>
                </a:solidFill>
                <a:latin typeface="Roboto Light"/>
                <a:ea typeface="Roboto Light"/>
                <a:cs typeface="Roboto Light"/>
                <a:sym typeface="Roboto Light"/>
              </a:rPr>
              <a:t>Establish a method of controlling polydispersity to make more consistently sized particles </a:t>
            </a:r>
            <a:endParaRPr sz="2400">
              <a:solidFill>
                <a:schemeClr val="dk1"/>
              </a:solidFill>
              <a:latin typeface="Roboto Light"/>
              <a:ea typeface="Roboto Light"/>
              <a:cs typeface="Roboto Light"/>
              <a:sym typeface="Roboto Light"/>
            </a:endParaRPr>
          </a:p>
          <a:p>
            <a:pPr marL="457200" lvl="0" indent="-381000" algn="l" rtl="0">
              <a:spcBef>
                <a:spcPts val="0"/>
              </a:spcBef>
              <a:spcAft>
                <a:spcPts val="0"/>
              </a:spcAft>
              <a:buClr>
                <a:schemeClr val="dk1"/>
              </a:buClr>
              <a:buSzPts val="2400"/>
              <a:buFont typeface="Roboto Light"/>
              <a:buChar char="●"/>
            </a:pPr>
            <a:r>
              <a:rPr lang="en-US" sz="2400">
                <a:solidFill>
                  <a:schemeClr val="dk1"/>
                </a:solidFill>
                <a:latin typeface="Roboto Light"/>
                <a:ea typeface="Roboto Light"/>
                <a:cs typeface="Roboto Light"/>
                <a:sym typeface="Roboto Light"/>
              </a:rPr>
              <a:t>Further investigate the relationship between calcium concentration, alginate concentration, and modulus </a:t>
            </a:r>
            <a:endParaRPr sz="2400">
              <a:solidFill>
                <a:schemeClr val="dk1"/>
              </a:solidFill>
              <a:latin typeface="Roboto Light"/>
              <a:ea typeface="Roboto Light"/>
              <a:cs typeface="Roboto Light"/>
              <a:sym typeface="Roboto Light"/>
            </a:endParaRPr>
          </a:p>
          <a:p>
            <a:pPr marL="457200" lvl="0" indent="-381000" algn="l" rtl="0">
              <a:spcBef>
                <a:spcPts val="0"/>
              </a:spcBef>
              <a:spcAft>
                <a:spcPts val="0"/>
              </a:spcAft>
              <a:buClr>
                <a:schemeClr val="dk1"/>
              </a:buClr>
              <a:buSzPts val="2400"/>
              <a:buFont typeface="Roboto Light"/>
              <a:buChar char="●"/>
            </a:pPr>
            <a:r>
              <a:rPr lang="en-US" sz="2400">
                <a:solidFill>
                  <a:schemeClr val="dk1"/>
                </a:solidFill>
                <a:latin typeface="Roboto Light"/>
                <a:ea typeface="Roboto Light"/>
                <a:cs typeface="Roboto Light"/>
                <a:sym typeface="Roboto Light"/>
              </a:rPr>
              <a:t>Focus on refining and tuning  the droplet maker for creating both sodium alginate and vPDMS microparticles</a:t>
            </a:r>
            <a:endParaRPr sz="2400"/>
          </a:p>
        </p:txBody>
      </p:sp>
      <p:sp>
        <p:nvSpPr>
          <p:cNvPr id="106" name="Google Shape;106;p13"/>
          <p:cNvSpPr/>
          <p:nvPr/>
        </p:nvSpPr>
        <p:spPr>
          <a:xfrm>
            <a:off x="7200" y="31813275"/>
            <a:ext cx="43876800" cy="1500"/>
          </a:xfrm>
          <a:custGeom>
            <a:avLst/>
            <a:gdLst/>
            <a:ahLst/>
            <a:cxnLst/>
            <a:rect l="l" t="t" r="r" b="b"/>
            <a:pathLst>
              <a:path w="120000" h="120000" extrusionOk="0">
                <a:moveTo>
                  <a:pt x="0" y="0"/>
                </a:moveTo>
                <a:lnTo>
                  <a:pt x="119999"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600"/>
              <a:buFont typeface="Arial"/>
              <a:buNone/>
            </a:pPr>
            <a:endParaRPr sz="8600" b="0" i="0" u="none" strike="noStrike" cap="none">
              <a:solidFill>
                <a:schemeClr val="dk1"/>
              </a:solidFill>
              <a:latin typeface="Arial"/>
              <a:ea typeface="Arial"/>
              <a:cs typeface="Arial"/>
              <a:sym typeface="Arial"/>
            </a:endParaRPr>
          </a:p>
        </p:txBody>
      </p:sp>
      <p:pic>
        <p:nvPicPr>
          <p:cNvPr id="107" name="Google Shape;107;p13" title="Chart"/>
          <p:cNvPicPr preferRelativeResize="0"/>
          <p:nvPr/>
        </p:nvPicPr>
        <p:blipFill>
          <a:blip r:embed="rId17">
            <a:alphaModFix/>
          </a:blip>
          <a:stretch>
            <a:fillRect/>
          </a:stretch>
        </p:blipFill>
        <p:spPr>
          <a:xfrm>
            <a:off x="13608726" y="27106525"/>
            <a:ext cx="6705373" cy="414855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1062</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Roboto</vt:lpstr>
      <vt:lpstr>Roboto Light</vt:lpstr>
      <vt:lpstr>simple-light-2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Fuchs, Nicolas</dc:creator>
  <cp:lastModifiedBy>Fuchs, Nicolas</cp:lastModifiedBy>
  <cp:revision>1</cp:revision>
  <dcterms:modified xsi:type="dcterms:W3CDTF">2022-08-02T18:21:04Z</dcterms:modified>
</cp:coreProperties>
</file>