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3" r:id="rId1"/>
  </p:sldMasterIdLst>
  <p:notesMasterIdLst>
    <p:notesMasterId r:id="rId23"/>
  </p:notesMasterIdLst>
  <p:sldIdLst>
    <p:sldId id="256" r:id="rId2"/>
    <p:sldId id="270" r:id="rId3"/>
    <p:sldId id="271" r:id="rId4"/>
    <p:sldId id="283" r:id="rId5"/>
    <p:sldId id="258" r:id="rId6"/>
    <p:sldId id="282" r:id="rId7"/>
    <p:sldId id="285" r:id="rId8"/>
    <p:sldId id="266" r:id="rId9"/>
    <p:sldId id="273" r:id="rId10"/>
    <p:sldId id="274" r:id="rId11"/>
    <p:sldId id="268" r:id="rId12"/>
    <p:sldId id="288" r:id="rId13"/>
    <p:sldId id="287" r:id="rId14"/>
    <p:sldId id="286" r:id="rId15"/>
    <p:sldId id="275" r:id="rId16"/>
    <p:sldId id="277" r:id="rId17"/>
    <p:sldId id="280" r:id="rId18"/>
    <p:sldId id="281" r:id="rId19"/>
    <p:sldId id="260" r:id="rId20"/>
    <p:sldId id="261" r:id="rId21"/>
    <p:sldId id="28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D06EC2-49C8-886A-B2AD-F7A7CF2E0628}" name="Luther, Miles" initials="LM" userId="S::m.luther@northeastern.edu::87db3abb-1da4-43f5-8923-0913f8c8a78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7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88E1B2-4FB0-43CF-B8FA-028CF9E41E75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 phldr="1"/>
      <dgm:spPr/>
    </dgm:pt>
    <dgm:pt modelId="{6D1E13B9-0A89-4423-B6D7-BF436D560936}">
      <dgm:prSet phldrT="[Text]" phldr="0"/>
      <dgm:spPr/>
      <dgm:t>
        <a:bodyPr/>
        <a:lstStyle/>
        <a:p>
          <a:pPr rtl="0"/>
          <a:r>
            <a:rPr lang="en-US" b="1" u="none"/>
            <a:t>Motivation</a:t>
          </a:r>
          <a:r>
            <a:rPr lang="en-US"/>
            <a:t>: Solar energy has the power to redefine the scope of inexhaustible and renewable energy, thus reducing dependent use on fossil fuels &amp; providing a clean way to power </a:t>
          </a:r>
          <a:r>
            <a:rPr lang="en-US">
              <a:latin typeface="Gill Sans MT" panose="020B0502020104020203"/>
            </a:rPr>
            <a:t>the</a:t>
          </a:r>
          <a:r>
            <a:rPr lang="en-US"/>
            <a:t> planet</a:t>
          </a:r>
          <a:r>
            <a:rPr lang="en-US">
              <a:latin typeface="Gill Sans MT" panose="020B0502020104020203"/>
            </a:rPr>
            <a:t>.</a:t>
          </a:r>
          <a:endParaRPr lang="en-US"/>
        </a:p>
      </dgm:t>
    </dgm:pt>
    <dgm:pt modelId="{F0F1BA46-DAC4-44AE-A745-8B9FF067F19B}" type="parTrans" cxnId="{B2FCF4CC-2DB3-4939-B659-896A15013E15}">
      <dgm:prSet/>
      <dgm:spPr/>
    </dgm:pt>
    <dgm:pt modelId="{3CB8B8C8-834B-4988-8760-1C1269BB3718}" type="sibTrans" cxnId="{B2FCF4CC-2DB3-4939-B659-896A15013E15}">
      <dgm:prSet/>
      <dgm:spPr/>
      <dgm:t>
        <a:bodyPr/>
        <a:lstStyle/>
        <a:p>
          <a:endParaRPr lang="en-US"/>
        </a:p>
      </dgm:t>
    </dgm:pt>
    <dgm:pt modelId="{727D1A9E-762C-44BE-9E07-D64373305F62}">
      <dgm:prSet phldrT="[Text]" phldr="0"/>
      <dgm:spPr/>
      <dgm:t>
        <a:bodyPr/>
        <a:lstStyle/>
        <a:p>
          <a:pPr rtl="0"/>
          <a:r>
            <a:rPr lang="en-US" b="1" u="none"/>
            <a:t>Vision</a:t>
          </a:r>
          <a:r>
            <a:rPr lang="en-US"/>
            <a:t>: Use a PSIM simulation to determine the most effective conditions that maximize extracted solar power output.</a:t>
          </a:r>
        </a:p>
      </dgm:t>
    </dgm:pt>
    <dgm:pt modelId="{3CA6EF31-C369-4816-B7B1-67DD8F177512}" type="parTrans" cxnId="{47C0F2E6-107F-4435-A83F-570774715F1D}">
      <dgm:prSet/>
      <dgm:spPr/>
    </dgm:pt>
    <dgm:pt modelId="{E9EF48C5-BC50-405F-BD59-EF4255014EEA}" type="sibTrans" cxnId="{47C0F2E6-107F-4435-A83F-570774715F1D}">
      <dgm:prSet/>
      <dgm:spPr/>
      <dgm:t>
        <a:bodyPr/>
        <a:lstStyle/>
        <a:p>
          <a:endParaRPr lang="en-US"/>
        </a:p>
      </dgm:t>
    </dgm:pt>
    <dgm:pt modelId="{F8103ED7-D78B-4FBE-9750-AB010541BD6E}">
      <dgm:prSet phldr="0"/>
      <dgm:spPr/>
      <dgm:t>
        <a:bodyPr/>
        <a:lstStyle/>
        <a:p>
          <a:pPr rtl="0"/>
          <a:r>
            <a:rPr lang="en-US" b="1" u="none"/>
            <a:t>Challenge</a:t>
          </a:r>
          <a:r>
            <a:rPr lang="en-US"/>
            <a:t>: Low efficiency in photovoltaic modules</a:t>
          </a:r>
          <a:r>
            <a:rPr lang="en-US">
              <a:latin typeface="Gill Sans MT" panose="020B0502020104020203"/>
            </a:rPr>
            <a:t> in converting</a:t>
          </a:r>
          <a:r>
            <a:rPr lang="en-US"/>
            <a:t> sunlight to usable electric </a:t>
          </a:r>
          <a:r>
            <a:rPr lang="en-US">
              <a:latin typeface="Gill Sans MT" panose="020B0502020104020203"/>
            </a:rPr>
            <a:t>power.</a:t>
          </a:r>
          <a:endParaRPr lang="en-US"/>
        </a:p>
      </dgm:t>
    </dgm:pt>
    <dgm:pt modelId="{C16FF35B-B101-48F0-AF1A-B1B91C4222E4}" type="parTrans" cxnId="{CFD28ECE-11D3-44CF-9E8D-761D3A3BD3B4}">
      <dgm:prSet/>
      <dgm:spPr/>
    </dgm:pt>
    <dgm:pt modelId="{A101F003-DD7E-4D78-8BF7-8FD863FB3B5D}" type="sibTrans" cxnId="{CFD28ECE-11D3-44CF-9E8D-761D3A3BD3B4}">
      <dgm:prSet/>
      <dgm:spPr/>
      <dgm:t>
        <a:bodyPr/>
        <a:lstStyle/>
        <a:p>
          <a:endParaRPr lang="en-US"/>
        </a:p>
      </dgm:t>
    </dgm:pt>
    <dgm:pt modelId="{D843187D-F1B6-4A67-8282-C6880CC59386}" type="pres">
      <dgm:prSet presAssocID="{0788E1B2-4FB0-43CF-B8FA-028CF9E41E75}" presName="diagram" presStyleCnt="0">
        <dgm:presLayoutVars>
          <dgm:dir/>
          <dgm:resizeHandles val="exact"/>
        </dgm:presLayoutVars>
      </dgm:prSet>
      <dgm:spPr/>
    </dgm:pt>
    <dgm:pt modelId="{32DD32EF-6B78-4F83-991D-BCEC24F50167}" type="pres">
      <dgm:prSet presAssocID="{6D1E13B9-0A89-4423-B6D7-BF436D560936}" presName="node" presStyleLbl="node1" presStyleIdx="0" presStyleCnt="3">
        <dgm:presLayoutVars>
          <dgm:bulletEnabled val="1"/>
        </dgm:presLayoutVars>
      </dgm:prSet>
      <dgm:spPr/>
    </dgm:pt>
    <dgm:pt modelId="{B7366880-AE9A-4806-A4DD-D92A4496F794}" type="pres">
      <dgm:prSet presAssocID="{3CB8B8C8-834B-4988-8760-1C1269BB3718}" presName="sibTrans" presStyleCnt="0"/>
      <dgm:spPr/>
    </dgm:pt>
    <dgm:pt modelId="{6AD0AEA2-49AC-465A-A02C-F9A7727BA6D1}" type="pres">
      <dgm:prSet presAssocID="{F8103ED7-D78B-4FBE-9750-AB010541BD6E}" presName="node" presStyleLbl="node1" presStyleIdx="1" presStyleCnt="3">
        <dgm:presLayoutVars>
          <dgm:bulletEnabled val="1"/>
        </dgm:presLayoutVars>
      </dgm:prSet>
      <dgm:spPr/>
    </dgm:pt>
    <dgm:pt modelId="{01E320CB-C4F6-4E88-8986-2689CBFEE8CA}" type="pres">
      <dgm:prSet presAssocID="{A101F003-DD7E-4D78-8BF7-8FD863FB3B5D}" presName="sibTrans" presStyleCnt="0"/>
      <dgm:spPr/>
    </dgm:pt>
    <dgm:pt modelId="{ABEB3D3E-E6ED-48B9-840E-83BC1491E93A}" type="pres">
      <dgm:prSet presAssocID="{727D1A9E-762C-44BE-9E07-D64373305F62}" presName="node" presStyleLbl="node1" presStyleIdx="2" presStyleCnt="3">
        <dgm:presLayoutVars>
          <dgm:bulletEnabled val="1"/>
        </dgm:presLayoutVars>
      </dgm:prSet>
      <dgm:spPr/>
    </dgm:pt>
  </dgm:ptLst>
  <dgm:cxnLst>
    <dgm:cxn modelId="{8635BB02-A532-48B8-8DBF-1A0B4ACC2276}" type="presOf" srcId="{6D1E13B9-0A89-4423-B6D7-BF436D560936}" destId="{32DD32EF-6B78-4F83-991D-BCEC24F50167}" srcOrd="0" destOrd="0" presId="urn:microsoft.com/office/officeart/2005/8/layout/default"/>
    <dgm:cxn modelId="{B9004A4C-48F3-4B6D-BB38-692BF77F583B}" type="presOf" srcId="{727D1A9E-762C-44BE-9E07-D64373305F62}" destId="{ABEB3D3E-E6ED-48B9-840E-83BC1491E93A}" srcOrd="0" destOrd="0" presId="urn:microsoft.com/office/officeart/2005/8/layout/default"/>
    <dgm:cxn modelId="{49958A77-AB69-41BB-BF1C-9D404E43B6A1}" type="presOf" srcId="{0788E1B2-4FB0-43CF-B8FA-028CF9E41E75}" destId="{D843187D-F1B6-4A67-8282-C6880CC59386}" srcOrd="0" destOrd="0" presId="urn:microsoft.com/office/officeart/2005/8/layout/default"/>
    <dgm:cxn modelId="{8DA89A85-FB5F-4980-BB64-67043A47F5FD}" type="presOf" srcId="{F8103ED7-D78B-4FBE-9750-AB010541BD6E}" destId="{6AD0AEA2-49AC-465A-A02C-F9A7727BA6D1}" srcOrd="0" destOrd="0" presId="urn:microsoft.com/office/officeart/2005/8/layout/default"/>
    <dgm:cxn modelId="{B2FCF4CC-2DB3-4939-B659-896A15013E15}" srcId="{0788E1B2-4FB0-43CF-B8FA-028CF9E41E75}" destId="{6D1E13B9-0A89-4423-B6D7-BF436D560936}" srcOrd="0" destOrd="0" parTransId="{F0F1BA46-DAC4-44AE-A745-8B9FF067F19B}" sibTransId="{3CB8B8C8-834B-4988-8760-1C1269BB3718}"/>
    <dgm:cxn modelId="{CFD28ECE-11D3-44CF-9E8D-761D3A3BD3B4}" srcId="{0788E1B2-4FB0-43CF-B8FA-028CF9E41E75}" destId="{F8103ED7-D78B-4FBE-9750-AB010541BD6E}" srcOrd="1" destOrd="0" parTransId="{C16FF35B-B101-48F0-AF1A-B1B91C4222E4}" sibTransId="{A101F003-DD7E-4D78-8BF7-8FD863FB3B5D}"/>
    <dgm:cxn modelId="{47C0F2E6-107F-4435-A83F-570774715F1D}" srcId="{0788E1B2-4FB0-43CF-B8FA-028CF9E41E75}" destId="{727D1A9E-762C-44BE-9E07-D64373305F62}" srcOrd="2" destOrd="0" parTransId="{3CA6EF31-C369-4816-B7B1-67DD8F177512}" sibTransId="{E9EF48C5-BC50-405F-BD59-EF4255014EEA}"/>
    <dgm:cxn modelId="{144A12BC-BCBC-4CE4-84D7-AADF6A0713E6}" type="presParOf" srcId="{D843187D-F1B6-4A67-8282-C6880CC59386}" destId="{32DD32EF-6B78-4F83-991D-BCEC24F50167}" srcOrd="0" destOrd="0" presId="urn:microsoft.com/office/officeart/2005/8/layout/default"/>
    <dgm:cxn modelId="{C5553310-F114-4E44-B745-A8BB498316F2}" type="presParOf" srcId="{D843187D-F1B6-4A67-8282-C6880CC59386}" destId="{B7366880-AE9A-4806-A4DD-D92A4496F794}" srcOrd="1" destOrd="0" presId="urn:microsoft.com/office/officeart/2005/8/layout/default"/>
    <dgm:cxn modelId="{5AF10FD6-56D8-4C2C-A959-18C0ECE33DFA}" type="presParOf" srcId="{D843187D-F1B6-4A67-8282-C6880CC59386}" destId="{6AD0AEA2-49AC-465A-A02C-F9A7727BA6D1}" srcOrd="2" destOrd="0" presId="urn:microsoft.com/office/officeart/2005/8/layout/default"/>
    <dgm:cxn modelId="{4003F9AD-C8F9-499F-864C-FEA9D4A45C8A}" type="presParOf" srcId="{D843187D-F1B6-4A67-8282-C6880CC59386}" destId="{01E320CB-C4F6-4E88-8986-2689CBFEE8CA}" srcOrd="3" destOrd="0" presId="urn:microsoft.com/office/officeart/2005/8/layout/default"/>
    <dgm:cxn modelId="{F38FFEE9-AB6F-4BA9-A007-EA5F7155ABF4}" type="presParOf" srcId="{D843187D-F1B6-4A67-8282-C6880CC59386}" destId="{ABEB3D3E-E6ED-48B9-840E-83BC1491E93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7018D5-3D71-4BEC-93C5-6F726BBF28F5}" type="doc">
      <dgm:prSet loTypeId="urn:microsoft.com/office/officeart/2005/8/layout/hierarchy3" loCatId="hierarchy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17F1089-A6E6-4FFB-A00B-4AF3C069E6E4}">
      <dgm:prSet phldrT="[Text]"/>
      <dgm:spPr/>
      <dgm:t>
        <a:bodyPr/>
        <a:lstStyle/>
        <a:p>
          <a:pPr rtl="0"/>
          <a:r>
            <a:rPr lang="en-US" b="1" u="none">
              <a:solidFill>
                <a:schemeClr val="accent3">
                  <a:lumMod val="20000"/>
                  <a:lumOff val="80000"/>
                </a:schemeClr>
              </a:solidFill>
              <a:latin typeface="Gill Sans MT" panose="020B0502020104020203"/>
            </a:rPr>
            <a:t>Goals</a:t>
          </a:r>
          <a:r>
            <a:rPr lang="en-US" b="1">
              <a:solidFill>
                <a:schemeClr val="accent3">
                  <a:lumMod val="20000"/>
                  <a:lumOff val="80000"/>
                </a:schemeClr>
              </a:solidFill>
              <a:latin typeface="Gill Sans MT" panose="020B0502020104020203"/>
            </a:rPr>
            <a:t>:</a:t>
          </a:r>
          <a:r>
            <a:rPr lang="en-US">
              <a:solidFill>
                <a:schemeClr val="accent3">
                  <a:lumMod val="20000"/>
                  <a:lumOff val="80000"/>
                </a:schemeClr>
              </a:solidFill>
              <a:latin typeface="Gill Sans MT" panose="020B0502020104020203"/>
            </a:rPr>
            <a:t> To design DC-DC converters for solar-powered phone chargers, thus determining the best way to harness solar energy &amp; power the planet in a safe,  sustainable, &amp; clean way.</a:t>
          </a:r>
          <a:endParaRPr lang="en-US">
            <a:solidFill>
              <a:schemeClr val="accent3">
                <a:lumMod val="20000"/>
                <a:lumOff val="80000"/>
              </a:schemeClr>
            </a:solidFill>
          </a:endParaRPr>
        </a:p>
      </dgm:t>
    </dgm:pt>
    <dgm:pt modelId="{EEB418E2-9C89-4F44-BB99-D282C8082763}" type="parTrans" cxnId="{CDD9ACCF-FC4E-4C89-8394-51418BA14E1F}">
      <dgm:prSet/>
      <dgm:spPr/>
      <dgm:t>
        <a:bodyPr/>
        <a:lstStyle/>
        <a:p>
          <a:endParaRPr lang="en-US"/>
        </a:p>
      </dgm:t>
    </dgm:pt>
    <dgm:pt modelId="{2C5BC9C5-9817-49AC-B4AE-591833725159}" type="sibTrans" cxnId="{CDD9ACCF-FC4E-4C89-8394-51418BA14E1F}">
      <dgm:prSet/>
      <dgm:spPr/>
      <dgm:t>
        <a:bodyPr/>
        <a:lstStyle/>
        <a:p>
          <a:endParaRPr lang="en-US"/>
        </a:p>
      </dgm:t>
    </dgm:pt>
    <dgm:pt modelId="{F1AD6882-32E6-4B3E-90D7-EDFC7090AD4B}">
      <dgm:prSet phldrT="[Text]"/>
      <dgm:spPr/>
      <dgm:t>
        <a:bodyPr/>
        <a:lstStyle/>
        <a:p>
          <a:pPr rtl="0"/>
          <a:r>
            <a:rPr lang="en-US">
              <a:solidFill>
                <a:schemeClr val="accent3">
                  <a:lumMod val="50000"/>
                </a:schemeClr>
              </a:solidFill>
              <a:latin typeface="Gill Sans MT" panose="020B0502020104020203"/>
            </a:rPr>
            <a:t>Circuit design: simulate photovoltaic (PV) modules connected to linear DC-DC converters- such as voltage dividers, LDOs, &amp; transistor series voltage regulators- on PSIM &amp; experiment in realistic weather conditions.</a:t>
          </a:r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5C173F07-EA90-412A-B38A-B58AFE7A2724}" type="parTrans" cxnId="{9D014AFB-5D00-49EC-AE6F-F351B74B51F4}">
      <dgm:prSet/>
      <dgm:spPr/>
      <dgm:t>
        <a:bodyPr/>
        <a:lstStyle/>
        <a:p>
          <a:endParaRPr lang="en-US"/>
        </a:p>
      </dgm:t>
    </dgm:pt>
    <dgm:pt modelId="{7DA26235-9629-49F3-B419-CE6AC8237AF3}" type="sibTrans" cxnId="{9D014AFB-5D00-49EC-AE6F-F351B74B51F4}">
      <dgm:prSet/>
      <dgm:spPr/>
      <dgm:t>
        <a:bodyPr/>
        <a:lstStyle/>
        <a:p>
          <a:endParaRPr lang="en-US"/>
        </a:p>
      </dgm:t>
    </dgm:pt>
    <dgm:pt modelId="{597CCBE6-C769-4781-8668-C12EA125624F}">
      <dgm:prSet phldrT="[Text]"/>
      <dgm:spPr/>
      <dgm:t>
        <a:bodyPr/>
        <a:lstStyle/>
        <a:p>
          <a:pPr rtl="0"/>
          <a:r>
            <a:rPr lang="en-US">
              <a:solidFill>
                <a:schemeClr val="accent3">
                  <a:lumMod val="50000"/>
                </a:schemeClr>
              </a:solidFill>
              <a:latin typeface="Gill Sans MT" panose="020B0502020104020203"/>
            </a:rPr>
            <a:t>Circuit analysis: solving the circuits; chart &amp; graph the PSIM &amp; experimental data, modeling waveforms of load, irradiance, &amp; temperature variation on current, voltage, extracted power, &amp; maximum power in PV modules. </a:t>
          </a:r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C67E7CED-7994-4FA8-A472-140051D7838F}" type="parTrans" cxnId="{18CD58E2-C43C-4336-A1FB-0CE17AB6CE33}">
      <dgm:prSet/>
      <dgm:spPr/>
      <dgm:t>
        <a:bodyPr/>
        <a:lstStyle/>
        <a:p>
          <a:endParaRPr lang="en-US"/>
        </a:p>
      </dgm:t>
    </dgm:pt>
    <dgm:pt modelId="{816B903F-B857-456B-8125-F6DC0CD4CAB3}" type="sibTrans" cxnId="{18CD58E2-C43C-4336-A1FB-0CE17AB6CE33}">
      <dgm:prSet/>
      <dgm:spPr/>
      <dgm:t>
        <a:bodyPr/>
        <a:lstStyle/>
        <a:p>
          <a:endParaRPr lang="en-US"/>
        </a:p>
      </dgm:t>
    </dgm:pt>
    <dgm:pt modelId="{E5E5F100-A1FC-426E-87E3-5FA441A18AC8}" type="pres">
      <dgm:prSet presAssocID="{437018D5-3D71-4BEC-93C5-6F726BBF28F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D90D984-7FF9-472F-AC18-18812DE8AA18}" type="pres">
      <dgm:prSet presAssocID="{417F1089-A6E6-4FFB-A00B-4AF3C069E6E4}" presName="root" presStyleCnt="0"/>
      <dgm:spPr/>
    </dgm:pt>
    <dgm:pt modelId="{ECA24B84-5CF9-49AD-AF52-F4DC5B62D3CE}" type="pres">
      <dgm:prSet presAssocID="{417F1089-A6E6-4FFB-A00B-4AF3C069E6E4}" presName="rootComposite" presStyleCnt="0"/>
      <dgm:spPr/>
    </dgm:pt>
    <dgm:pt modelId="{7D1DDC27-9BB1-4AE9-AE0F-19EB395DEB39}" type="pres">
      <dgm:prSet presAssocID="{417F1089-A6E6-4FFB-A00B-4AF3C069E6E4}" presName="rootText" presStyleLbl="node1" presStyleIdx="0" presStyleCnt="1"/>
      <dgm:spPr/>
    </dgm:pt>
    <dgm:pt modelId="{C782B616-A28E-4814-A79C-3895D32A5C6F}" type="pres">
      <dgm:prSet presAssocID="{417F1089-A6E6-4FFB-A00B-4AF3C069E6E4}" presName="rootConnector" presStyleLbl="node1" presStyleIdx="0" presStyleCnt="1"/>
      <dgm:spPr/>
    </dgm:pt>
    <dgm:pt modelId="{D9DDCC51-2BF2-4D5C-AF8C-632108F49AFA}" type="pres">
      <dgm:prSet presAssocID="{417F1089-A6E6-4FFB-A00B-4AF3C069E6E4}" presName="childShape" presStyleCnt="0"/>
      <dgm:spPr/>
    </dgm:pt>
    <dgm:pt modelId="{92198978-EB09-4723-8ABC-050F52887144}" type="pres">
      <dgm:prSet presAssocID="{5C173F07-EA90-412A-B38A-B58AFE7A2724}" presName="Name13" presStyleLbl="parChTrans1D2" presStyleIdx="0" presStyleCnt="2"/>
      <dgm:spPr/>
    </dgm:pt>
    <dgm:pt modelId="{63CD68E6-2573-4BE0-9A6B-F2201FD1CE82}" type="pres">
      <dgm:prSet presAssocID="{F1AD6882-32E6-4B3E-90D7-EDFC7090AD4B}" presName="childText" presStyleLbl="bgAcc1" presStyleIdx="0" presStyleCnt="2">
        <dgm:presLayoutVars>
          <dgm:bulletEnabled val="1"/>
        </dgm:presLayoutVars>
      </dgm:prSet>
      <dgm:spPr/>
    </dgm:pt>
    <dgm:pt modelId="{E58DD87C-76A1-4BFA-B0B2-B3B3F713B581}" type="pres">
      <dgm:prSet presAssocID="{C67E7CED-7994-4FA8-A472-140051D7838F}" presName="Name13" presStyleLbl="parChTrans1D2" presStyleIdx="1" presStyleCnt="2"/>
      <dgm:spPr/>
    </dgm:pt>
    <dgm:pt modelId="{72B8B8BF-F5F0-46A0-A45B-7E19897577EE}" type="pres">
      <dgm:prSet presAssocID="{597CCBE6-C769-4781-8668-C12EA125624F}" presName="childText" presStyleLbl="bgAcc1" presStyleIdx="1" presStyleCnt="2">
        <dgm:presLayoutVars>
          <dgm:bulletEnabled val="1"/>
        </dgm:presLayoutVars>
      </dgm:prSet>
      <dgm:spPr/>
    </dgm:pt>
  </dgm:ptLst>
  <dgm:cxnLst>
    <dgm:cxn modelId="{F6E39715-7EE3-485E-9B55-D057D5C6A62B}" type="presOf" srcId="{C67E7CED-7994-4FA8-A472-140051D7838F}" destId="{E58DD87C-76A1-4BFA-B0B2-B3B3F713B581}" srcOrd="0" destOrd="0" presId="urn:microsoft.com/office/officeart/2005/8/layout/hierarchy3"/>
    <dgm:cxn modelId="{E1768229-6661-424E-844E-F8E81658E983}" type="presOf" srcId="{5C173F07-EA90-412A-B38A-B58AFE7A2724}" destId="{92198978-EB09-4723-8ABC-050F52887144}" srcOrd="0" destOrd="0" presId="urn:microsoft.com/office/officeart/2005/8/layout/hierarchy3"/>
    <dgm:cxn modelId="{20B8893F-89B0-465F-BDDC-4F1EDAC64A42}" type="presOf" srcId="{597CCBE6-C769-4781-8668-C12EA125624F}" destId="{72B8B8BF-F5F0-46A0-A45B-7E19897577EE}" srcOrd="0" destOrd="0" presId="urn:microsoft.com/office/officeart/2005/8/layout/hierarchy3"/>
    <dgm:cxn modelId="{43244595-7F4D-443B-B76A-8ED7431A018E}" type="presOf" srcId="{F1AD6882-32E6-4B3E-90D7-EDFC7090AD4B}" destId="{63CD68E6-2573-4BE0-9A6B-F2201FD1CE82}" srcOrd="0" destOrd="0" presId="urn:microsoft.com/office/officeart/2005/8/layout/hierarchy3"/>
    <dgm:cxn modelId="{CDD9ACCF-FC4E-4C89-8394-51418BA14E1F}" srcId="{437018D5-3D71-4BEC-93C5-6F726BBF28F5}" destId="{417F1089-A6E6-4FFB-A00B-4AF3C069E6E4}" srcOrd="0" destOrd="0" parTransId="{EEB418E2-9C89-4F44-BB99-D282C8082763}" sibTransId="{2C5BC9C5-9817-49AC-B4AE-591833725159}"/>
    <dgm:cxn modelId="{76D3AAD8-F0B3-4E18-AB42-AA14D2F4B6F3}" type="presOf" srcId="{417F1089-A6E6-4FFB-A00B-4AF3C069E6E4}" destId="{C782B616-A28E-4814-A79C-3895D32A5C6F}" srcOrd="1" destOrd="0" presId="urn:microsoft.com/office/officeart/2005/8/layout/hierarchy3"/>
    <dgm:cxn modelId="{18CD58E2-C43C-4336-A1FB-0CE17AB6CE33}" srcId="{417F1089-A6E6-4FFB-A00B-4AF3C069E6E4}" destId="{597CCBE6-C769-4781-8668-C12EA125624F}" srcOrd="1" destOrd="0" parTransId="{C67E7CED-7994-4FA8-A472-140051D7838F}" sibTransId="{816B903F-B857-456B-8125-F6DC0CD4CAB3}"/>
    <dgm:cxn modelId="{EF6E06EB-AB2A-4BC9-B753-C2B62B95D29D}" type="presOf" srcId="{417F1089-A6E6-4FFB-A00B-4AF3C069E6E4}" destId="{7D1DDC27-9BB1-4AE9-AE0F-19EB395DEB39}" srcOrd="0" destOrd="0" presId="urn:microsoft.com/office/officeart/2005/8/layout/hierarchy3"/>
    <dgm:cxn modelId="{9D014AFB-5D00-49EC-AE6F-F351B74B51F4}" srcId="{417F1089-A6E6-4FFB-A00B-4AF3C069E6E4}" destId="{F1AD6882-32E6-4B3E-90D7-EDFC7090AD4B}" srcOrd="0" destOrd="0" parTransId="{5C173F07-EA90-412A-B38A-B58AFE7A2724}" sibTransId="{7DA26235-9629-49F3-B419-CE6AC8237AF3}"/>
    <dgm:cxn modelId="{21087FFC-8BA0-4D4A-B8E9-4789E557B94F}" type="presOf" srcId="{437018D5-3D71-4BEC-93C5-6F726BBF28F5}" destId="{E5E5F100-A1FC-426E-87E3-5FA441A18AC8}" srcOrd="0" destOrd="0" presId="urn:microsoft.com/office/officeart/2005/8/layout/hierarchy3"/>
    <dgm:cxn modelId="{3E9C010F-1716-43C9-B704-930069063DF1}" type="presParOf" srcId="{E5E5F100-A1FC-426E-87E3-5FA441A18AC8}" destId="{ED90D984-7FF9-472F-AC18-18812DE8AA18}" srcOrd="0" destOrd="0" presId="urn:microsoft.com/office/officeart/2005/8/layout/hierarchy3"/>
    <dgm:cxn modelId="{F122425F-CBDD-4B0F-885E-19D77136874A}" type="presParOf" srcId="{ED90D984-7FF9-472F-AC18-18812DE8AA18}" destId="{ECA24B84-5CF9-49AD-AF52-F4DC5B62D3CE}" srcOrd="0" destOrd="0" presId="urn:microsoft.com/office/officeart/2005/8/layout/hierarchy3"/>
    <dgm:cxn modelId="{8712BB24-C1E8-4C49-99FB-C4A0D9BB19D6}" type="presParOf" srcId="{ECA24B84-5CF9-49AD-AF52-F4DC5B62D3CE}" destId="{7D1DDC27-9BB1-4AE9-AE0F-19EB395DEB39}" srcOrd="0" destOrd="0" presId="urn:microsoft.com/office/officeart/2005/8/layout/hierarchy3"/>
    <dgm:cxn modelId="{C5A29F00-B4EF-41E4-84B2-D1DF4D82A6A4}" type="presParOf" srcId="{ECA24B84-5CF9-49AD-AF52-F4DC5B62D3CE}" destId="{C782B616-A28E-4814-A79C-3895D32A5C6F}" srcOrd="1" destOrd="0" presId="urn:microsoft.com/office/officeart/2005/8/layout/hierarchy3"/>
    <dgm:cxn modelId="{893D6FB1-5D94-4C6B-AB19-C16647D9D6E8}" type="presParOf" srcId="{ED90D984-7FF9-472F-AC18-18812DE8AA18}" destId="{D9DDCC51-2BF2-4D5C-AF8C-632108F49AFA}" srcOrd="1" destOrd="0" presId="urn:microsoft.com/office/officeart/2005/8/layout/hierarchy3"/>
    <dgm:cxn modelId="{19BCA543-B4EF-4865-B657-6EA167B3EF7F}" type="presParOf" srcId="{D9DDCC51-2BF2-4D5C-AF8C-632108F49AFA}" destId="{92198978-EB09-4723-8ABC-050F52887144}" srcOrd="0" destOrd="0" presId="urn:microsoft.com/office/officeart/2005/8/layout/hierarchy3"/>
    <dgm:cxn modelId="{4FCFACD9-023D-47DB-8452-B4A0493E55BD}" type="presParOf" srcId="{D9DDCC51-2BF2-4D5C-AF8C-632108F49AFA}" destId="{63CD68E6-2573-4BE0-9A6B-F2201FD1CE82}" srcOrd="1" destOrd="0" presId="urn:microsoft.com/office/officeart/2005/8/layout/hierarchy3"/>
    <dgm:cxn modelId="{3C3504C8-A657-4ACC-AF0C-9C8E8C725076}" type="presParOf" srcId="{D9DDCC51-2BF2-4D5C-AF8C-632108F49AFA}" destId="{E58DD87C-76A1-4BFA-B0B2-B3B3F713B581}" srcOrd="2" destOrd="0" presId="urn:microsoft.com/office/officeart/2005/8/layout/hierarchy3"/>
    <dgm:cxn modelId="{F807FC6A-0027-4870-B64B-6105DA35A6F2}" type="presParOf" srcId="{D9DDCC51-2BF2-4D5C-AF8C-632108F49AFA}" destId="{72B8B8BF-F5F0-46A0-A45B-7E19897577EE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6DF19E-DFA0-4A0A-B760-3E7B6CCA8FA3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5B0961-1F92-4DE7-BD79-C45CBACA2F39}">
      <dgm:prSet phldrT="[Text]"/>
      <dgm:spPr/>
      <dgm:t>
        <a:bodyPr/>
        <a:lstStyle/>
        <a:p>
          <a:pPr rtl="0"/>
          <a:r>
            <a:rPr lang="en-US">
              <a:latin typeface="Gill Sans MT" panose="020B0502020104020203"/>
            </a:rPr>
            <a:t>PV Module</a:t>
          </a:r>
          <a:endParaRPr lang="en-US"/>
        </a:p>
      </dgm:t>
    </dgm:pt>
    <dgm:pt modelId="{CE6169C5-FCB1-4AB8-B858-0E7E3391A95D}" type="parTrans" cxnId="{C4DD324C-B404-479A-AB24-CC607CC01CB2}">
      <dgm:prSet/>
      <dgm:spPr/>
      <dgm:t>
        <a:bodyPr/>
        <a:lstStyle/>
        <a:p>
          <a:endParaRPr lang="en-US"/>
        </a:p>
      </dgm:t>
    </dgm:pt>
    <dgm:pt modelId="{D34163A6-856F-49E1-A6A7-D1B767677CFD}" type="sibTrans" cxnId="{C4DD324C-B404-479A-AB24-CC607CC01CB2}">
      <dgm:prSet/>
      <dgm:spPr/>
      <dgm:t>
        <a:bodyPr/>
        <a:lstStyle/>
        <a:p>
          <a:endParaRPr lang="en-US"/>
        </a:p>
      </dgm:t>
    </dgm:pt>
    <dgm:pt modelId="{EE66104A-8203-479C-8D90-A115175DFF54}">
      <dgm:prSet phldrT="[Text]"/>
      <dgm:spPr/>
      <dgm:t>
        <a:bodyPr/>
        <a:lstStyle/>
        <a:p>
          <a:pPr rtl="0"/>
          <a:r>
            <a:rPr lang="en-US">
              <a:latin typeface="Gill Sans MT" panose="020B0502020104020203"/>
            </a:rPr>
            <a:t>Voltage Divider Linear Regulator</a:t>
          </a:r>
          <a:endParaRPr lang="en-US"/>
        </a:p>
      </dgm:t>
    </dgm:pt>
    <dgm:pt modelId="{BB7243BF-9368-44D9-8E46-468308D78509}" type="parTrans" cxnId="{242F5C38-6F9E-4A28-934E-9FE47F788C0F}">
      <dgm:prSet/>
      <dgm:spPr/>
      <dgm:t>
        <a:bodyPr/>
        <a:lstStyle/>
        <a:p>
          <a:endParaRPr lang="en-US"/>
        </a:p>
      </dgm:t>
    </dgm:pt>
    <dgm:pt modelId="{A9F1D02B-2493-480B-B554-D848EB997854}" type="sibTrans" cxnId="{242F5C38-6F9E-4A28-934E-9FE47F788C0F}">
      <dgm:prSet/>
      <dgm:spPr/>
      <dgm:t>
        <a:bodyPr/>
        <a:lstStyle/>
        <a:p>
          <a:endParaRPr lang="en-US"/>
        </a:p>
      </dgm:t>
    </dgm:pt>
    <dgm:pt modelId="{85BD3B9A-8E34-4172-B32F-44AA3D5D0339}">
      <dgm:prSet phldrT="[Text]" phldr="0"/>
      <dgm:spPr/>
      <dgm:t>
        <a:bodyPr/>
        <a:lstStyle/>
        <a:p>
          <a:pPr rtl="0"/>
          <a:r>
            <a:rPr lang="en-US">
              <a:latin typeface="Gill Sans MT" panose="020B0502020104020203"/>
            </a:rPr>
            <a:t>Transistor Series Voltage Regulators</a:t>
          </a:r>
          <a:endParaRPr lang="en-US"/>
        </a:p>
      </dgm:t>
    </dgm:pt>
    <dgm:pt modelId="{5DE55E3F-C6D6-43D6-9B67-DE8679197A07}" type="parTrans" cxnId="{75456071-32CD-41D8-AA0C-4F4AAD1C4948}">
      <dgm:prSet/>
      <dgm:spPr/>
      <dgm:t>
        <a:bodyPr/>
        <a:lstStyle/>
        <a:p>
          <a:endParaRPr lang="en-US"/>
        </a:p>
      </dgm:t>
    </dgm:pt>
    <dgm:pt modelId="{D590B7A3-A4A1-4999-A057-70C53247ED98}" type="sibTrans" cxnId="{75456071-32CD-41D8-AA0C-4F4AAD1C4948}">
      <dgm:prSet/>
      <dgm:spPr/>
      <dgm:t>
        <a:bodyPr/>
        <a:lstStyle/>
        <a:p>
          <a:endParaRPr lang="en-US"/>
        </a:p>
      </dgm:t>
    </dgm:pt>
    <dgm:pt modelId="{B2FB41D1-7404-4031-A712-3ADCC12515C0}">
      <dgm:prSet phldrT="[Text]" phldr="0"/>
      <dgm:spPr/>
      <dgm:t>
        <a:bodyPr/>
        <a:lstStyle/>
        <a:p>
          <a:pPr rtl="0"/>
          <a:r>
            <a:rPr lang="en-US">
              <a:latin typeface="Gill Sans MT" panose="020B0502020104020203"/>
            </a:rPr>
            <a:t>Buck Converters</a:t>
          </a:r>
          <a:endParaRPr lang="en-US"/>
        </a:p>
      </dgm:t>
    </dgm:pt>
    <dgm:pt modelId="{715258BB-9776-44F9-B10D-7B8BD4480F2C}" type="parTrans" cxnId="{1F4C3AB9-586F-47A2-B16E-6946D0CBD46C}">
      <dgm:prSet/>
      <dgm:spPr/>
      <dgm:t>
        <a:bodyPr/>
        <a:lstStyle/>
        <a:p>
          <a:endParaRPr lang="en-US"/>
        </a:p>
      </dgm:t>
    </dgm:pt>
    <dgm:pt modelId="{EBC4A844-3A68-4CD0-9868-5AF7CE2B0F1A}" type="sibTrans" cxnId="{1F4C3AB9-586F-47A2-B16E-6946D0CBD46C}">
      <dgm:prSet/>
      <dgm:spPr/>
      <dgm:t>
        <a:bodyPr/>
        <a:lstStyle/>
        <a:p>
          <a:endParaRPr lang="en-US"/>
        </a:p>
      </dgm:t>
    </dgm:pt>
    <dgm:pt modelId="{58D0EBFC-5B4E-4752-9C47-DDF4726B855C}" type="pres">
      <dgm:prSet presAssocID="{406DF19E-DFA0-4A0A-B760-3E7B6CCA8FA3}" presName="Name0" presStyleCnt="0">
        <dgm:presLayoutVars>
          <dgm:dir/>
          <dgm:resizeHandles val="exact"/>
        </dgm:presLayoutVars>
      </dgm:prSet>
      <dgm:spPr/>
    </dgm:pt>
    <dgm:pt modelId="{607DE9D7-5210-42DB-A9F8-50127932B0B2}" type="pres">
      <dgm:prSet presAssocID="{CB5B0961-1F92-4DE7-BD79-C45CBACA2F39}" presName="node" presStyleLbl="node1" presStyleIdx="0" presStyleCnt="4">
        <dgm:presLayoutVars>
          <dgm:bulletEnabled val="1"/>
        </dgm:presLayoutVars>
      </dgm:prSet>
      <dgm:spPr/>
    </dgm:pt>
    <dgm:pt modelId="{04649FAB-1B8D-4864-93BF-98DADBB40DC2}" type="pres">
      <dgm:prSet presAssocID="{D34163A6-856F-49E1-A6A7-D1B767677CFD}" presName="sibTrans" presStyleLbl="sibTrans1D1" presStyleIdx="0" presStyleCnt="3"/>
      <dgm:spPr/>
    </dgm:pt>
    <dgm:pt modelId="{DD9FCDB3-A366-41A3-BDFD-A7AA2A966E22}" type="pres">
      <dgm:prSet presAssocID="{D34163A6-856F-49E1-A6A7-D1B767677CFD}" presName="connectorText" presStyleLbl="sibTrans1D1" presStyleIdx="0" presStyleCnt="3"/>
      <dgm:spPr/>
    </dgm:pt>
    <dgm:pt modelId="{99658672-EFC1-4F0E-8E9C-4D16AA754F9E}" type="pres">
      <dgm:prSet presAssocID="{EE66104A-8203-479C-8D90-A115175DFF54}" presName="node" presStyleLbl="node1" presStyleIdx="1" presStyleCnt="4">
        <dgm:presLayoutVars>
          <dgm:bulletEnabled val="1"/>
        </dgm:presLayoutVars>
      </dgm:prSet>
      <dgm:spPr/>
    </dgm:pt>
    <dgm:pt modelId="{8B05CBAA-E68B-4074-8D63-259DF830B0A4}" type="pres">
      <dgm:prSet presAssocID="{A9F1D02B-2493-480B-B554-D848EB997854}" presName="sibTrans" presStyleLbl="sibTrans1D1" presStyleIdx="1" presStyleCnt="3"/>
      <dgm:spPr/>
    </dgm:pt>
    <dgm:pt modelId="{1971061F-CE48-4B90-9024-A5DBE8033252}" type="pres">
      <dgm:prSet presAssocID="{A9F1D02B-2493-480B-B554-D848EB997854}" presName="connectorText" presStyleLbl="sibTrans1D1" presStyleIdx="1" presStyleCnt="3"/>
      <dgm:spPr/>
    </dgm:pt>
    <dgm:pt modelId="{555A166B-5711-4BDF-A1BF-3C0EE111B264}" type="pres">
      <dgm:prSet presAssocID="{85BD3B9A-8E34-4172-B32F-44AA3D5D0339}" presName="node" presStyleLbl="node1" presStyleIdx="2" presStyleCnt="4">
        <dgm:presLayoutVars>
          <dgm:bulletEnabled val="1"/>
        </dgm:presLayoutVars>
      </dgm:prSet>
      <dgm:spPr/>
    </dgm:pt>
    <dgm:pt modelId="{607263F5-78C0-4050-A7DE-24F40B3D485A}" type="pres">
      <dgm:prSet presAssocID="{D590B7A3-A4A1-4999-A057-70C53247ED98}" presName="sibTrans" presStyleLbl="sibTrans1D1" presStyleIdx="2" presStyleCnt="3"/>
      <dgm:spPr/>
    </dgm:pt>
    <dgm:pt modelId="{C833A823-5F1A-4343-9F97-C5B1C50342AA}" type="pres">
      <dgm:prSet presAssocID="{D590B7A3-A4A1-4999-A057-70C53247ED98}" presName="connectorText" presStyleLbl="sibTrans1D1" presStyleIdx="2" presStyleCnt="3"/>
      <dgm:spPr/>
    </dgm:pt>
    <dgm:pt modelId="{0BD4C4C5-0061-4A1F-8750-649EEF3B804F}" type="pres">
      <dgm:prSet presAssocID="{B2FB41D1-7404-4031-A712-3ADCC12515C0}" presName="node" presStyleLbl="node1" presStyleIdx="3" presStyleCnt="4">
        <dgm:presLayoutVars>
          <dgm:bulletEnabled val="1"/>
        </dgm:presLayoutVars>
      </dgm:prSet>
      <dgm:spPr/>
    </dgm:pt>
  </dgm:ptLst>
  <dgm:cxnLst>
    <dgm:cxn modelId="{3D17F913-29B3-459B-ADE8-FAF81AEFD39A}" type="presOf" srcId="{EE66104A-8203-479C-8D90-A115175DFF54}" destId="{99658672-EFC1-4F0E-8E9C-4D16AA754F9E}" srcOrd="0" destOrd="0" presId="urn:microsoft.com/office/officeart/2005/8/layout/bProcess3"/>
    <dgm:cxn modelId="{242F5C38-6F9E-4A28-934E-9FE47F788C0F}" srcId="{406DF19E-DFA0-4A0A-B760-3E7B6CCA8FA3}" destId="{EE66104A-8203-479C-8D90-A115175DFF54}" srcOrd="1" destOrd="0" parTransId="{BB7243BF-9368-44D9-8E46-468308D78509}" sibTransId="{A9F1D02B-2493-480B-B554-D848EB997854}"/>
    <dgm:cxn modelId="{2E6FC341-B5F1-463D-BF4C-1CD2E09C5437}" type="presOf" srcId="{CB5B0961-1F92-4DE7-BD79-C45CBACA2F39}" destId="{607DE9D7-5210-42DB-A9F8-50127932B0B2}" srcOrd="0" destOrd="0" presId="urn:microsoft.com/office/officeart/2005/8/layout/bProcess3"/>
    <dgm:cxn modelId="{03468569-5D98-4453-B2B0-F2FB8661A1D5}" type="presOf" srcId="{406DF19E-DFA0-4A0A-B760-3E7B6CCA8FA3}" destId="{58D0EBFC-5B4E-4752-9C47-DDF4726B855C}" srcOrd="0" destOrd="0" presId="urn:microsoft.com/office/officeart/2005/8/layout/bProcess3"/>
    <dgm:cxn modelId="{44D6F049-A4B2-4B0F-AAFB-FE228B4D6679}" type="presOf" srcId="{D34163A6-856F-49E1-A6A7-D1B767677CFD}" destId="{DD9FCDB3-A366-41A3-BDFD-A7AA2A966E22}" srcOrd="1" destOrd="0" presId="urn:microsoft.com/office/officeart/2005/8/layout/bProcess3"/>
    <dgm:cxn modelId="{C4DD324C-B404-479A-AB24-CC607CC01CB2}" srcId="{406DF19E-DFA0-4A0A-B760-3E7B6CCA8FA3}" destId="{CB5B0961-1F92-4DE7-BD79-C45CBACA2F39}" srcOrd="0" destOrd="0" parTransId="{CE6169C5-FCB1-4AB8-B858-0E7E3391A95D}" sibTransId="{D34163A6-856F-49E1-A6A7-D1B767677CFD}"/>
    <dgm:cxn modelId="{E0F2894E-1C11-4A89-8FF0-7E0DFF6E185B}" type="presOf" srcId="{D590B7A3-A4A1-4999-A057-70C53247ED98}" destId="{C833A823-5F1A-4343-9F97-C5B1C50342AA}" srcOrd="1" destOrd="0" presId="urn:microsoft.com/office/officeart/2005/8/layout/bProcess3"/>
    <dgm:cxn modelId="{75456071-32CD-41D8-AA0C-4F4AAD1C4948}" srcId="{406DF19E-DFA0-4A0A-B760-3E7B6CCA8FA3}" destId="{85BD3B9A-8E34-4172-B32F-44AA3D5D0339}" srcOrd="2" destOrd="0" parTransId="{5DE55E3F-C6D6-43D6-9B67-DE8679197A07}" sibTransId="{D590B7A3-A4A1-4999-A057-70C53247ED98}"/>
    <dgm:cxn modelId="{59C28A78-4D36-47E2-949E-C2B3D70CAA46}" type="presOf" srcId="{D34163A6-856F-49E1-A6A7-D1B767677CFD}" destId="{04649FAB-1B8D-4864-93BF-98DADBB40DC2}" srcOrd="0" destOrd="0" presId="urn:microsoft.com/office/officeart/2005/8/layout/bProcess3"/>
    <dgm:cxn modelId="{AE7DE882-49C3-4F67-B63E-27050750E39C}" type="presOf" srcId="{A9F1D02B-2493-480B-B554-D848EB997854}" destId="{1971061F-CE48-4B90-9024-A5DBE8033252}" srcOrd="1" destOrd="0" presId="urn:microsoft.com/office/officeart/2005/8/layout/bProcess3"/>
    <dgm:cxn modelId="{039B979C-FDCC-4BC1-80EE-C3C1EF3A0D4A}" type="presOf" srcId="{D590B7A3-A4A1-4999-A057-70C53247ED98}" destId="{607263F5-78C0-4050-A7DE-24F40B3D485A}" srcOrd="0" destOrd="0" presId="urn:microsoft.com/office/officeart/2005/8/layout/bProcess3"/>
    <dgm:cxn modelId="{F78EE89E-90F4-4909-AACF-2FF077D92B11}" type="presOf" srcId="{B2FB41D1-7404-4031-A712-3ADCC12515C0}" destId="{0BD4C4C5-0061-4A1F-8750-649EEF3B804F}" srcOrd="0" destOrd="0" presId="urn:microsoft.com/office/officeart/2005/8/layout/bProcess3"/>
    <dgm:cxn modelId="{1F4C3AB9-586F-47A2-B16E-6946D0CBD46C}" srcId="{406DF19E-DFA0-4A0A-B760-3E7B6CCA8FA3}" destId="{B2FB41D1-7404-4031-A712-3ADCC12515C0}" srcOrd="3" destOrd="0" parTransId="{715258BB-9776-44F9-B10D-7B8BD4480F2C}" sibTransId="{EBC4A844-3A68-4CD0-9868-5AF7CE2B0F1A}"/>
    <dgm:cxn modelId="{5AE28EC5-8453-4EE8-BA22-392E201D3437}" type="presOf" srcId="{85BD3B9A-8E34-4172-B32F-44AA3D5D0339}" destId="{555A166B-5711-4BDF-A1BF-3C0EE111B264}" srcOrd="0" destOrd="0" presId="urn:microsoft.com/office/officeart/2005/8/layout/bProcess3"/>
    <dgm:cxn modelId="{B994F6EA-5264-4E2E-912A-80965EEE667F}" type="presOf" srcId="{A9F1D02B-2493-480B-B554-D848EB997854}" destId="{8B05CBAA-E68B-4074-8D63-259DF830B0A4}" srcOrd="0" destOrd="0" presId="urn:microsoft.com/office/officeart/2005/8/layout/bProcess3"/>
    <dgm:cxn modelId="{ED80F49E-D358-478B-B828-23969510DBEA}" type="presParOf" srcId="{58D0EBFC-5B4E-4752-9C47-DDF4726B855C}" destId="{607DE9D7-5210-42DB-A9F8-50127932B0B2}" srcOrd="0" destOrd="0" presId="urn:microsoft.com/office/officeart/2005/8/layout/bProcess3"/>
    <dgm:cxn modelId="{4A7AEB52-6252-4EFE-9B7A-25280FD7A9BB}" type="presParOf" srcId="{58D0EBFC-5B4E-4752-9C47-DDF4726B855C}" destId="{04649FAB-1B8D-4864-93BF-98DADBB40DC2}" srcOrd="1" destOrd="0" presId="urn:microsoft.com/office/officeart/2005/8/layout/bProcess3"/>
    <dgm:cxn modelId="{B37B1A71-33D9-4615-BB98-D5555DF54FF7}" type="presParOf" srcId="{04649FAB-1B8D-4864-93BF-98DADBB40DC2}" destId="{DD9FCDB3-A366-41A3-BDFD-A7AA2A966E22}" srcOrd="0" destOrd="0" presId="urn:microsoft.com/office/officeart/2005/8/layout/bProcess3"/>
    <dgm:cxn modelId="{0ED7714C-F984-403C-A18E-6E2DA51242AF}" type="presParOf" srcId="{58D0EBFC-5B4E-4752-9C47-DDF4726B855C}" destId="{99658672-EFC1-4F0E-8E9C-4D16AA754F9E}" srcOrd="2" destOrd="0" presId="urn:microsoft.com/office/officeart/2005/8/layout/bProcess3"/>
    <dgm:cxn modelId="{FF0920E1-A35B-4F66-8BD1-D5E5F52F1BA5}" type="presParOf" srcId="{58D0EBFC-5B4E-4752-9C47-DDF4726B855C}" destId="{8B05CBAA-E68B-4074-8D63-259DF830B0A4}" srcOrd="3" destOrd="0" presId="urn:microsoft.com/office/officeart/2005/8/layout/bProcess3"/>
    <dgm:cxn modelId="{A55272D2-4E14-4D5D-900D-29AD36CA9A00}" type="presParOf" srcId="{8B05CBAA-E68B-4074-8D63-259DF830B0A4}" destId="{1971061F-CE48-4B90-9024-A5DBE8033252}" srcOrd="0" destOrd="0" presId="urn:microsoft.com/office/officeart/2005/8/layout/bProcess3"/>
    <dgm:cxn modelId="{73D6C3AC-3165-41B2-BD59-E858CFC4DD47}" type="presParOf" srcId="{58D0EBFC-5B4E-4752-9C47-DDF4726B855C}" destId="{555A166B-5711-4BDF-A1BF-3C0EE111B264}" srcOrd="4" destOrd="0" presId="urn:microsoft.com/office/officeart/2005/8/layout/bProcess3"/>
    <dgm:cxn modelId="{82537189-AC01-4BF3-AE0D-846ECBC2115C}" type="presParOf" srcId="{58D0EBFC-5B4E-4752-9C47-DDF4726B855C}" destId="{607263F5-78C0-4050-A7DE-24F40B3D485A}" srcOrd="5" destOrd="0" presId="urn:microsoft.com/office/officeart/2005/8/layout/bProcess3"/>
    <dgm:cxn modelId="{3CEE17AC-F24C-46EC-B111-152C5FFED2D3}" type="presParOf" srcId="{607263F5-78C0-4050-A7DE-24F40B3D485A}" destId="{C833A823-5F1A-4343-9F97-C5B1C50342AA}" srcOrd="0" destOrd="0" presId="urn:microsoft.com/office/officeart/2005/8/layout/bProcess3"/>
    <dgm:cxn modelId="{9E1F57BE-D83A-4921-89F6-7CD4E7E29E84}" type="presParOf" srcId="{58D0EBFC-5B4E-4752-9C47-DDF4726B855C}" destId="{0BD4C4C5-0061-4A1F-8750-649EEF3B804F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DD32EF-6B78-4F83-991D-BCEC24F50167}">
      <dsp:nvSpPr>
        <dsp:cNvPr id="0" name=""/>
        <dsp:cNvSpPr/>
      </dsp:nvSpPr>
      <dsp:spPr>
        <a:xfrm>
          <a:off x="288660" y="2220"/>
          <a:ext cx="3108647" cy="186518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/>
            <a:t>Motivation</a:t>
          </a:r>
          <a:r>
            <a:rPr lang="en-US" sz="1800" kern="1200"/>
            <a:t>: Solar energy has the power to redefine the scope of inexhaustible and renewable energy, thus reducing dependent use on fossil fuels &amp; providing a clean way to power </a:t>
          </a:r>
          <a:r>
            <a:rPr lang="en-US" sz="1800" kern="1200">
              <a:latin typeface="Gill Sans MT" panose="020B0502020104020203"/>
            </a:rPr>
            <a:t>the</a:t>
          </a:r>
          <a:r>
            <a:rPr lang="en-US" sz="1800" kern="1200"/>
            <a:t> planet</a:t>
          </a:r>
          <a:r>
            <a:rPr lang="en-US" sz="1800" kern="1200">
              <a:latin typeface="Gill Sans MT" panose="020B0502020104020203"/>
            </a:rPr>
            <a:t>.</a:t>
          </a:r>
          <a:endParaRPr lang="en-US" sz="1800" kern="1200"/>
        </a:p>
      </dsp:txBody>
      <dsp:txXfrm>
        <a:off x="288660" y="2220"/>
        <a:ext cx="3108647" cy="1865188"/>
      </dsp:txXfrm>
    </dsp:sp>
    <dsp:sp modelId="{6AD0AEA2-49AC-465A-A02C-F9A7727BA6D1}">
      <dsp:nvSpPr>
        <dsp:cNvPr id="0" name=""/>
        <dsp:cNvSpPr/>
      </dsp:nvSpPr>
      <dsp:spPr>
        <a:xfrm>
          <a:off x="3708172" y="2220"/>
          <a:ext cx="3108647" cy="186518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/>
            <a:t>Challenge</a:t>
          </a:r>
          <a:r>
            <a:rPr lang="en-US" sz="1800" kern="1200"/>
            <a:t>: Low efficiency in photovoltaic modules</a:t>
          </a:r>
          <a:r>
            <a:rPr lang="en-US" sz="1800" kern="1200">
              <a:latin typeface="Gill Sans MT" panose="020B0502020104020203"/>
            </a:rPr>
            <a:t> in converting</a:t>
          </a:r>
          <a:r>
            <a:rPr lang="en-US" sz="1800" kern="1200"/>
            <a:t> sunlight to usable electric </a:t>
          </a:r>
          <a:r>
            <a:rPr lang="en-US" sz="1800" kern="1200">
              <a:latin typeface="Gill Sans MT" panose="020B0502020104020203"/>
            </a:rPr>
            <a:t>power.</a:t>
          </a:r>
          <a:endParaRPr lang="en-US" sz="1800" kern="1200"/>
        </a:p>
      </dsp:txBody>
      <dsp:txXfrm>
        <a:off x="3708172" y="2220"/>
        <a:ext cx="3108647" cy="1865188"/>
      </dsp:txXfrm>
    </dsp:sp>
    <dsp:sp modelId="{ABEB3D3E-E6ED-48B9-840E-83BC1491E93A}">
      <dsp:nvSpPr>
        <dsp:cNvPr id="0" name=""/>
        <dsp:cNvSpPr/>
      </dsp:nvSpPr>
      <dsp:spPr>
        <a:xfrm>
          <a:off x="1998416" y="2178273"/>
          <a:ext cx="3108647" cy="186518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/>
            <a:t>Vision</a:t>
          </a:r>
          <a:r>
            <a:rPr lang="en-US" sz="1800" kern="1200"/>
            <a:t>: Use a PSIM simulation to determine the most effective conditions that maximize extracted solar power output.</a:t>
          </a:r>
        </a:p>
      </dsp:txBody>
      <dsp:txXfrm>
        <a:off x="1998416" y="2178273"/>
        <a:ext cx="3108647" cy="18651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1DDC27-9BB1-4AE9-AE0F-19EB395DEB39}">
      <dsp:nvSpPr>
        <dsp:cNvPr id="0" name=""/>
        <dsp:cNvSpPr/>
      </dsp:nvSpPr>
      <dsp:spPr>
        <a:xfrm>
          <a:off x="1238161" y="3300"/>
          <a:ext cx="3352996" cy="16764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>
              <a:solidFill>
                <a:schemeClr val="accent3">
                  <a:lumMod val="20000"/>
                  <a:lumOff val="80000"/>
                </a:schemeClr>
              </a:solidFill>
              <a:latin typeface="Gill Sans MT" panose="020B0502020104020203"/>
            </a:rPr>
            <a:t>Goals</a:t>
          </a:r>
          <a:r>
            <a:rPr lang="en-US" sz="1800" b="1" kern="1200">
              <a:solidFill>
                <a:schemeClr val="accent3">
                  <a:lumMod val="20000"/>
                  <a:lumOff val="80000"/>
                </a:schemeClr>
              </a:solidFill>
              <a:latin typeface="Gill Sans MT" panose="020B0502020104020203"/>
            </a:rPr>
            <a:t>:</a:t>
          </a:r>
          <a:r>
            <a:rPr lang="en-US" sz="1800" kern="1200">
              <a:solidFill>
                <a:schemeClr val="accent3">
                  <a:lumMod val="20000"/>
                  <a:lumOff val="80000"/>
                </a:schemeClr>
              </a:solidFill>
              <a:latin typeface="Gill Sans MT" panose="020B0502020104020203"/>
            </a:rPr>
            <a:t> To design DC-DC converters for solar-powered phone chargers, thus determining the best way to harness solar energy &amp; power the planet in a safe,  sustainable, &amp; clean way.</a:t>
          </a:r>
          <a:endParaRPr lang="en-US" sz="1800" kern="1200">
            <a:solidFill>
              <a:schemeClr val="accent3">
                <a:lumMod val="20000"/>
                <a:lumOff val="80000"/>
              </a:schemeClr>
            </a:solidFill>
          </a:endParaRPr>
        </a:p>
      </dsp:txBody>
      <dsp:txXfrm>
        <a:off x="1287264" y="52403"/>
        <a:ext cx="3254790" cy="1578292"/>
      </dsp:txXfrm>
    </dsp:sp>
    <dsp:sp modelId="{92198978-EB09-4723-8ABC-050F52887144}">
      <dsp:nvSpPr>
        <dsp:cNvPr id="0" name=""/>
        <dsp:cNvSpPr/>
      </dsp:nvSpPr>
      <dsp:spPr>
        <a:xfrm>
          <a:off x="1573460" y="1679799"/>
          <a:ext cx="335299" cy="1257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7373"/>
              </a:lnTo>
              <a:lnTo>
                <a:pt x="335299" y="1257373"/>
              </a:lnTo>
            </a:path>
          </a:pathLst>
        </a:custGeom>
        <a:noFill/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CD68E6-2573-4BE0-9A6B-F2201FD1CE82}">
      <dsp:nvSpPr>
        <dsp:cNvPr id="0" name=""/>
        <dsp:cNvSpPr/>
      </dsp:nvSpPr>
      <dsp:spPr>
        <a:xfrm>
          <a:off x="1908760" y="2098923"/>
          <a:ext cx="2682397" cy="16764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accent3">
                  <a:lumMod val="50000"/>
                </a:schemeClr>
              </a:solidFill>
              <a:latin typeface="Gill Sans MT" panose="020B0502020104020203"/>
            </a:rPr>
            <a:t>Circuit design: simulate photovoltaic (PV) modules connected to linear DC-DC converters- such as voltage dividers, LDOs, &amp; transistor series voltage regulators- on PSIM &amp; experiment in realistic weather conditions.</a:t>
          </a:r>
          <a:endParaRPr lang="en-US" sz="1400" kern="1200">
            <a:solidFill>
              <a:schemeClr val="accent3">
                <a:lumMod val="50000"/>
              </a:schemeClr>
            </a:solidFill>
          </a:endParaRPr>
        </a:p>
      </dsp:txBody>
      <dsp:txXfrm>
        <a:off x="1957863" y="2148026"/>
        <a:ext cx="2584191" cy="1578292"/>
      </dsp:txXfrm>
    </dsp:sp>
    <dsp:sp modelId="{E58DD87C-76A1-4BFA-B0B2-B3B3F713B581}">
      <dsp:nvSpPr>
        <dsp:cNvPr id="0" name=""/>
        <dsp:cNvSpPr/>
      </dsp:nvSpPr>
      <dsp:spPr>
        <a:xfrm>
          <a:off x="1573460" y="1679799"/>
          <a:ext cx="335299" cy="33529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52996"/>
              </a:lnTo>
              <a:lnTo>
                <a:pt x="335299" y="3352996"/>
              </a:lnTo>
            </a:path>
          </a:pathLst>
        </a:custGeom>
        <a:noFill/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B8B8BF-F5F0-46A0-A45B-7E19897577EE}">
      <dsp:nvSpPr>
        <dsp:cNvPr id="0" name=""/>
        <dsp:cNvSpPr/>
      </dsp:nvSpPr>
      <dsp:spPr>
        <a:xfrm>
          <a:off x="1908760" y="4194546"/>
          <a:ext cx="2682397" cy="16764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3742897"/>
              <a:satOff val="5308"/>
              <a:lumOff val="18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accent3">
                  <a:lumMod val="50000"/>
                </a:schemeClr>
              </a:solidFill>
              <a:latin typeface="Gill Sans MT" panose="020B0502020104020203"/>
            </a:rPr>
            <a:t>Circuit analysis: solving the circuits; chart &amp; graph the PSIM &amp; experimental data, modeling waveforms of load, irradiance, &amp; temperature variation on current, voltage, extracted power, &amp; maximum power in PV modules. </a:t>
          </a:r>
          <a:endParaRPr lang="en-US" sz="1400" kern="1200">
            <a:solidFill>
              <a:schemeClr val="accent3">
                <a:lumMod val="50000"/>
              </a:schemeClr>
            </a:solidFill>
          </a:endParaRPr>
        </a:p>
      </dsp:txBody>
      <dsp:txXfrm>
        <a:off x="1957863" y="4243649"/>
        <a:ext cx="2584191" cy="15782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649FAB-1B8D-4864-93BF-98DADBB40DC2}">
      <dsp:nvSpPr>
        <dsp:cNvPr id="0" name=""/>
        <dsp:cNvSpPr/>
      </dsp:nvSpPr>
      <dsp:spPr>
        <a:xfrm>
          <a:off x="2048523" y="932594"/>
          <a:ext cx="4407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0753" y="45720"/>
              </a:lnTo>
            </a:path>
          </a:pathLst>
        </a:custGeom>
        <a:noFill/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57116" y="975957"/>
        <a:ext cx="23567" cy="4713"/>
      </dsp:txXfrm>
    </dsp:sp>
    <dsp:sp modelId="{607DE9D7-5210-42DB-A9F8-50127932B0B2}">
      <dsp:nvSpPr>
        <dsp:cNvPr id="0" name=""/>
        <dsp:cNvSpPr/>
      </dsp:nvSpPr>
      <dsp:spPr>
        <a:xfrm>
          <a:off x="959" y="363505"/>
          <a:ext cx="2049363" cy="12296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Gill Sans MT" panose="020B0502020104020203"/>
            </a:rPr>
            <a:t>PV Module</a:t>
          </a:r>
          <a:endParaRPr lang="en-US" sz="2200" kern="1200"/>
        </a:p>
      </dsp:txBody>
      <dsp:txXfrm>
        <a:off x="959" y="363505"/>
        <a:ext cx="2049363" cy="1229617"/>
      </dsp:txXfrm>
    </dsp:sp>
    <dsp:sp modelId="{8B05CBAA-E68B-4074-8D63-259DF830B0A4}">
      <dsp:nvSpPr>
        <dsp:cNvPr id="0" name=""/>
        <dsp:cNvSpPr/>
      </dsp:nvSpPr>
      <dsp:spPr>
        <a:xfrm>
          <a:off x="1025641" y="1591323"/>
          <a:ext cx="2520716" cy="440753"/>
        </a:xfrm>
        <a:custGeom>
          <a:avLst/>
          <a:gdLst/>
          <a:ahLst/>
          <a:cxnLst/>
          <a:rect l="0" t="0" r="0" b="0"/>
          <a:pathLst>
            <a:path>
              <a:moveTo>
                <a:pt x="2520716" y="0"/>
              </a:moveTo>
              <a:lnTo>
                <a:pt x="2520716" y="237476"/>
              </a:lnTo>
              <a:lnTo>
                <a:pt x="0" y="237476"/>
              </a:lnTo>
              <a:lnTo>
                <a:pt x="0" y="440753"/>
              </a:lnTo>
            </a:path>
          </a:pathLst>
        </a:custGeom>
        <a:noFill/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21889" y="1809343"/>
        <a:ext cx="128220" cy="4713"/>
      </dsp:txXfrm>
    </dsp:sp>
    <dsp:sp modelId="{99658672-EFC1-4F0E-8E9C-4D16AA754F9E}">
      <dsp:nvSpPr>
        <dsp:cNvPr id="0" name=""/>
        <dsp:cNvSpPr/>
      </dsp:nvSpPr>
      <dsp:spPr>
        <a:xfrm>
          <a:off x="2521676" y="363505"/>
          <a:ext cx="2049363" cy="12296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Gill Sans MT" panose="020B0502020104020203"/>
            </a:rPr>
            <a:t>Voltage Divider Linear Regulator</a:t>
          </a:r>
          <a:endParaRPr lang="en-US" sz="2200" kern="1200"/>
        </a:p>
      </dsp:txBody>
      <dsp:txXfrm>
        <a:off x="2521676" y="363505"/>
        <a:ext cx="2049363" cy="1229617"/>
      </dsp:txXfrm>
    </dsp:sp>
    <dsp:sp modelId="{607263F5-78C0-4050-A7DE-24F40B3D485A}">
      <dsp:nvSpPr>
        <dsp:cNvPr id="0" name=""/>
        <dsp:cNvSpPr/>
      </dsp:nvSpPr>
      <dsp:spPr>
        <a:xfrm>
          <a:off x="2048523" y="2633565"/>
          <a:ext cx="4407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0753" y="45720"/>
              </a:lnTo>
            </a:path>
          </a:pathLst>
        </a:custGeom>
        <a:noFill/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57116" y="2676928"/>
        <a:ext cx="23567" cy="4713"/>
      </dsp:txXfrm>
    </dsp:sp>
    <dsp:sp modelId="{555A166B-5711-4BDF-A1BF-3C0EE111B264}">
      <dsp:nvSpPr>
        <dsp:cNvPr id="0" name=""/>
        <dsp:cNvSpPr/>
      </dsp:nvSpPr>
      <dsp:spPr>
        <a:xfrm>
          <a:off x="959" y="2064476"/>
          <a:ext cx="2049363" cy="12296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Gill Sans MT" panose="020B0502020104020203"/>
            </a:rPr>
            <a:t>Transistor Series Voltage Regulators</a:t>
          </a:r>
          <a:endParaRPr lang="en-US" sz="2200" kern="1200"/>
        </a:p>
      </dsp:txBody>
      <dsp:txXfrm>
        <a:off x="959" y="2064476"/>
        <a:ext cx="2049363" cy="1229617"/>
      </dsp:txXfrm>
    </dsp:sp>
    <dsp:sp modelId="{0BD4C4C5-0061-4A1F-8750-649EEF3B804F}">
      <dsp:nvSpPr>
        <dsp:cNvPr id="0" name=""/>
        <dsp:cNvSpPr/>
      </dsp:nvSpPr>
      <dsp:spPr>
        <a:xfrm>
          <a:off x="2521676" y="2064476"/>
          <a:ext cx="2049363" cy="12296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Gill Sans MT" panose="020B0502020104020203"/>
            </a:rPr>
            <a:t>Buck Converters</a:t>
          </a:r>
          <a:endParaRPr lang="en-US" sz="2200" kern="1200"/>
        </a:p>
      </dsp:txBody>
      <dsp:txXfrm>
        <a:off x="2521676" y="2064476"/>
        <a:ext cx="2049363" cy="12296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1T20:06:29.86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1658 4261 16383 0 0,'6'0'0'0'0,"8"0"0"0"0,8 0 0 0 0,5 0 0 0 0,11 0 0 0 0,5 0 0 0 0,1 0 0 0 0,-1 0 0 0 0,4 0 0 0 0,6 0 0 0 0,1 0 0 0 0,2 0 0 0 0,-2 0 0 0 0,-4 0 0 0 0,1 0 0 0 0,4 0 0 0 0,-1 0 0 0 0,2 0 0 0 0,-2 0 0 0 0,7 0 0 0 0,-1 0 0 0 0,2 0 0 0 0,3 0 0 0 0,-5 0 0 0 0,0 0 0 0 0,-4 0 0 0 0,0 0 0 0 0,-3 0 0 0 0,1 0 0 0 0,-2 0 0 0 0,1 0 0 0 0,-1 0 0 0 0,-5 0 0 0 0,3 0 0 0 0,4 0 0 0 0,-1 0 0 0 0,-3 0 0 0 0,-5 0 0 0 0,-3 0 0 0 0,-3 0 0 0 0,-3 0 0 0 0,0 0 0 0 0,-2 0 0 0 0,1 0 0 0 0,-1 0 0 0 0,1 0 0 0 0,0 0 0 0 0,0 0 0 0 0,0 0 0 0 0,0 0 0 0 0,0 0 0 0 0,1 0 0 0 0,-1 0 0 0 0,6 0 0 0 0,9 0 0 0 0,18 0 0 0 0,23 0 0 0 0,14 0 0 0 0,12 0 0 0 0,11 0 0 0 0,-4 0 0 0 0,-12 0 0 0 0,-18 0 0 0 0,-20 0 0 0 0,-16 0 0 0 0,-12 0 0 0 0,-8 0 0 0 0,-4 0 0 0 0,-2 0 0 0 0,-1 0 0 0 0,1 0 0 0 0,13 0 0 0 0,16 0 0 0 0,17 0 0 0 0,18 0 0 0 0,11 0 0 0 0,12 0 0 0 0,-3 0 0 0 0,-3 0 0 0 0,-9 0 0 0 0,-4 0 0 0 0,-7 0 0 0 0,-13 0 0 0 0,-14 0 0 0 0,-13 0 0 0 0,-9 0 0 0 0,-6 0 0 0 0,-10-6 0 0 0,-3-2 0 0 0,-6-6 0 0 0,0 0 0 0 0,2 2 0 0 0,4 3 0 0 0,4 3 0 0 0,3 3 0 0 0,1 1 0 0 0,2 2 0 0 0,1 1 0 0 0,0-1 0 0 0,0 1 0 0 0,0-1 0 0 0,0-5 0 0 0,-1-3 0 0 0,1 0 0 0 0,-1 2 0 0 0,0 2 0 0 0,0 1 0 0 0,1 2 0 0 0,-1 0 0 0 0,0 1 0 0 0,0 0 0 0 0,1 1 0 0 0,-1-1 0 0 0,0 0 0 0 0,1 1 0 0 0,-1-1 0 0 0,0 0 0 0 0,0 0 0 0 0,1 0 0 0 0,-1 0 0 0 0,0 0 0 0 0,0 0 0 0 0,1 0 0 0 0,-1 0 0 0 0,0 0 0 0 0,1 0 0 0 0,-1 0 0 0 0,0 0 0 0 0,0 0 0 0 0,1 0 0 0 0,5 0 0 0 0,2 0 0 0 0,18 0 0 0 0,22 0 0 0 0,16 6 0 0 0,8 2 0 0 0,-8 5 0 0 0,-14 1 0 0 0,-16-2 0 0 0,-14-3 0 0 0,-10-3 0 0 0,-7-3 0 0 0,-4-1 0 0 0,-1-2 0 0 0,-1 0 0 0 0,1-1 0 0 0,0 1 0 0 0,1-1 0 0 0,0 1 0 0 0,1-1 0 0 0,0 1 0 0 0,0 0 0 0 0,1 0 0 0 0,-1 0 0 0 0,0 0 0 0 0,1 0 0 0 0,-1 0 0 0 0,1 0 0 0 0,-1 0 0 0 0,6 0 0 0 0,2 0 0 0 0,0 0 0 0 0,-1 0 0 0 0,-3 0 0 0 0,-1 0 0 0 0,-1 0 0 0 0,-1 0 0 0 0,-1 6 0 0 0,0 2 0 0 0,0 0 0 0 0,0 4 0 0 0,0 0 0 0 0,0-1 0 0 0,0-4 0 0 0,0-2 0 0 0,1-2 0 0 0,-1-2 0 0 0,0-1 0 0 0,-5 6 0 0 0,-3 1 0 0 0,1 0 0 0 0,1-1 0 0 0,8-2 0 0 0,3-1 0 0 0,2-2 0 0 0,-1 0 0 0 0,-2-1 0 0 0,-1-1 0 0 0,-1 1 0 0 0,0 0 0 0 0,-2-1 0 0 0,-6 7 0 0 0,-2 2 0 0 0,1 0 0 0 0,1-2 0 0 0,1-2 0 0 0,-3-1 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1T20:06:35.31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2839 4339 16383 0 0,'18'0'0'0'0,"24"6"0"0"0,23 8 0 0 0,18 8 0 0 0,1-1 0 0 0,-7-3 0 0 0,-12-4 0 0 0,-10-6 0 0 0,-15 3 0 0 0,-8-1 0 0 0,-3-2 0 0 0,-7 3 0 0 0,-13 1 0 0 0,-14-3 0 0 0,-12-2 0 0 0,-16-3 0 0 0,-7-1 0 0 0,-4-2 0 0 0,0-1 0 0 0,2-1 0 0 0,1 1 0 0 0,-3-1 0 0 0,-1 1 0 0 0,-5 0 0 0 0,0-1 0 0 0,3 1 0 0 0,4 0 0 0 0,2 0 0 0 0,15 0 0 0 0,17 0 0 0 0,17 0 0 0 0,12 0 0 0 0,10 0 0 0 0,-1-6 0 0 0,0-2 0 0 0,2-5 0 0 0,-4-7 0 0 0,-1-6 0 0 0,1 1 0 0 0,-5 0 0 0 0,-10 3 0 0 0,-15 18 0 0 0,-18 21 0 0 0,-18 14 0 0 0,-2 14 0 0 0,0 11 0 0 0,-6 2 0 0 0,1-3 0 0 0,6-4 0 0 0,6-12 0 0 0,1-12 0 0 0,7-4 0 0 0,8-1 0 0 0,6-9 0 0 0,7-14 0 0 0,2-18 0 0 0,3-12 0 0 0,2-13 0 0 0,-1-4 0 0 0,0-1 0 0 0,1 2 0 0 0,-2 4 0 0 0,7 8 0 0 0,1 17 0 0 0,0 17 0 0 0,4 8 0 0 0,6 4 0 0 0,7 0 0 0 0,4-3 0 0 0,3-7 0 0 0,-3-12 0 0 0,-1-8 0 0 0,1-2 0 0 0,1-3 0 0 0,-4-3 0 0 0,-1 2 0 0 0,-4 0 0 0 0,-6-2 0 0 0,0 4 0 0 0,-1 11 0 0 0,-11 15 0 0 0,-4 12 0 0 0,-9 9 0 0 0,-9 7 0 0 0,-7 5 0 0 0,-4 7 0 0 0,-4 3 0 0 0,4-1 0 0 0,1-1 0 0 0,-1-3 0 0 0,0-8 0 0 0,-2-4 0 0 0,-2-6 0 0 0,0-2 0 0 0,-1-4 0 0 0,0-5 0 0 0,-1-5 0 0 0,7-9 0 0 0,7-10 0 0 0,8-10 0 0 0,7-12 0 0 0,3-13 0 0 0,4-5 0 0 0,7 2 0 0 0,2 2 0 0 0,0 4 0 0 0,-1 3 0 0 0,-3 2 0 0 0,-2 3 0 0 0,-7 7 0 0 0,-9 8 0 0 0,-9 2 0 0 0,-12-2 0 0 0,-6 3 0 0 0,-9-2 0 0 0,-7 3 0 0 0,-1 3 0 0 0,-3 6 0 0 0,4 3 0 0 0,-2 2 0 0 0,-2 3 0 0 0,3 0 0 0 0,5 1 0 0 0,11 6 0 0 0,7 1 0 0 0,3 1 0 0 0,7 3 0 0 0,7 7 0 0 0,1-1 0 0 0,3 3 0 0 0,4 4 0 0 0,3 4 0 0 0,3 3 0 0 0,2 1 0 0 0,1 2 0 0 0,6-5 0 0 0,3-2 0 0 0,5-6 0 0 0,7-6 0 0 0,5-6 0 0 0,11-5 0 0 0,4-3 0 0 0,2-2 0 0 0,0-1 0 0 0,-2 0 0 0 0,-2 0 0 0 0,-2 0 0 0 0,-6-6 0 0 0,-9-8 0 0 0,-15 0 0 0 0,-13 1 0 0 0,-13 3 0 0 0,-3-2 0 0 0,-3-5 0 0 0,-4 1 0 0 0,-2 2 0 0 0,-3 5 0 0 0,-1 4 0 0 0,-1 2 0 0 0,0 3 0 0 0,0 1 0 0 0,6 6 0 0 0,2 3 0 0 0,0-1 0 0 0,5 5 0 0 0,0 0 0 0 0,4 4 0 0 0,5 4 0 0 0,12 0 0 0 0,11-5 0 0 0,10-10 0 0 0,9-7 0 0 0,-1-9 0 0 0,0-2 0 0 0,3-6 0 0 0,-4-6 0 0 0,-7-4 0 0 0,-1-4 0 0 0,4-2 0 0 0,-4-2 0 0 0,-3 0 0 0 0,-5 0 0 0 0,-4-1 0 0 0,-3 1 0 0 0,-8 7 0 0 0,-4 13 0 0 0,-5 10 0 0 0,-7 12 0 0 0,0 11 0 0 0,4 8 0 0 0,5 7 0 0 0,4 3 0 0 0,3 2 0 0 0,4 0 0 0 0,0 1 0 0 0,2-1 0 0 0,0-12 0 0 0,0-17 0 0 0,0-16 0 0 0,-1-12 0 0 0,0-9 0 0 0,1-5 0 0 0,-1-3 0 0 0,-6-2 0 0 0,-8 7 0 0 0,-8 8 0 0 0,-6 8 0 0 0,2 14 0 0 0,-1 6 0 0 0,-1 9 0 0 0,-3 8 0 0 0,5 6 0 0 0,6 5 0 0 0,1-3 0 0 0,3 0 0 0 0,5 0 0 0 0,4 2 0 0 0,9 1 0 0 0,5 2 0 0 0,6-6 0 0 0,2-1 0 0 0,4 1 0 0 0,4-5 0 0 0,5 1 0 0 0,4 1 0 0 0,2-3 0 0 0,1-6 0 0 0,1-5 0 0 0,0-4 0 0 0,0-10 0 0 0,-6-11 0 0 0,-2-8 0 0 0,0 0 0 0 0,-5-3 0 0 0,-6-4 0 0 0,-6-1 0 0 0,2 3 0 0 0,3 0 0 0 0,0 0 0 0 0,-3-3 0 0 0,-4-1 0 0 0,-3-3 0 0 0,-3 0 0 0 0,-1-1 0 0 0,-8 0 0 0 0,-9 5 0 0 0,-1 14 0 0 0,2 16 0 0 0,3 14 0 0 0,3 10 0 0 0,4 8 0 0 0,1 4 0 0 0,3 1 0 0 0,0 2 0 0 0,7-1 0 0 0,1-1 0 0 0,7-6 0 0 0,5-9 0 0 0,6-1 0 0 0,5-6 0 0 0,3-4 0 0 0,1-4 0 0 0,1-4 0 0 0,1-2 0 0 0,5-1 0 0 0,2-1 0 0 0,6-6 0 0 0,-6-8 0 0 0,-5-7 0 0 0,-2 0 0 0 0,-2 3 0 0 0,-1 6 0 0 0,0-2 0 0 0,-6-3 0 0 0,4 0 0 0 0,-3-2 0 0 0,0-4 0 0 0,0 3 0 0 0,2-2 0 0 0,1 3 0 0 0,7 5 0 0 0,4 6 0 0 0,0 3 0 0 0,-2 3 0 0 0,5 3 0 0 0,6 6 0 0 0,13 15 0 0 0,1 10 0 0 0,1 5 0 0 0,1-3 0 0 0,13 10 0 0 0,6 11 0 0 0,4 13 0 0 0,6 8 0 0 0,10 9 0 0 0,11 2 0 0 0,16 5 0 0 0,2-8 0 0 0,3-5 0 0 0,-5-17 0 0 0,-1-11 0 0 0,-5-10 0 0 0,-6-11 0 0 0,-7-10 0 0 0,-9-9 0 0 0,-6-6 0 0 0,4-3 0 0 0,-3-8 0 0 0,5-9 0 0 0,-4-8 0 0 0,-1-6 0 0 0,1-3 0 0 0,-12-3 0 0 0,-8 6 0 0 0,-13 7 0 0 0,-18 1 0 0 0,-18 0 0 0 0,-8-4 0 0 0,-8-3 0 0 0,-8-2 0 0 0,-4-3 0 0 0,-4 0 0 0 0,-2-2 0 0 0,-1-5 0 0 0,-6 3 0 0 0,-7-4 0 0 0,-20 0 0 0 0,-27-5 0 0 0,-34-1 0 0 0,-36-4 0 0 0,-31 6 0 0 0,-19 12 0 0 0,-8 11 0 0 0,4 10 0 0 0,17 7 0 0 0,23 4 0 0 0,32 3 0 0 0,23 1 0 0 0,21 1 0 0 0,16-2 0 0 0,12 1 0 0 0,12 5 0 0 0,6 2 0 0 0,7 4 0 0 0,6 8 0 0 0,11 11 0 0 0,24 18 0 0 0,43 13 0 0 0,35 7 0 0 0,29 5 0 0 0,17 0 0 0 0,2-5 0 0 0,-14-16 0 0 0,-17-16 0 0 0,-23-15 0 0 0,-10-11 0 0 0,-14-8 0 0 0,-6-5 0 0 0,-16-7 0 0 0,-9-9 0 0 0,-6-2 0 0 0,-3-3 0 0 0,-7-4 0 0 0,-8-4 0 0 0,-6-2 0 0 0,-6-3 0 0 0,-3 0 0 0 0,-2-1 0 0 0,-13 6 0 0 0,-17 8 0 0 0,-8 8 0 0 0,-11 6 0 0 0,-14 4 0 0 0,-15 4 0 0 0,-12 1 0 0 0,3 0 0 0 0,-1 1 0 0 0,2-1 0 0 0,10 0 0 0 0,11 0 0 0 0,12-1 0 0 0,7 0 0 0 0,13 6 0 0 0,18 2 0 0 0,17-6 0 0 0,14-4 0 0 0,11-8 0 0 0,0-7 0 0 0,-4-8 0 0 0,-6-5 0 0 0,-6-3 0 0 0,-4-3 0 0 0,-11 0 0 0 0,-15-1 0 0 0,-5 0 0 0 0,-5 7 0 0 0,-3 8 0 0 0,-2 7 0 0 0,-1 8 0 0 0,-1 3 0 0 0,0 4 0 0 0,0 1 0 0 0,0 1 0 0 0,0 5 0 0 0,6 14 0 0 0,9 16 0 0 0,7 7 0 0 0,6 20 0 0 0,5 5 0 0 0,3 10 0 0 0,7 2 0 0 0,14 0 0 0 0,16-2 0 0 0,14-2 0 0 0,10-9 0 0 0,6-15 0 0 0,5-17 0 0 0,-5-15 0 0 0,-8-11 0 0 0,-7-6 0 0 0,-7-5 0 0 0,-5-8 0 0 0,-9-8 0 0 0,2-2 0 0 0,1-3 0 0 0,-5-4 0 0 0,5 2 0 0 0,8 0 0 0 0,-3-3 0 0 0,-2 4 0 0 0,-7-1 0 0 0,-3 5 0 0 0,0 4 0 0 0,-4 0 0 0 0,-7-4 0 0 0,1-5 0 0 0,2-4 0 0 0,-1-10 0 0 0,-4-4 0 0 0,-4-6 0 0 0,-4-2 0 0 0,-9-4 0 0 0,-16-5 0 0 0,-17 7 0 0 0,-14 7 0 0 0,-16 11 0 0 0,-10 12 0 0 0,3 8 0 0 0,7 8 0 0 0,16 16 0 0 0,15 13 0 0 0,15 14 0 0 0,15 19 0 0 0,16 6 0 0 0,18 5 0 0 0,9-4 0 0 0,5 0 0 0 0,1-11 0 0 0,-8-8 0 0 0,-3-12 0 0 0,-1-11 0 0 0,0-9 0 0 0,0-7 0 0 0,0-4 0 0 0,2-2 0 0 0,1-1 0 0 0,-1-7 0 0 0,2-7 0 0 0,-7-7 0 0 0,-2-5 0 0 0,-5-5 0 0 0,0-2 0 0 0,-5-1 0 0 0,-4-1 0 0 0,-5 0 0 0 0,-4 1 0 0 0,-2 0 0 0 0,-2 0 0 0 0,-7 6 0 0 0,-2 3 0 0 0,1-1 0 0 0,-5 5 0 0 0,-6 6 0 0 0,0 12 0 0 0,4 13 0 0 0,4 11 0 0 0,4 9 0 0 0,9 4 0 0 0,4 4 0 0 0,7 2 0 0 0,8-6 0 0 0,6-9 0 0 0,-2-13 0 0 0,-5-16 0 0 0,-17-5 0 0 0,-17-8 0 0 0,-22 0 0 0 0,-24 2 0 0 0,-20 5 0 0 0,-19 5 0 0 0,-6 2 0 0 0,-9 3 0 0 0,-3 14 0 0 0,7 11 0 0 0,9 7 0 0 0,17 4 0 0 0,16 3 0 0 0,14 1 0 0 0,16-12 0 0 0,20-10 0 0 0,14-14 0 0 0,13-8 0 0 0,11-2 0 0 0,2-6 0 0 0,4-1 0 0 0,2 3 0 0 0,4 3 0 0 0,2-4 0 0 0,1 2 0 0 0,-6-4 0 0 0,-1 0 0 0 0,-6-2 0 0 0,0 1 0 0 0,2 3 0 0 0,3 4 0 0 0,-4-2 0 0 0,1 0 0 0 0,-3-4 0 0 0,-1 1 0 0 0,4 3 0 0 0,3 3 0 0 0,3 3 0 0 0,-3 8 0 0 0,-7 10 0 0 0,-7 8 0 0 0,1 8 0 0 0,4-3 0 0 0,-1 2 0 0 0,2-5 0 0 0,5-6 0 0 0,-3 0 0 0 0,2-3 0 0 0,2-3 0 0 0,22 1 0 0 0,44 6 0 0 0,49 5 0 0 0,55-1 0 0 0,53-4 0 0 0,40-6 0 0 0,18-4 0 0 0,-1-4 0 0 0,-22-2 0 0 0,-35-8 0 0 0,-54-3 0 0 0,-48 0 0 0 0,-43-4 0 0 0,-39-6 0 0 0,-30-6 0 0 0,-33-10 0 0 0,-28-12 0 0 0,-35-4 0 0 0,-29 2 0 0 0,-19 2 0 0 0,-13 9 0 0 0,-11 6 0 0 0,6 7 0 0 0,7 9 0 0 0,18 7 0 0 0,8 5 0 0 0,8 2 0 0 0,8 3 0 0 0,4 1 0 0 0,10-1 0 0 0,3 7 0 0 0,7 1 0 0 0,6-1 0 0 0,6-1 0 0 0,4-3 0 0 0,3-1 0 0 0,1-2 0 0 0,1 0 0 0 0,0-1 0 0 0,0-1 0 0 0,5 7 0 0 0,8 8 0 0 0,14 7 0 0 0,14 1 0 0 0,5 1 0 0 0,7-1 0 0 0,7-6 0 0 0,10-5 0 0 0,5-5 0 0 0,8-3 0 0 0,2-2 0 0 0,-3-1 0 0 0,3-1 0 0 0,0-6 0 0 0,-11-8 0 0 0,-4-8 0 0 0,-10-5 0 0 0,-2 2 0 0 0,-6-1 0 0 0,-6-2 0 0 0,-10-1 0 0 0,-19-3 0 0 0,-17 5 0 0 0,-16 8 0 0 0,-16 12 0 0 0,-16 8 0 0 0,-6 10 0 0 0,0 9 0 0 0,10 2 0 0 0,11-3 0 0 0,11 1 0 0 0,16 4 0 0 0,8-3 0 0 0,10 3 0 0 0,2-4 0 0 0,5 1 0 0 0,5 3 0 0 0,10-2 0 0 0,5 2 0 0 0,7-4 0 0 0,9 1 0 0 0,6-3 0 0 0,4-4 0 0 0,3-4 0 0 0,2-4 0 0 0,1-9 0 0 0,0-3 0 0 0,0-7 0 0 0,-7-7 0 0 0,-8-6 0 0 0,-2-4 0 0 0,-4-3 0 0 0,-6-2 0 0 0,-3 0 0 0 0,-10 5 0 0 0,-9 8 0 0 0,-10 9 0 0 0,-7 6 0 0 0,-4 4 0 0 0,-2 3 0 0 0,-2 2 0 0 0,-1 1 0 0 0,1-1 0 0 0,7 7 0 0 0,1 1 0 0 0,7 5 0 0 0,1 0 0 0 0,3 4 0 0 0,6 5 0 0 0,10-1 0 0 0,6 1 0 0 0,8-4 0 0 0,8-4 0 0 0,6-5 0 0 0,6-4 0 0 0,2-9 0 0 0,2-5 0 0 0,-5-6 0 0 0,-8-7 0 0 0,-8-6 0 0 0,-6-4 0 0 0,-12 3 0 0 0,-4 0 0 0 0,-7 5 0 0 0,-8 1 0 0 0,-5 3 0 0 0,-5 6 0 0 0,-2 4 0 0 0,-2 5 0 0 0,-1 2 0 0 0,0 1 0 0 0,1 2 0 0 0,5 6 0 0 0,4 2 0 0 0,-1-1 0 0 0,4 5 0 0 0,1 0 0 0 0,4 3 0 0 0,6 6 0 0 0,4 5 0 0 0,10 3 0 0 0,11-3 0 0 0,15-6 0 0 0,10-6 0 0 0,4-7 0 0 0,6-4 0 0 0,9-8 0 0 0,0-11 0 0 0,-10-7 0 0 0,-6-7 0 0 0,-10-5 0 0 0,-11-1 0 0 0,-13 4 0 0 0,-15 1 0 0 0,-5 1 0 0 0,-7 5 0 0 0,-6 6 0 0 0,-3 6 0 0 0,-4 6 0 0 0,-1 3 0 0 0,-1 3 0 0 0,-1 6 0 0 0,7 10 0 0 0,1 6 0 0 0,7 7 0 0 0,6 4 0 0 0,19 14 0 0 0,14 18 0 0 0,22 15 0 0 0,23 0 0 0 0,25-1 0 0 0,9-9 0 0 0,7-9 0 0 0,3-16 0 0 0,-10-15 0 0 0,-9-13 0 0 0,-13-9 0 0 0,-8-6 0 0 0,-3-16 0 0 0,-6-11 0 0 0,-7-13 0 0 0,-12-6 0 0 0,-6-2 0 0 0,-9 1 0 0 0,-8-4 0 0 0,-6-6 0 0 0,-12 8 0 0 0,-10-8 0 0 0,-16 0 0 0 0,-20 4 0 0 0,-15 4 0 0 0,-19 4 0 0 0,-20 10 0 0 0,-5 10 0 0 0,-2 9 0 0 0,6 7 0 0 0,9 10 0 0 0,8 6 0 0 0,13 0 0 0 0,7 5 0 0 0,15 6 0 0 0,11 0 0 0 0,5-4 0 0 0,10 2 0 0 0,9 3 0 0 0,7 5 0 0 0,6 3 0 0 0,9 4 0 0 0,9-5 0 0 0,10-1 0 0 0,5-5 0 0 0,5-6 0 0 0,2-5 0 0 0,1-6 0 0 0,0-3 0 0 0,0-8 0 0 0,0-2 0 0 0,-1-1 0 0 0,-6-5 0 0 0,-3-5 0 0 0,1 0 0 0 0,1 4 0 0 0,-4-3 0 0 0,0-3 0 0 0,1 2 0 0 0,-4-3 0 0 0,1-2 0 0 0,2 1 0 0 0,3 6 0 0 0,-3 12 0 0 0,-6 12 0 0 0,-1 11 0 0 0,-2 8 0 0 0,-5 7 0 0 0,-4 2 0 0 0,3 3 0 0 0,6 0 0 0 0,6-7 0 0 0,5-8 0 0 0,-2-14 0 0 0,-5-14 0 0 0,-6-13 0 0 0,-5-10 0 0 0,-5-5 0 0 0,-8-3 0 0 0,-10 4 0 0 0,-9 8 0 0 0,-6 2 0 0 0,-4 4 0 0 0,3 0 0 0 0,2 3 0 0 0,-2 3 0 0 0,-1 5 0 0 0,-1 3 0 0 0,-2 2 0 0 0,-6 1 0 0 0,-3 2 0 0 0,0 6 0 0 0,1 1 0 0 0,2 7 0 0 0,2 5 0 0 0,7 6 0 0 0,9 5 0 0 0,14 3 0 0 0,15-5 0 0 0,12-7 0 0 0,8-7 0 0 0,7-6 0 0 0,2-5 0 0 0,2-3 0 0 0,0-1 0 0 0,-6-8 0 0 0,-9-7 0 0 0,-8-8 0 0 0,-7-6 0 0 0,-4 9 0 0 0,-3 12 0 0 0,-2 15 0 0 0,5 6 0 0 0,8 6 0 0 0,8 1 0 0 0,7-4 0 0 0,5-4 0 0 0,2-5 0 0 0,-4-9 0 0 0,-1-4 0 0 0,-6-7 0 0 0,-12-2 0 0 0,-15 3 0 0 0,-12 8 0 0 0,-10 11 0 0 0,0 11 0 0 0,5 8 0 0 0,5 6 0 0 0,-1-3 0 0 0,-2-7 0 0 0,1-12 0 0 0,-3-14 0 0 0,4-13 0 0 0,3-9 0 0 0,5-6 0 0 0,-3 2 0 0 0,-4 7 0 0 0,-7 12 0 0 0,-4 15 0 0 0,2 18 0 0 0,-7 24 0 0 0,-4 10 0 0 0,4 1 0 0 0,8-3 0 0 0,8-4 0 0 0,12-11 0 0 0,13-13 0 0 0,12-9 0 0 0,7-9 0 0 0,5-11 0 0 0,4-6 0 0 0,0-6 0 0 0,1-8 0 0 0,0 1 0 0 0,-1-2 0 0 0,-1-3 0 0 0,0-3 0 0 0,-6-2 0 0 0,-3 4 0 0 0,1 1 0 0 0,-5-1 0 0 0,0-2 0 0 0,1 5 0 0 0,4-1 0 0 0,2 6 0 0 0,3 5 0 0 0,-5 12 0 0 0,-7 11 0 0 0,-7 12 0 0 0,-6 7 0 0 0,-4 6 0 0 0,3-3 0 0 0,6-7 0 0 0,1-13 0 0 0,-1-14 0 0 0,2-6 0 0 0,-1-8 0 0 0,3-1 0 0 0,-1-3 0 0 0,2 2 0 0 0,-1-1 0 0 0,-4-3 0 0 0,-10 2 0 0 0,-18 11 0 0 0,-12 19 0 0 0,-8 9 0 0 0,-9 13 0 0 0,-4 8 0 0 0,1 2 0 0 0,-4 2 0 0 0,7-1 0 0 0,4-1 0 0 0,4-2 0 0 0,2-7 0 0 0,6-3 0 0 0,8 0 0 0 0,8 1 0 0 0,5 2 0 0 0,11-5 0 0 0,10-12 0 0 0,9-15 0 0 0,6-14 0 0 0,-2-9 0 0 0,1-7 0 0 0,-4-5 0 0 0,-1 5 0 0 0,-4 1 0 0 0,1-1 0 0 0,-3 0 0 0 0,1-1 0 0 0,5 4 0 0 0,-3 2 0 0 0,-4-2 0 0 0,-5 11 0 0 0,-11 8 0 0 0,-11 6 0 0 0,-9 2 0 0 0,-8 9 0 0 0,1 8 0 0 0,0 2 0 0 0,3 3 0 0 0,7 5 0 0 0,5 3 0 0 0,12-3 0 0 0,11-5 0 0 0,10-1 0 0 0,7-4 0 0 0,6-5 0 0 0,-4-9 0 0 0,-7-12 0 0 0,-7-10 0 0 0,-7-8 0 0 0,-4-4 0 0 0,-3 8 0 0 0,-9 9 0 0 0,-2 13 0 0 0,0 12 0 0 0,-4 5 0 0 0,-1 6 0 0 0,3 5 0 0 0,3 5 0 0 0,3 2 0 0 0,2-10 0 0 0,2-15 0 0 0,7-15 0 0 0,2-12 0 0 0,1-9 0 0 0,3 1 0 0 0,1-2 0 0 0,-2-2 0 0 0,3 5 0 0 0,-1 1 0 0 0,3 4 0 0 0,-1 0 0 0 0,4 3 0 0 0,-3 0 0 0 0,3 1 0 0 0,-2-1 0 0 0,2 2 0 0 0,3 4 0 0 0,5 4 0 0 0,4 3 0 0 0,1 2 0 0 0,9 3 0 0 0,3 0 0 0 0,-1 0 0 0 0,-1 1 0 0 0,-1 0 0 0 0,3 0 0 0 0,1-1 0 0 0,-1 0 0 0 0,-2 0 0 0 0,-3 0 0 0 0,-1 0 0 0 0,-14 0 0 0 0,-16 0 0 0 0,-17 0 0 0 0,-11 0 0 0 0,-3 6 0 0 0,-4 2 0 0 0,-3 0 0 0 0,-2-2 0 0 0,-2-2 0 0 0,10-1 0 0 0,11 4 0 0 0,12 2 0 0 0,7 4 0 0 0,8 1 0 0 0,2 4 0 0 0,4-2 0 0 0,-1 4 0 0 0,-4 3 0 0 0,-5 4 0 0 0,-15 4 0 0 0,-14 8 0 0 0,-15 4 0 0 0,-14-6 0 0 0,-4-9 0 0 0,-1-9 0 0 0,4-8 0 0 0,4-6 0 0 0,10-9 0 0 0,10-11 0 0 0,10-8 0 0 0,14-1 0 0 0,6-2 0 0 0,9 4 0 0 0,1-1 0 0 0,6 4 0 0 0,3 4 0 0 0,5 6 0 0 0,3 4 0 0 0,3 3 0 0 0,0 1 0 0 0,1 2 0 0 0,0 0 0 0 0,0 0 0 0 0,0 0 0 0 0,-6-7 0 0 0,-8-7 0 0 0,-8-9 0 0 0,-7-5 0 0 0,-10-11 0 0 0,-10-5 0 0 0,-16-1 0 0 0,-14 7 0 0 0,-6 4 0 0 0,-7 1 0 0 0,0 6 0 0 0,-8 8 0 0 0,-5 7 0 0 0,3 5 0 0 0,6 4 0 0 0,8 2 0 0 0,7 1 0 0 0,5 0 0 0 0,15 0 0 0 0,18 7 0 0 0,10 6 0 0 0,10 2 0 0 0,10-2 0 0 0,0 3 0 0 0,3-2 0 0 0,-4 3 0 0 0,1-2 0 0 0,3-4 0 0 0,2-3 0 0 0,-3 2 0 0 0,0 6 0 0 0,2-1 0 0 0,2-2 0 0 0,2-4 0 0 0,-4 2 0 0 0,0-1 0 0 0,0-2 0 0 0,3-2 0 0 0,1-3 0 0 0,2-2 0 0 0,1-2 0 0 0,1 0 0 0 0,-11 0 0 0 0,-17-1 0 0 0,-14 1 0 0 0,-13-1 0 0 0,-9 1 0 0 0,-5 0 0 0 0,-3 0 0 0 0,-1 0 0 0 0,-1 0 0 0 0,2 0 0 0 0,5-6 0 0 0,4-2 0 0 0,0-6 0 0 0,-2 0 0 0 0,-1 2 0 0 0,11 3 0 0 0,14 4 0 0 0,14 1 0 0 0,13 3 0 0 0,7 1 0 0 0,6 6 0 0 0,3 2 0 0 0,1 1 0 0 0,1-3 0 0 0,-2-1 0 0 0,0-2 0 0 0,0-1 0 0 0,-1-2 0 0 0,-1 0 0 0 0,1 0 0 0 0,-1 0 0 0 0,0-1 0 0 0,0 1 0 0 0,0 0 0 0 0,1 0 0 0 0,-1 0 0 0 0,0 0 0 0 0,0 0 0 0 0,1 0 0 0 0,-1 6 0 0 0,0 2 0 0 0,-12-1 0 0 0,-15-1 0 0 0,-16-1 0 0 0,-12-3 0 0 0,-9 0 0 0 0,-5-2 0 0 0,2 6 0 0 0,14 2 0 0 0,15-1 0 0 0,15-1 0 0 0,10-2 0 0 0,9-1 0 0 0,-8-2 0 0 0,-8-6 0 0 0,-12-3 0 0 0,-12 0 0 0 0,-12 1 0 0 0,-7-3 0 0 0,1-7 0 0 0,-2 0 0 0 0,-1 2 0 0 0,5-1 0 0 0,12 1 0 0 0,14 3 0 0 0,13 5 0 0 0,11 2 0 0 0,6 3 0 0 0,4 1 0 0 0,3 1 0 0 0,0 1 0 0 0,0-1 0 0 0,-1 1 0 0 0,0 0 0 0 0,-1-1 0 0 0,-6 6 0 0 0,-9 8 0 0 0,-13 2 0 0 0,-8-8 0 0 0,-11-6 0 0 0,-9-9 0 0 0,-1-9 0 0 0,-3-1 0 0 0,-3-5 0 0 0,2-5 0 0 0,0 4 0 0 0,5-2 0 0 0,4-2 0 0 0,12 4 0 0 0,13 5 0 0 0,4 12 0 0 0,0 14 0 0 0,5 4 0 0 0,-2 7 0 0 0,3 0 0 0 0,-2 2 0 0 0,-4 5 0 0 0,-4 3 0 0 0,-4 3 0 0 0,-2 1 0 0 0,-2 2 0 0 0,-1-11 0 0 0,-1-16 0 0 0,0-15 0 0 0,0-13 0 0 0,1-8 0 0 0,-1-6 0 0 0,1-3 0 0 0,6 5 0 0 0,8 7 0 0 0,2 15 0 0 0,-3 15 0 0 0,-2 12 0 0 0,-4 9 0 0 0,-3 7 0 0 0,-2 3 0 0 0,-1 2 0 0 0,-1 0 0 0 0,-1 0 0 0 0,0-1 0 0 0,7-6 0 0 0,1-3 0 0 0,1-12 0 0 0,-3-14 0 0 0,0-15 0 0 0,-3-10 0 0 0,-6-7 0 0 0,-4-5 0 0 0,1-2 0 0 0,1-2 0 0 0,1 1 0 0 0,2 1 0 0 0,1 0 0 0 0,1 1 0 0 0,1 12 0 0 0,0 16 0 0 0,1 16 0 0 0,-1 12 0 0 0,0 9 0 0 0,1 6 0 0 0,-1 2 0 0 0,0 1 0 0 0,0 1 0 0 0,0-1 0 0 0,0-1 0 0 0,0-13 0 0 0,0-16 0 0 0,0-15 0 0 0,0-13 0 0 0,0-9 0 0 0,0-6 0 0 0,0-2 0 0 0,0-1 0 0 0,0-1 0 0 0,0 1 0 0 0,6 7 0 0 0,2 15 0 0 0,-1 15 0 0 0,-1 15 0 0 0,-1 10 0 0 0,-2 8 0 0 0,-2 4 0 0 0,6-4 0 0 0,1-2 0 0 0,11 1 0 0 0,15 0 0 0 0,7 8 0 0 0,9 2 0 0 0,2-5 0 0 0,-3-9 0 0 0,-2-3 0 0 0,-4-5 0 0 0,-3-7 0 0 0,-3-5 0 0 0,-7-15 0 0 0,-15-25 0 0 0,-10-12 0 0 0,-18-17 0 0 0,-18-10 0 0 0,-17 1 0 0 0,-5 8 0 0 0,0 13 0 0 0,8 10 0 0 0,7 11 0 0 0,4 11 0 0 0,1 9 0 0 0,0 5 0 0 0,0 4 0 0 0,0 2 0 0 0,-1 0 0 0 0,6-6 0 0 0,19-2 0 0 0,17 11 0 0 0,26 12 0 0 0,18 14 0 0 0,7 9 0 0 0,6 2 0 0 0,-10 1 0 0 0,-6-7 0 0 0,-13-4 0 0 0,-6-7 0 0 0,-2-2 0 0 0,0 2 0 0 0,1-5 0 0 0,2-5 0 0 0,2-4 0 0 0,0-6 0 0 0,2-2 0 0 0,0-2 0 0 0,-5-8 0 0 0,-2-2 0 0 0,-7-6 0 0 0,-5-6 0 0 0,-7-5 0 0 0,-4-5 0 0 0,3 3 0 0 0,0 13 0 0 0,-1 14 0 0 0,-2 14 0 0 0,-2 10 0 0 0,-13 8 0 0 0,-12-2 0 0 0,-7-6 0 0 0,-5-6 0 0 0,-2-7 0 0 0,-2-4 0 0 0,0-4 0 0 0,0-2 0 0 0,1-1 0 0 0,1-1 0 0 0,6-5 0 0 0,14-2 0 0 0,16 1 0 0 0,15 1 0 0 0,9 3 0 0 0,8 1 0 0 0,4 1 0 0 0,2 2 0 0 0,0 0 0 0 0,0 0 0 0 0,-6-6 0 0 0,-10-7 0 0 0,-13-8 0 0 0,-15-7 0 0 0,-12 2 0 0 0,-9-1 0 0 0,-6-1 0 0 0,-4 3 0 0 0,-1 7 0 0 0,0-1 0 0 0,0 4 0 0 0,1 4 0 0 0,12 4 0 0 0,11 10 0 0 0,14 3 0 0 0,12 7 0 0 0,11 2 0 0 0,7 4 0 0 0,-1 4 0 0 0,0 0 0 0 0,1-6 0 0 0,-4 1 0 0 0,-7 4 0 0 0,-1-3 0 0 0,4-4 0 0 0,2 2 0 0 0,5-3 0 0 0,2-3 0 0 0,3-4 0 0 0,1-3 0 0 0,0-2 0 0 0,1-1 0 0 0,-12-2 0 0 0,-10 1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1T20:08:22.60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4589 8503 16383 0 0,'6'0'0'0'0,"19"0"0"0"0,25 0 0 0 0,21 0 0 0 0,10 0 0 0 0,10 0 0 0 0,-4 0 0 0 0,-12 0 0 0 0,-12 0 0 0 0,-5 0 0 0 0,11 0 0 0 0,19 0 0 0 0,12 0 0 0 0,25 0 0 0 0,33 0 0 0 0,38-6 0 0 0,33-2 0 0 0,20 1 0 0 0,-14 1 0 0 0,-35 1 0 0 0,-46 3 0 0 0,-43 0 0 0 0,-35 2 0 0 0,-23 0 0 0 0,-16 0 0 0 0,-19 0 0 0 0,-25 1 0 0 0,-36-7 0 0 0,-40-8 0 0 0,-36-7 0 0 0,-46-7 0 0 0,-36 2 0 0 0,-21 5 0 0 0,-2-6 0 0 0,19 2 0 0 0,20 5 0 0 0,36 6 0 0 0,31 6 0 0 0,29-3 0 0 0,25 1 0 0 0,16 3 0 0 0,11 2 0 0 0,6 1 0 0 0,1 3 0 0 0,1 0 0 0 0,-1 1 0 0 0,-2 1 0 0 0,-1-1 0 0 0,-1 0 0 0 0,-1 1 0 0 0,6 5 0 0 0,2 2 0 0 0,5 6 0 0 0,6 6 0 0 0,7 6 0 0 0,4 4 0 0 0,3 4 0 0 0,2 1 0 0 0,1 1 0 0 0,-6-5 0 0 0,-2 3 0 0 0,1 3 0 0 0,-6 0 0 0 0,0 1 0 0 0,-4-7 0 0 0,1-2 0 0 0,-4-7 0 0 0,-4-6 0 0 0,2-13 0 0 0,5-12 0 0 0,4-10 0 0 0,-1-9 0 0 0,1-5 0 0 0,-3 2 0 0 0,1 2 0 0 0,-3 5 0 0 0,-5 6 0 0 0,-4 7 0 0 0,-5 5 0 0 0,4 10 0 0 0,7 9 0 0 0,5 10 0 0 0,13 0 0 0 0,12-4 0 0 0,10-4 0 0 0,8-6 0 0 0,5-4 0 0 0,4-3 0 0 0,0-1 0 0 0,1-2 0 0 0,-1 0 0 0 0,0 0 0 0 0,-1-6 0 0 0,-6-7 0 0 0,-2-8 0 0 0,-6-6 0 0 0,-7-4 0 0 0,-6-3 0 0 0,-4-1 0 0 0,-3-7 0 0 0,-3-2 0 0 0,0 1 0 0 0,-6 2 0 0 0,-2 2 0 0 0,-6 7 0 0 0,-5 10 0 0 0,-7 9 0 0 0,-3 6 0 0 0,-4 6 0 0 0,-1 2 0 0 0,4 7 0 0 0,3 3 0 0 0,5 5 0 0 0,7 7 0 0 0,6 4 0 0 0,-1 6 0 0 0,1 1 0 0 0,2 3 0 0 0,3 0 0 0 0,2 1 0 0 0,2-1 0 0 0,6-6 0 0 0,9-8 0 0 0,2-2 0 0 0,5-4 0 0 0,3-5 0 0 0,5-5 0 0 0,4-2 0 0 0,1-3 0 0 0,-5-7 0 0 0,-7-9 0 0 0,-7-7 0 0 0,-7-13 0 0 0,-4-6 0 0 0,-3-2 0 0 0,-2 1 0 0 0,-6 0 0 0 0,-8 9 0 0 0,-2 3 0 0 0,-4 7 0 0 0,-4 1 0 0 0,-4 4 0 0 0,-3 6 0 0 0,-2 11 0 0 0,-2 5 0 0 0,0 2 0 0 0,0 6 0 0 0,6 7 0 0 0,8 6 0 0 0,2 5 0 0 0,4 4 0 0 0,5 1 0 0 0,5 2 0 0 0,2-1 0 0 0,9 1 0 0 0,9-7 0 0 0,2-2 0 0 0,5-6 0 0 0,4 0 0 0 0,5-5 0 0 0,2-5 0 0 0,3-4 0 0 0,0-4 0 0 0,-5-8 0 0 0,-2-4 0 0 0,-5-6 0 0 0,-7-7 0 0 0,-7-6 0 0 0,-3-4 0 0 0,-5-3 0 0 0,-7-2 0 0 0,-8 6 0 0 0,-9 7 0 0 0,-6 8 0 0 0,2 13 0 0 0,5 12 0 0 0,7 11 0 0 0,6 7 0 0 0,4 6 0 0 0,3 2 0 0 0,-4 1 0 0 0,-1 1 0 0 0,-5-6 0 0 0,-1-3 0 0 0,2-13 0 0 0,3-14 0 0 0,2-14 0 0 0,3-10 0 0 0,2-9 0 0 0,1-4 0 0 0,0-2 0 0 0,0-1 0 0 0,1 0 0 0 0,-1 0 0 0 0,1 13 0 0 0,-1 17 0 0 0,0 15 0 0 0,0 13 0 0 0,0 9 0 0 0,0 5 0 0 0,0 4 0 0 0,0 0 0 0 0,0 1 0 0 0,6-8 0 0 0,2-13 0 0 0,0-17 0 0 0,-2-15 0 0 0,-2-10 0 0 0,5-7 0 0 0,6-5 0 0 0,1-2 0 0 0,4 5 0 0 0,-2 3 0 0 0,-3 12 0 0 0,-5 15 0 0 0,-4 15 0 0 0,-3 10 0 0 0,-2 8 0 0 0,-1 5 0 0 0,-1 2 0 0 0,0 2 0 0 0,1-1 0 0 0,-7-7 0 0 0,-1-2 0 0 0,0 0 0 0 0,1 1 0 0 0,3-11 0 0 0,1-14 0 0 0,2-15 0 0 0,6-11 0 0 0,3-8 0 0 0,6-5 0 0 0,1-3 0 0 0,3-1 0 0 0,-1 0 0 0 0,3 6 0 0 0,3 9 0 0 0,-1 3 0 0 0,-6-3 0 0 0,-4 10 0 0 0,-11 7 0 0 0,-11 10 0 0 0,-5 17 0 0 0,-5 4 0 0 0,-5 5 0 0 0,1 2 0 0 0,6 3 0 0 0,-2 0 0 0 0,4 1 0 0 0,-2-6 0 0 0,-3-1 0 0 0,1-1 0 0 0,4 1 0 0 0,-1-3 0 0 0,-3-2 0 0 0,1 3 0 0 0,-2-5 0 0 0,3-11 0 0 0,4-14 0 0 0,10-12 0 0 0,7-10 0 0 0,8 0 0 0 0,2-2 0 0 0,-1-3 0 0 0,-2-2 0 0 0,-3-1 0 0 0,-3-2 0 0 0,-2 0 0 0 0,-1-1 0 0 0,-7 7 0 0 0,-9 7 0 0 0,-7 8 0 0 0,0 12 0 0 0,-3 7 0 0 0,4 8 0 0 0,4 8 0 0 0,6 6 0 0 0,5 5 0 0 0,3 3 0 0 0,2 1 0 0 0,2 1 0 0 0,-1 0 0 0 0,2 0 0 0 0,4-7 0 0 0,9-8 0 0 0,7-8 0 0 0,6-6 0 0 0,4-11 0 0 0,3-5 0 0 0,2-6 0 0 0,-7-8 0 0 0,-1 0 0 0 0,-6-1 0 0 0,-1-4 0 0 0,2 3 0 0 0,-3 0 0 0 0,0-3 0 0 0,-2-2 0 0 0,0 4 0 0 0,4 6 0 0 0,-2 0 0 0 0,1 4 0 0 0,3 3 0 0 0,3 5 0 0 0,3 3 0 0 0,-4 9 0 0 0,-6 9 0 0 0,-1 8 0 0 0,-4 6 0 0 0,-5 5 0 0 0,-4 3 0 0 0,-3 0 0 0 0,4-5 0 0 0,0-13 0 0 0,-1-17 0 0 0,-2-14 0 0 0,5-11 0 0 0,0-8 0 0 0,-2-3 0 0 0,-1-3 0 0 0,-3 0 0 0 0,-2-1 0 0 0,-7 8 0 0 0,-8 8 0 0 0,-9 8 0 0 0,-6 7 0 0 0,-5 5 0 0 0,-2 8 0 0 0,-2 10 0 0 0,0 2 0 0 0,7 5 0 0 0,7 4 0 0 0,8 3 0 0 0,1-2 0 0 0,3-1 0 0 0,-4 2 0 0 0,2 2 0 0 0,-3 2 0 0 0,1 1 0 0 0,3 2 0 0 0,3 0 0 0 0,10-6 0 0 0,10-7 0 0 0,10-14 0 0 0,7-14 0 0 0,4-12 0 0 0,10-15 0 0 0,9-20 0 0 0,2-7 0 0 0,-3-5 0 0 0,-2-4 0 0 0,1 5 0 0 0,-1 12 0 0 0,-9 9 0 0 0,-10 7 0 0 0,-6 8 0 0 0,-5 4 0 0 0,0 5 0 0 0,-4 1 0 0 0,2 3 0 0 0,5 4 0 0 0,-14 15 0 0 0,-19 20 0 0 0,-15 12 0 0 0,-20 17 0 0 0,-14 18 0 0 0,-14 15 0 0 0,-2 5 0 0 0,-4-2 0 0 0,-2-3 0 0 0,9-11 0 0 0,10-5 0 0 0,10-16 0 0 0,14-10 0 0 0,8-13 0 0 0,9-5 0 0 0,3-8 0 0 0,-1-7 0 0 0,3-22 0 0 0,16-23 0 0 0,15-22 0 0 0,11-21 0 0 0,7-8 0 0 0,11-9 0 0 0,10-5 0 0 0,8 7 0 0 0,-6 14 0 0 0,-6 14 0 0 0,-6 12 0 0 0,-9 9 0 0 0,-5 11 0 0 0,-1 12 0 0 0,-5 3 0 0 0,0 4 0 0 0,-4-2 0 0 0,-11 9 0 0 0,-19 22 0 0 0,-13 21 0 0 0,-14 10 0 0 0,-13 15 0 0 0,-10 15 0 0 0,1 6 0 0 0,3-4 0 0 0,7-5 0 0 0,5-8 0 0 0,5-9 0 0 0,9-9 0 0 0,11-6 0 0 0,2-11 0 0 0,4-4 0 0 0,0-7 0 0 0,1 0 0 0 0,4 1 0 0 0,3 4 0 0 0,3 4 0 0 0,8-10 0 0 0,9-19 0 0 0,9-16 0 0 0,13-24 0 0 0,11-16 0 0 0,11-17 0 0 0,2-2 0 0 0,-4-1 0 0 0,1 2 0 0 0,3 12 0 0 0,-8 5 0 0 0,-2 7 0 0 0,4 5 0 0 0,-1 5 0 0 0,-5 8 0 0 0,-2 11 0 0 0,-11 2 0 0 0,-4 5 0 0 0,-1 4 0 0 0,0 4 0 0 0,-5 10 0 0 0,-6 9 0 0 0,-6 9 0 0 0,-6 6 0 0 0,-15 11 0 0 0,-13 5 0 0 0,-14 6 0 0 0,-7 8 0 0 0,-2-7 0 0 0,0 0 0 0 0,-3-3 0 0 0,-7 3 0 0 0,1-7 0 0 0,3-12 0 0 0,5-4 0 0 0,9-2 0 0 0,6-5 0 0 0,8 0 0 0 0,8 2 0 0 0,6-8 0 0 0,11-13 0 0 0,11-19 0 0 0,15-25 0 0 0,9-17 0 0 0,11-10 0 0 0,2-12 0 0 0,-1-9 0 0 0,-3 3 0 0 0,-3 12 0 0 0,-9 12 0 0 0,-4 16 0 0 0,-7 11 0 0 0,-2 12 0 0 0,-4 3 0 0 0,0 5 0 0 0,-1 0 0 0 0,-5-3 0 0 0,-9 1 0 0 0,-12 9 0 0 0,-16 19 0 0 0,-21 20 0 0 0,-15 22 0 0 0,-9 9 0 0 0,-4 11 0 0 0,-1 7 0 0 0,11-6 0 0 0,12-8 0 0 0,14-9 0 0 0,9-15 0 0 0,8-8 0 0 0,9-3 0 0 0,6-2 0 0 0,4 2 0 0 0,3 0 0 0 0,2 3 0 0 0,-1 0 0 0 0,7-5 0 0 0,14-13 0 0 0,14-21 0 0 0,8-22 0 0 0,2-23 0 0 0,5-16 0 0 0,1-15 0 0 0,-4 2 0 0 0,-3 1 0 0 0,-3 9 0 0 0,-10 10 0 0 0,-3 4 0 0 0,-1 10 0 0 0,-6 8 0 0 0,1 10 0 0 0,1 10 0 0 0,-3 2 0 0 0,1 4 0 0 0,-3-3 0 0 0,-11 2 0 0 0,-13 3 0 0 0,-12 3 0 0 0,-8 9 0 0 0,-7 10 0 0 0,-15 15 0 0 0,-6 15 0 0 0,0 12 0 0 0,-3 15 0 0 0,2 2 0 0 0,4 1 0 0 0,5-7 0 0 0,10-7 0 0 0,5-8 0 0 0,1-12 0 0 0,6-7 0 0 0,7-3 0 0 0,6 0 0 0 0,17-4 0 0 0,13-19 0 0 0,9-16 0 0 0,6-13 0 0 0,8-13 0 0 0,4-7 0 0 0,-1 4 0 0 0,-1-3 0 0 0,2 0 0 0 0,0 1 0 0 0,-1 7 0 0 0,-10 5 0 0 0,-5 0 0 0 0,-6 0 0 0 0,-9-1 0 0 0,-7-1 0 0 0,-4-2 0 0 0,-10 12 0 0 0,-10 21 0 0 0,-8 17 0 0 0,-6 17 0 0 0,-5 16 0 0 0,-7 5 0 0 0,-4 6 0 0 0,0 4 0 0 0,2-3 0 0 0,2 1 0 0 0,2 1 0 0 0,2-3 0 0 0,0-7 0 0 0,2-6 0 0 0,0-5 0 0 0,0-9 0 0 0,6-5 0 0 0,2-7 0 0 0,0-1 0 0 0,4 2 0 0 0,6 3 0 0 0,12-2 0 0 0,25-11 0 0 0,27-20 0 0 0,17-21 0 0 0,16-17 0 0 0,13-18 0 0 0,8-18 0 0 0,-7-5 0 0 0,-8-7 0 0 0,-6 1 0 0 0,-5 4 0 0 0,-14 12 0 0 0,-7 6 0 0 0,-6 15 0 0 0,-11 12 0 0 0,-6 13 0 0 0,-9 6 0 0 0,-1 7 0 0 0,-5 0 0 0 0,2 4 0 0 0,2 4 0 0 0,5 4 0 0 0,-2 8 0 0 0,-11 11 0 0 0,-19 21 0 0 0,-21 22 0 0 0,-18 20 0 0 0,-12 9 0 0 0,-9 8 0 0 0,-11 6 0 0 0,8-8 0 0 0,3-1 0 0 0,8-4 0 0 0,8-16 0 0 0,12-15 0 0 0,7-10 0 0 0,3-7 0 0 0,6-4 0 0 0,2-8 0 0 0,3-2 0 0 0,6 1 0 0 0,4 2 0 0 0,16-4 0 0 0,12-17 0 0 0,21-22 0 0 0,16-21 0 0 0,10-21 0 0 0,5-13 0 0 0,3-7 0 0 0,-6-1 0 0 0,-8 0 0 0 0,-9 1 0 0 0,-7 9 0 0 0,-5 15 0 0 0,-9 12 0 0 0,-5 12 0 0 0,0 6 0 0 0,2 0 0 0 0,1 5 0 0 0,-4-1 0 0 0,1 4 0 0 0,0 4 0 0 0,-3 10 0 0 0,-6 17 0 0 0,-5 25 0 0 0,-12 23 0 0 0,-17 18 0 0 0,-18 15 0 0 0,-20 8 0 0 0,-14-2 0 0 0,-7-5 0 0 0,-8-8 0 0 0,-2-13 0 0 0,7-14 0 0 0,6-10 0 0 0,9-15 0 0 0,9-14 0 0 0,8-10 0 0 0,7-8 0 0 0,9-10 0 0 0,16-11 0 0 0,23-14 0 0 0,22-21 0 0 0,18-19 0 0 0,12-15 0 0 0,9-12 0 0 0,4-8 0 0 0,2 3 0 0 0,0 7 0 0 0,-13 6 0 0 0,-5 14 0 0 0,1 7 0 0 0,-11 9 0 0 0,-7 8 0 0 0,-4 8 0 0 0,-8 4 0 0 0,-9 3 0 0 0,-8 2 0 0 0,-5 1 0 0 0,-5-1 0 0 0,-1 0 0 0 0,-8 0 0 0 0,-13 6 0 0 0,-17 7 0 0 0,-18 13 0 0 0,-25 21 0 0 0,-22 25 0 0 0,-17 37 0 0 0,-19 47 0 0 0,-4 27 0 0 0,11 12 0 0 0,22-3 0 0 0,23-23 0 0 0,27-27 0 0 0,18-28 0 0 0,15-20 0 0 0,19-21 0 0 0,16-16 0 0 0,14-13 0 0 0,14-14 0 0 0,13-18 0 0 0,11-18 0 0 0,12-13 0 0 0,7-17 0 0 0,2-13 0 0 0,-8-5 0 0 0,-3 0 0 0 0,-2 3 0 0 0,-7 5 0 0 0,-7 9 0 0 0,-1 11 0 0 0,-4 15 0 0 0,-10 10 0 0 0,1 5 0 0 0,-2 7 0 0 0,-6 2 0 0 0,-8-2 0 0 0,-4 3 0 0 0,2 6 0 0 0,-3 10 0 0 0,-11 24 0 0 0,-18 15 0 0 0,-26 25 0 0 0,-31 33 0 0 0,-22 24 0 0 0,-20 22 0 0 0,-3 6 0 0 0,6-4 0 0 0,8-20 0 0 0,15-24 0 0 0,21-23 0 0 0,22-18 0 0 0,18-13 0 0 0,12-7 0 0 0,8-16 0 0 0,10-18 0 0 0,16-20 0 0 0,10-26 0 0 0,17-29 0 0 0,0-14 0 0 0,3-11 0 0 0,4-12 0 0 0,-1 0 0 0 0,2 2 0 0 0,8 6 0 0 0,-7 9 0 0 0,-2 20 0 0 0,2 17 0 0 0,-4 11 0 0 0,-5 8 0 0 0,-6 10 0 0 0,-4 4 0 0 0,-3 5 0 0 0,-2 6 0 0 0,-7 0 0 0 0,-3 0 0 0 0,1 4 0 0 0,1 2 0 0 0,2 3 0 0 0,2 1 0 0 0,-4 8 0 0 0,-8 14 0 0 0,-12 4 0 0 0,-14 10 0 0 0,-18 5 0 0 0,-17 8 0 0 0,-13 14 0 0 0,-10 3 0 0 0,-6-4 0 0 0,-2 0 0 0 0,4 2 0 0 0,2-4 0 0 0,0 1 0 0 0,11-5 0 0 0,-2-4 0 0 0,7-6 0 0 0,8-9 0 0 0,9-6 0 0 0,6-7 0 0 0,6-13 0 0 0,20-15 0 0 0,15-17 0 0 0,18-24 0 0 0,15-10 0 0 0,6-6 0 0 0,-1-11 0 0 0,4 1 0 0 0,3-5 0 0 0,5-2 0 0 0,2 8 0 0 0,9 9 0 0 0,16 4 0 0 0,21 6 0 0 0,23-6 0 0 0,11 0 0 0 0,0 12 0 0 0,-7 12 0 0 0,-16 7 0 0 0,-16 8 0 0 0,-15 8 0 0 0,-16 5 0 0 0,-16 4 0 0 0,-12 3 0 0 0,-8 1 0 0 0,-10 7 0 0 0,-24 7 0 0 0,-35 8 0 0 0,-38 18 0 0 0,-37 13 0 0 0,-18 11 0 0 0,-8 5 0 0 0,-11 15 0 0 0,1 5 0 0 0,18-12 0 0 0,23-8 0 0 0,17-10 0 0 0,22-9 0 0 0,16-7 0 0 0,9-6 0 0 0,4-8 0 0 0,8-4 0 0 0,2-6 0 0 0,4-1 0 0 0,-1-3 0 0 0,3 1 0 0 0,9-1 0 0 0,13-5 0 0 0,10-3 0 0 0,3-10 0 0 0,-2-9 0 0 0,1-4 0 0 0,4 1 0 0 0,-1-4 0 0 0,-6-3 0 0 0,1 0 0 0 0,4 5 0 0 0,-2-2 0 0 0,2-3 0 0 0,3 2 0 0 0,4 4 0 0 0,3 5 0 0 0,-4-3 0 0 0,0 2 0 0 0,-11 20 0 0 0,-15 15 0 0 0,-12 15 0 0 0,-17 14 0 0 0,-10 2 0 0 0,-10 5 0 0 0,-9-2 0 0 0,-1 2 0 0 0,3-11 0 0 0,6-12 0 0 0,10-8 0 0 0,7-7 0 0 0,2-9 0 0 0,6 0 0 0 0,2 4 0 0 0,-2 5 0 0 0,9-2 0 0 0,13-9 0 0 0,20-13 0 0 0,11-19 0 0 0,20-17 0 0 0,13-20 0 0 0,15-12 0 0 0,-1-1 0 0 0,-1-6 0 0 0,-1 5 0 0 0,-1 1 0 0 0,-13 8 0 0 0,-5 8 0 0 0,-5 8 0 0 0,-6 5 0 0 0,-4 5 0 0 0,-3 7 0 0 0,-2 4 0 0 0,-6 0 0 0 0,-3 5 0 0 0,1 5 0 0 0,-5 12 0 0 0,-18 12 0 0 0,-27 18 0 0 0,-34 15 0 0 0,-56 25 0 0 0,-44 14 0 0 0,-13 4 0 0 0,10-5 0 0 0,14-4 0 0 0,20-10 0 0 0,31-3 0 0 0,21-12 0 0 0,16-9 0 0 0,18-5 0 0 0,15-3 0 0 0,13-1 0 0 0,8 0 0 0 0,5 1 0 0 0,2 0 0 0 0,7-5 0 0 0,7-7 0 0 0,13-7 0 0 0,14-7 0 0 0,10-10 0 0 0,9-16 0 0 0,6-17 0 0 0,8-9 0 0 0,4-8 0 0 0,0-2 0 0 0,-2-3 0 0 0,4-3 0 0 0,-1 8 0 0 0,-7 7 0 0 0,-12 5 0 0 0,-9 5 0 0 0,-9 7 0 0 0,-12 3 0 0 0,-5 6 0 0 0,-7 1 0 0 0,-2 2 0 0 0,-10 6 0 0 0,-18 15 0 0 0,-20 14 0 0 0,-17 16 0 0 0,-12 7 0 0 0,-9 10 0 0 0,1 1 0 0 0,6 5 0 0 0,1-2 0 0 0,5 2 0 0 0,5-9 0 0 0,5-7 0 0 0,11-16 0 0 0,16-18 0 0 0,11-17 0 0 0,13-12 0 0 0,11-20 0 0 0,8-10 0 0 0,6-13 0 0 0,-2-8 0 0 0,5-10 0 0 0,3 10 0 0 0,-5 5 0 0 0,-8 8 0 0 0,-2 8 0 0 0,-6 7 0 0 0,1-1 0 0 0,-2 2 0 0 0,-5 2 0 0 0,-4 2 0 0 0,4 8 0 0 0,-2 3 0 0 0,-1 1 0 0 0,-2-1 0 0 0,-2-1 0 0 0,-2-2 0 0 0,-2-2 0 0 0,0 0 0 0 0,-6-1 0 0 0,-8 6 0 0 0,-2 19 0 0 0,2 24 0 0 0,-3 27 0 0 0,-4 25 0 0 0,1 7 0 0 0,4-2 0 0 0,5-9 0 0 0,-2-13 0 0 0,2-10 0 0 0,-4-5 0 0 0,1-3 0 0 0,2 0 0 0 0,4 0 0 0 0,3 1 0 0 0,3 1 0 0 0,7-5 0 0 0,9-7 0 0 0,8-19 0 0 0,6-29 0 0 0,-1-15 0 0 0,-6-6 0 0 0,0-7 0 0 0,-3-1 0 0 0,-6 4 0 0 0,-4 4 0 0 0,2 5 0 0 0,6 9 0 0 0,6 11 0 0 0,5 9 0 0 0,4 13 0 0 0,9 13 0 0 0,-3 16 0 0 0,-1 21 0 0 0,-1 9 0 0 0,-6 6 0 0 0,-3-8 0 0 0,-5-1 0 0 0,0-10 0 0 0,2-1 0 0 0,-3-2 0 0 0,-4-1 0 0 0,-6-3 0 0 0,-4-1 0 0 0,3-1 0 0 0,6-7 0 0 0,0-2 0 0 0,4-6 0 0 0,4-6 0 0 0,5-6 0 0 0,3-10 0 0 0,-3-12 0 0 0,-7-9 0 0 0,-7-6 0 0 0,-5-6 0 0 0,1-8 0 0 0,-1-3 0 0 0,4-6 0 0 0,0-12 0 0 0,-2-20 0 0 0,-9-7 0 0 0,-12-19 0 0 0,-8-8 0 0 0,-9-9 0 0 0,-11-7 0 0 0,1 8 0 0 0,0 24 0 0 0,7 18 0 0 0,3 23 0 0 0,5 16 0 0 0,13 21 0 0 0,8 20 0 0 0,16 23 0 0 0,5 21 0 0 0,12 2 0 0 0,0 6 0 0 0,1 14 0 0 0,-6 0 0 0 0,-1 3 0 0 0,-5-4 0 0 0,6-7 0 0 0,-1 0 0 0 0,0-10 0 0 0,-4-7 0 0 0,-6-3 0 0 0,-5-2 0 0 0,-5-1 0 0 0,-3 1 0 0 0,-3 0 0 0 0,0 7 0 0 0,-1 2 0 0 0,6-5 0 0 0,2-4 0 0 0,-1-1 0 0 0,0 0 0 0 0,4-6 0 0 0,1 0 0 0 0,-2 0 0 0 0,-2 2 0 0 0,-3-9 0 0 0,-8-14 0 0 0,-8-33 0 0 0,-10-28 0 0 0,-6-18 0 0 0,-4-19 0 0 0,-3-7 0 0 0,-2 8 0 0 0,6 8 0 0 0,2 18 0 0 0,6 14 0 0 0,7 10 0 0 0,0 13 0 0 0,3 16 0 0 0,3 17 0 0 0,4 14 0 0 0,3 9 0 0 0,1 7 0 0 0,2 3 0 0 0,1 8 0 0 0,-1 1 0 0 0,1 0 0 0 0,0-2 0 0 0,-1-3 0 0 0,0 3 0 0 0,-6-5 0 0 0,-2-3 0 0 0,1-2 0 0 0,1-1 0 0 0,1 0 0 0 0,3 1 0 0 0,0 0 0 0 0,2 0 0 0 0,-1 1 0 0 0,2-12 0 0 0,-1-16 0 0 0,-6-15 0 0 0,-1-12 0 0 0,-7-14 0 0 0,-6-3 0 0 0,0 1 0 0 0,4-7 0 0 0,4-2 0 0 0,4 2 0 0 0,4 1 0 0 0,2 2 0 0 0,8 7 0 0 0,9 17 0 0 0,7 9 0 0 0,7 19 0 0 0,-2 14 0 0 0,0 1 0 0 0,-4 3 0 0 0,0 2 0 0 0,2 2 0 0 0,2 1 0 0 0,4 0 0 0 0,1-5 0 0 0,-4-15 0 0 0,0-14 0 0 0,-6-15 0 0 0,-7-10 0 0 0,-5-8 0 0 0,-5-9 0 0 0,-2-5 0 0 0,-3-6 0 0 0,-1 0 0 0 0,0 2 0 0 0,-1 4 0 0 0,1 4 0 0 0,1 3 0 0 0,-1 2 0 0 0,7 8 0 0 0,8 14 0 0 0,2 16 0 0 0,3 8 0 0 0,6 8 0 0 0,-2 7 0 0 0,1 6 0 0 0,-4 4 0 0 0,-5 1 0 0 0,1 8 0 0 0,4 2 0 0 0,4-1 0 0 0,-1-1 0 0 0,-6-3 0 0 0,1-1 0 0 0,-2-2 0 0 0,1-7 0 0 0,-1-3 0 0 0,-4 1 0 0 0,-4-12 0 0 0,-4-13 0 0 0,-7-14 0 0 0,-11-11 0 0 0,-1-8 0 0 0,0-4 0 0 0,4-3 0 0 0,3-1 0 0 0,-2 0 0 0 0,-1 1 0 0 0,-3 6 0 0 0,0 2 0 0 0,-4 1 0 0 0,-4-1 0 0 0,-4 4 0 0 0,1 12 0 0 0,6 15 0 0 0,6 13 0 0 0,10 9 0 0 0,7 8 0 0 0,8 3 0 0 0,3 3 0 0 0,-2 0 0 0 0,3 0 0 0 0,5-1 0 0 0,4 6 0 0 0,5 7 0 0 0,3 1 0 0 0,-5-2 0 0 0,0-3 0 0 0,1-10 0 0 0,-5-4 0 0 0,0-3 0 0 0,1-5 0 0 0,-3-13 0 0 0,-5-15 0 0 0,-6-12 0 0 0,-5-4 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1T20:08:22.60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7986 8815 16383 0 0,'-6'-6'0'0'0,"-2"-8"0"0"0,1-7 0 0 0,1-7 0 0 0,1-4 0 0 0,-3 3 0 0 0,-8 7 0 0 0,-6 7 0 0 0,-6 5 0 0 0,-4 6 0 0 0,-2 3 0 0 0,4 7 0 0 0,8 9 0 0 0,13 2 0 0 0,14 10 0 0 0,18 12 0 0 0,18 12 0 0 0,1 3 0 0 0,6 5 0 0 0,7 3 0 0 0,-7 4 0 0 0,-4-9 0 0 0,-11-9 0 0 0,-10-6 0 0 0,-10-4 0 0 0,0-3 0 0 0,-3-2 0 0 0,-15-5 0 0 0,-25-21 0 0 0,-19-22 0 0 0,-7-16 0 0 0,-6-14 0 0 0,-5-11 0 0 0,3-8 0 0 0,7 6 0 0 0,7 14 0 0 0,6 13 0 0 0,10 7 0 0 0,5 7 0 0 0,8 1 0 0 0,1 3 0 0 0,-2-3 0 0 0,-3-4 0 0 0,-4-5 0 0 0,4-4 0 0 0,-1 3 0 0 0,11 6 0 0 0,8 12 0 0 0,10 7 0 0 0,6 11 0 0 0,7 3 0 0 0,0 5 0 0 0,4 0 0 0 0,-1-16 0 0 0,-17-13 0 0 0,-14-11 0 0 0,-11-9 0 0 0,-13-10 0 0 0,-8-4 0 0 0,-1-1 0 0 0,-5 2 0 0 0,-7 2 0 0 0,7-4 0 0 0,6 1 0 0 0,4 1 0 0 0,3 2 0 0 0,2 9 0 0 0,7 3 0 0 0,2 7 0 0 0,0 8 0 0 0,-3 6 0 0 0,-1 5 0 0 0,4 8 0 0 0,18 23 0 0 0,23 11 0 0 0,27 7 0 0 0,12 6 0 0 0,3-4 0 0 0,-3-11 0 0 0,-9-5 0 0 0,-8-9 0 0 0,-3-7 0 0 0,-2 0 0 0 0,0 3 0 0 0,0-2 0 0 0,1-3 0 0 0,-17-10 0 0 0,-17-6 0 0 0,-9-7 0 0 0,-15-3 0 0 0,-2-6 0 0 0,-4 2 0 0 0,-1 3 0 0 0,-2 4 0 0 0,-2 3 0 0 0,1 4 0 0 0,-1 2 0 0 0,0 0 0 0 0,6-4 0 0 0,2-8 0 0 0,1-2 0 0 0,-3 2 0 0 0,-1 3 0 0 0,5-3 0 0 0,6-5 0 0 0,1 1 0 0 0,-3-4 0 0 0,-3 3 0 0 0,-15 4 0 0 0,-20-2 0 0 0,-22 2 0 0 0,-23-2 0 0 0,2 1 0 0 0,12 3 0 0 0,15 4 0 0 0,27 9 0 0 0,27 11 0 0 0,18 8 0 0 0,16 2 0 0 0,5 3 0 0 0,6 3 0 0 0,5 3 0 0 0,4-4 0 0 0,-3-1 0 0 0,-1 2 0 0 0,0-5 0 0 0,9 1 0 0 0,-3 1 0 0 0,-1-2 0 0 0,-1-7 0 0 0,2 2 0 0 0,-1-4 0 0 0,2 3 0 0 0,-1-2 0 0 0,1-4 0 0 0,-5 3 0 0 0,3-1 0 0 0,9-4 0 0 0,3-2 0 0 0,-1-3 0 0 0,-1-1 0 0 0,-2-3 0 0 0,-2 0 0 0 0,-1 0 0 0 0,-2-1 0 0 0,-7-5 0 0 0,-8-9 0 0 0,-14-13 0 0 0,-31-2 0 0 0,-25 5 0 0 0,-33 5 0 0 0,-21 13 0 0 0,-11 14 0 0 0,-10 17 0 0 0,-2 11 0 0 0,2 5 0 0 0,17 2 0 0 0,14 0 0 0 0,17-7 0 0 0,15-10 0 0 0,19-3 0 0 0,10-5 0 0 0,4-6 0 0 0,1-4 0 0 0,12-10 0 0 0,13-10 0 0 0,20-15 0 0 0,18-3 0 0 0,16-1 0 0 0,10-3 0 0 0,14-6 0 0 0,-2-3 0 0 0,0 1 0 0 0,-1 7 0 0 0,-7 10 0 0 0,-15 3 0 0 0,-10 0 0 0 0,-5 4 0 0 0,-10-2 0 0 0,-9-2 0 0 0,-7-10 0 0 0,-6-11 0 0 0,-9-10 0 0 0,-21-8 0 0 0,-20 1 0 0 0,-6 4 0 0 0,-14 13 0 0 0,-7 13 0 0 0,-3 18 0 0 0,0 23 0 0 0,0 22 0 0 0,13 12 0 0 0,6 16 0 0 0,0 15 0 0 0,3 2 0 0 0,6 0 0 0 0,11-8 0 0 0,11-9 0 0 0,11-9 0 0 0,7-8 0 0 0,5-4 0 0 0,4-3 0 0 0,1-2 0 0 0,6-6 0 0 0,8-9 0 0 0,13-1 0 0 0,8-3 0 0 0,9-5 0 0 0,4-4 0 0 0,4-3 0 0 0,0-2 0 0 0,2-7 0 0 0,-2-2 0 0 0,-11-7 0 0 0,-12-12 0 0 0,-11-7 0 0 0,-10-11 0 0 0,-6-8 0 0 0,-4-3 0 0 0,-1 3 0 0 0,-8 5 0 0 0,-1 4 0 0 0,-6 9 0 0 0,-5 18 0 0 0,0 16 0 0 0,-2 16 0 0 0,3 10 0 0 0,5 7 0 0 0,5 5 0 0 0,4 1 0 0 0,3 1 0 0 0,2-1 0 0 0,7 0 0 0 0,9-7 0 0 0,2-3 0 0 0,-3 0 0 0 0,3-5 0 0 0,5-6 0 0 0,4-6 0 0 0,-2-11 0 0 0,-5-17 0 0 0,-12-24 0 0 0,-20-17 0 0 0,-18-17 0 0 0,-17 5 0 0 0,-12 8 0 0 0,-8 14 0 0 0,-10 10 0 0 0,2 11 0 0 0,-4 10 0 0 0,6 9 0 0 0,-3 4 0 0 0,-1 10 0 0 0,2 4 0 0 0,2 6 0 0 0,6 12 0 0 0,10 1 0 0 0,9-3 0 0 0,12-2 0 0 0,6 3 0 0 0,9 1 0 0 0,9 3 0 0 0,5 2 0 0 0,11 1 0 0 0,4 1 0 0 0,8 1 0 0 0,7 0 0 0 0,11-7 0 0 0,13-1 0 0 0,10-6 0 0 0,8-7 0 0 0,5-5 0 0 0,2-5 0 0 0,-4-4 0 0 0,4-7 0 0 0,8-9 0 0 0,-4-13 0 0 0,-1-15 0 0 0,-9-6 0 0 0,-15 0 0 0 0,-15-4 0 0 0,-15-5 0 0 0,-16 1 0 0 0,-21-7 0 0 0,-31-12 0 0 0,-32-3 0 0 0,-14 4 0 0 0,-15 10 0 0 0,-7 15 0 0 0,-2 23 0 0 0,1 21 0 0 0,3 25 0 0 0,14 14 0 0 0,13 20 0 0 0,14 7 0 0 0,21-1 0 0 0,18 1 0 0 0,15-3 0 0 0,12 1 0 0 0,5 2 0 0 0,11 3 0 0 0,9-3 0 0 0,1-6 0 0 0,4-12 0 0 0,4-7 0 0 0,-3-4 0 0 0,1-6 0 0 0,1-9 0 0 0,4-6 0 0 0,1-5 0 0 0,15-3 0 0 0,10-3 0 0 0,15 0 0 0 0,6-7 0 0 0,9-7 0 0 0,7-8 0 0 0,-6-5 0 0 0,1-11 0 0 0,-10 2 0 0 0,-11 1 0 0 0,-17 1 0 0 0,-12 6 0 0 0,-11 2 0 0 0,-11 0 0 0 0,-2-2 0 0 0,-4-7 0 0 0,-3-5 0 0 0,-9 0 0 0 0,-16-6 0 0 0,-17-7 0 0 0,-8 6 0 0 0,-10 12 0 0 0,-1 5 0 0 0,-3 8 0 0 0,-5 8 0 0 0,3 6 0 0 0,6 6 0 0 0,-1 14 0 0 0,9 12 0 0 0,6 1 0 0 0,4 4 0 0 0,8 2 0 0 0,8 2 0 0 0,8 2 0 0 0,5 1 0 0 0,4 1 0 0 0,2 0 0 0 0,2 0 0 0 0,-1-1 0 0 0,7-5 0 0 0,7-8 0 0 0,8-9 0 0 0,5-5 0 0 0,4-5 0 0 0,3-2 0 0 0,1-2 0 0 0,1-1 0 0 0,-6-5 0 0 0,-3-3 0 0 0,-5-4 0 0 0,-1-7 0 0 0,1-5 0 0 0,-2-17 0 0 0,-6-6 0 0 0,-10-2 0 0 0,-7-3 0 0 0,-9 7 0 0 0,-2 5 0 0 0,0 4 0 0 0,-3 9 0 0 0,-4 9 0 0 0,0 14 0 0 0,4 14 0 0 0,-1 11 0 0 0,2 9 0 0 0,3 6 0 0 0,5 3 0 0 0,8-5 0 0 0,11-8 0 0 0,3-2 0 0 0,5-5 0 0 0,0 1 0 0 0,1-3 0 0 0,4-3 0 0 0,3-5 0 0 0,-2-9 0 0 0,-25-16 0 0 0,-41-11 0 0 0,-51-1 0 0 0,-52 5 0 0 0,-31 7 0 0 0,-10 12 0 0 0,14 14 0 0 0,24 16 0 0 0,25 17 0 0 0,33 14 0 0 0,31 2 0 0 0,26-1 0 0 0,18 1 0 0 0,17-3 0 0 0,14-4 0 0 0,9-6 0 0 0,2-3 0 0 0,0-9 0 0 0,-4-4 0 0 0,0-7 0 0 0,1-7 0 0 0,2 1 0 0 0,-3 3 0 0 0,0-1 0 0 0,2-4 0 0 0,2-4 0 0 0,2-3 0 0 0,2-3 0 0 0,1-8 0 0 0,1-3 0 0 0,1 0 0 0 0,-1-5 0 0 0,-5-6 0 0 0,-2 0 0 0 0,6-3 0 0 0,-3-3 0 0 0,0 2 0 0 0,0-1 0 0 0,-5-2 0 0 0,-7-3 0 0 0,-1-2 0 0 0,-3-2 0 0 0,-4-2 0 0 0,-4 0 0 0 0,-4 11 0 0 0,-1 16 0 0 0,-2 16 0 0 0,-1 11 0 0 0,0 10 0 0 0,0 5 0 0 0,1 3 0 0 0,-1 1 0 0 0,7 1 0 0 0,14-7 0 0 0,15-9 0 0 0,27-8 0 0 0,31-1 0 0 0,25-2 0 0 0,11-4 0 0 0,0-3 0 0 0,-15-2 0 0 0,-15-8 0 0 0,-19-15 0 0 0,-16-4 0 0 0,-20-4 0 0 0,-10-4 0 0 0,-12-1 0 0 0,-10-2 0 0 0,-6-7 0 0 0,-4-14 0 0 0,-9-3 0 0 0,-4-11 0 0 0,-10 2 0 0 0,-9 6 0 0 0,-11 1 0 0 0,-5 6 0 0 0,-6-1 0 0 0,-6 10 0 0 0,0 6 0 0 0,-2 11 0 0 0,4 9 0 0 0,5 9 0 0 0,5 6 0 0 0,-1 4 0 0 0,1 2 0 0 0,8 13 0 0 0,11 22 0 0 0,10 17 0 0 0,8 5 0 0 0,11 5 0 0 0,11 10 0 0 0,10-2 0 0 0,1 0 0 0 0,2-1 0 0 0,3-1 0 0 0,2 1 0 0 0,3-6 0 0 0,0-7 0 0 0,1-9 0 0 0,7-5 0 0 0,2-10 0 0 0,-1-6 0 0 0,-1-6 0 0 0,-2-7 0 0 0,-2-6 0 0 0,-1-11 0 0 0,-7-10 0 0 0,-9-9 0 0 0,-1-19 0 0 0,-5-15 0 0 0,-5-15 0 0 0,-3-8 0 0 0,-4-2 0 0 0,-8 0 0 0 0,-9 14 0 0 0,-3 13 0 0 0,-3 9 0 0 0,-6 12 0 0 0,-3 12 0 0 0,3 4 0 0 0,-1 4 0 0 0,5 11 0 0 0,7 11 0 0 0,-2 17 0 0 0,4 9 0 0 0,-3 5 0 0 0,1 8 0 0 0,4 2 0 0 0,3-3 0 0 0,-2-8 0 0 0,-1-5 0 0 0,3-2 0 0 0,2-1 0 0 0,2 0 0 0 0,2 2 0 0 0,7 0 0 0 0,9-5 0 0 0,2-1 0 0 0,-8-6 0 0 0,-5-17 0 0 0,-15-23 0 0 0,-12-25 0 0 0,-13-23 0 0 0,-13-13 0 0 0,-3-10 0 0 0,6-2 0 0 0,6 8 0 0 0,10 13 0 0 0,4 19 0 0 0,7 11 0 0 0,12 14 0 0 0,14 10 0 0 0,12 15 0 0 0,3 14 0 0 0,-2 10 0 0 0,-5 8 0 0 0,-4 4 0 0 0,-10 4 0 0 0,-5 0 0 0 0,-2 0 0 0 0,-5-1 0 0 0,-1 0 0 0 0,-5-1 0 0 0,2 0 0 0 0,3 0 0 0 0,4-1 0 0 0,-3 6 0 0 0,1 2 0 0 0,2 0 0 0 0,3-1 0 0 0,8-21 0 0 0,10-13 0 0 0,3-20 0 0 0,5-14 0 0 0,4-9 0 0 0,6-10 0 0 0,-4-3 0 0 0,-6 0 0 0 0,0 8 0 0 0,3 5 0 0 0,-3 3 0 0 0,1 6 0 0 0,3 8 0 0 0,-2 13 0 0 0,-6 14 0 0 0,-4 10 0 0 0,-6 15 0 0 0,-2 13 0 0 0,-9 5 0 0 0,-10 5 0 0 0,-7 0 0 0 0,-1-5 0 0 0,-2-5 0 0 0,3-4 0 0 0,0-10 0 0 0,2-4 0 0 0,6-1 0 0 0,-1-5 0 0 0,-4-7 0 0 0,1 0 0 0 0,16-15 0 0 0,8-19 0 0 0,15-13 0 0 0,10-19 0 0 0,6-13 0 0 0,2-8 0 0 0,-5-4 0 0 0,-9 5 0 0 0,-8 9 0 0 0,-7 8 0 0 0,1 13 0 0 0,4 8 0 0 0,0 3 0 0 0,3 6 0 0 0,4 8 0 0 0,0 11 0 0 0,-6 20 0 0 0,-4 24 0 0 0,-17 23 0 0 0,-13 14 0 0 0,-10 5 0 0 0,-12 7 0 0 0,-5-6 0 0 0,-7-11 0 0 0,5-12 0 0 0,5-16 0 0 0,10-9 0 0 0,3-5 0 0 0,2-7 0 0 0,5-2 0 0 0,6 1 0 0 0,12-2 0 0 0,13-11 0 0 0,22-14 0 0 0,18-16 0 0 0,14-19 0 0 0,0-18 0 0 0,3-13 0 0 0,-4-12 0 0 0,-1-10 0 0 0,-11-1 0 0 0,-7 4 0 0 0,-12 10 0 0 0,-4 14 0 0 0,-8 11 0 0 0,0 16 0 0 0,-4 8 0 0 0,2 9 0 0 0,-3 3 0 0 0,4 4 0 0 0,3 5 0 0 0,5 4 0 0 0,4 3 0 0 0,-3 9 0 0 0,-7 8 0 0 0,-6 14 0 0 0,-17 21 0 0 0,-21 19 0 0 0,-18 17 0 0 0,-8-1 0 0 0,-7-2 0 0 0,0-3 0 0 0,3-15 0 0 0,5-13 0 0 0,6-8 0 0 0,21-12 0 0 0,26-11 0 0 0,19-22 0 0 0,18-21 0 0 0,7-14 0 0 0,2-11 0 0 0,-2-11 0 0 0,-8-1 0 0 0,-12-2 0 0 0,-11 4 0 0 0,-7 5 0 0 0,-6 5 0 0 0,2 12 0 0 0,1 6 0 0 0,4 1 0 0 0,1 0 0 0 0,4 6 0 0 0,0-1 0 0 0,2 5 0 0 0,5-1 0 0 0,-1 15 0 0 0,-6 15 0 0 0,-4 11 0 0 0,-11 14 0 0 0,-11 8 0 0 0,-16 1 0 0 0,-4 1 0 0 0,-3-9 0 0 0,5-3 0 0 0,1-3 0 0 0,4 1 0 0 0,7 1 0 0 0,0-6 0 0 0,3 0 0 0 0,3-11 0 0 0,10-8 0 0 0,4-18 0 0 0,8-12 0 0 0,8-15 0 0 0,1-6 0 0 0,-4-2 0 0 0,1 0 0 0 0,-1 3 0 0 0,1 2 0 0 0,-2 3 0 0 0,-4 1 0 0 0,3 7 0 0 0,4 9 0 0 0,-1 2 0 0 0,-4-3 0 0 0,2 4 0 0 0,5 4 0 0 0,-2 11 0 0 0,-4 18 0 0 0,-5 12 0 0 0,-3 13 0 0 0,-10 7 0 0 0,-4 0 0 0 0,-6 5 0 0 0,-2 0 0 0 0,2-4 0 0 0,-3 3 0 0 0,2-2 0 0 0,-4-9 0 0 0,3-6 0 0 0,-4-8 0 0 0,3-2 0 0 0,3 0 0 0 0,10-10 0 0 0,6-13 0 0 0,2-13 0 0 0,6-10 0 0 0,8-14 0 0 0,0-6 0 0 0,-4-2 0 0 0,3-6 0 0 0,4 6 0 0 0,-2-2 0 0 0,-5 1 0 0 0,2 8 0 0 0,4 5 0 0 0,-2 1 0 0 0,2 6 0 0 0,-3 2 0 0 0,2 4 0 0 0,3 6 0 0 0,-2 10 0 0 0,-4 13 0 0 0,-6 10 0 0 0,-4 14 0 0 0,-10 12 0 0 0,-16 6 0 0 0,-11 5 0 0 0,0 5 0 0 0,-1-8 0 0 0,-1-7 0 0 0,4-6 0 0 0,2-3 0 0 0,-2-9 0 0 0,5-3 0 0 0,6 0 0 0 0,12-10 0 0 0,6-14 0 0 0,10-14 0 0 0,9-16 0 0 0,0-10 0 0 0,-2-10 0 0 0,1-3 0 0 0,-2-11 0 0 0,-5-6 0 0 0,-3 1 0 0 0,-5 7 0 0 0,-1 7 0 0 0,-3 7 0 0 0,6 12 0 0 0,7 10 0 0 0,8 11 0 0 0,0 12 0 0 0,-4 19 0 0 0,-4 25 0 0 0,2 28 0 0 0,-3 21 0 0 0,-2 6 0 0 0,-4 5 0 0 0,-8-4 0 0 0,-4-6 0 0 0,-13-7 0 0 0,-3-12 0 0 0,-5-19 0 0 0,-2-18 0 0 0,3-10 0 0 0,5-4 0 0 0,8-11 0 0 0,5-14 0 0 0,10-18 0 0 0,4-25 0 0 0,2-9 0 0 0,6-15 0 0 0,-1-1 0 0 0,5-6 0 0 0,-2-9 0 0 0,-3 4 0 0 0,-3 10 0 0 0,-5 11 0 0 0,-2 10 0 0 0,-2 7 0 0 0,5 11 0 0 0,2 17 0 0 0,5 18 0 0 0,0 25 0 0 0,-2 26 0 0 0,-2 16 0 0 0,-4 9 0 0 0,-7-4 0 0 0,-5-9 0 0 0,0-9 0 0 0,-6-14 0 0 0,0-9 0 0 0,-3-10 0 0 0,-1-3 0 0 0,5 1 0 0 0,8-4 0 0 0,13-4 0 0 0,9-11 0 0 0,3-12 0 0 0,-3-16 0 0 0,-4-10 0 0 0,1-11 0 0 0,-2-16 0 0 0,4-3 0 0 0,-3-3 0 0 0,4 5 0 0 0,10 0 0 0 0,1 0 0 0 0,0 10 0 0 0,-3 8 0 0 0,-1 5 0 0 0,-5 5 0 0 0,-5 1 0 0 0,0 1 0 0 0,4 6 0 0 0,5 7 0 0 0,4 14 0 0 0,9 19 0 0 0,-1 20 0 0 0,-7 16 0 0 0,-9 11 0 0 0,-7 15 0 0 0,-6-1 0 0 0,-5 6 0 0 0,-2-5 0 0 0,-13-3 0 0 0,-16-2 0 0 0,-4-7 0 0 0,-8-8 0 0 0,-9-1 0 0 0,-1-5 0 0 0,0-9 0 0 0,5-13 0 0 0,9-4 0 0 0,5-6 0 0 0,8 0 0 0 0,2-4 0 0 0,-1-2 0 0 0,-3-5 0 0 0,-3-2 0 0 0,-2-3 0 0 0,4-6 0 0 0,6-16 0 0 0,7-15 0 0 0,6-8 0 0 0,16-15 0 0 0,13-8 0 0 0,3-6 0 0 0,3-2 0 0 0,3 12 0 0 0,-3 10 0 0 0,-7 9 0 0 0,0 11 0 0 0,-4 5 0 0 0,1 8 0 0 0,5 7 0 0 0,-3 18 0 0 0,-4 14 0 0 0,-10 22 0 0 0,-19 15 0 0 0,-12 11 0 0 0,-8 12 0 0 0,-4 5 0 0 0,-8-7 0 0 0,-2-10 0 0 0,7-10 0 0 0,5-15 0 0 0,2-15 0 0 0,7-6 0 0 0,3-6 0 0 0,4 0 0 0 0,6 4 0 0 0,12-2 0 0 0,18-10 0 0 0,12-17 0 0 0,19-26 0 0 0,14-18 0 0 0,3-25 0 0 0,2-16 0 0 0,-4-10 0 0 0,-7 7 0 0 0,-6 8 0 0 0,-6 19 0 0 0,-10 16 0 0 0,-5 11 0 0 0,-1 13 0 0 0,-5 6 0 0 0,0 7 0 0 0,1 7 0 0 0,4 5 0 0 0,3 3 0 0 0,2 3 0 0 0,-4 7 0 0 0,-7 9 0 0 0,-7 6 0 0 0,-6 7 0 0 0,-4 16 0 0 0,-9 12 0 0 0,-15 3 0 0 0,-23-3 0 0 0,-10 0 0 0 0,-8-2 0 0 0,-5 0 0 0 0,-4-8 0 0 0,5-7 0 0 0,12-4 0 0 0,10-8 0 0 0,6-9 0 0 0,16-13 0 0 0,10-15 0 0 0,20-16 0 0 0,9-17 0 0 0,12-14 0 0 0,8-8 0 0 0,9-12 0 0 0,3 2 0 0 0,-8 6 0 0 0,-4 4 0 0 0,-3 6 0 0 0,-7 7 0 0 0,-3 12 0 0 0,-6 7 0 0 0,1 9 0 0 0,-4 2 0 0 0,2 5 0 0 0,-2-1 0 0 0,1-4 0 0 0,5 3 0 0 0,-1 9 0 0 0,-6 12 0 0 0,-3 25 0 0 0,-12 30 0 0 0,-10 18 0 0 0,-17 14 0 0 0,-14 4 0 0 0,-8-14 0 0 0,6-15 0 0 0,9-13 0 0 0,5-14 0 0 0,13-21 0 0 0,16-18 0 0 0,13-22 0 0 0,11-18 0 0 0,7-15 0 0 0,-1-15 0 0 0,-1-14 0 0 0,-4 1 0 0 0,-1 4 0 0 0,-4 8 0 0 0,-6 12 0 0 0,0 9 0 0 0,5 13 0 0 0,-1 8 0 0 0,2 3 0 0 0,3 5 0 0 0,5 7 0 0 0,3 6 0 0 0,-4 11 0 0 0,-6 16 0 0 0,-7 12 0 0 0,-6 18 0 0 0,-10 20 0 0 0,-11 3 0 0 0,-9 3 0 0 0,-1-7 0 0 0,4-7 0 0 0,-1-15 0 0 0,-4-8 0 0 0,3-18 0 0 0,5-16 0 0 0,11-16 0 0 0,6-12 0 0 0,4-7 0 0 0,6-4 0 0 0,2-2 0 0 0,4 5 0 0 0,-1 2 0 0 0,4 7 0 0 0,3 7 0 0 0,-1 13 0 0 0,-5 13 0 0 0,-5 22 0 0 0,-11 25 0 0 0,-17 14 0 0 0,-13 8 0 0 0,-6 8 0 0 0,2-4 0 0 0,1-10 0 0 0,-1-12 0 0 0,0-10 0 0 0,6-19 0 0 0,7-21 0 0 0,13-30 0 0 0,13-24 0 0 0,7-16 0 0 0,6-16 0 0 0,0-13 0 0 0,-3-4 0 0 0,2-3 0 0 0,-3 8 0 0 0,3 7 0 0 0,-2 11 0 0 0,2 12 0 0 0,5 16 0 0 0,3 14 0 0 0,4 13 0 0 0,-3 15 0 0 0,-6 13 0 0 0,-13 4 0 0 0,-8 12 0 0 0,-9 12 0 0 0,-4 12 0 0 0,-12 8 0 0 0,-7 13 0 0 0,-4-1 0 0 0,-2 5 0 0 0,-1 1 0 0 0,7-6 0 0 0,2-10 0 0 0,0-16 0 0 0,6-9 0 0 0,7-6 0 0 0,6-14 0 0 0,11-28 0 0 0,5-24 0 0 0,8-25 0 0 0,2-20 0 0 0,5-15 0 0 0,-2-9 0 0 0,2-11 0 0 0,-2 8 0 0 0,-4 10 0 0 0,-4 15 0 0 0,-5 15 0 0 0,4 19 0 0 0,6 18 0 0 0,6 13 0 0 0,6 10 0 0 0,-2 12 0 0 0,1 11 0 0 0,-4 8 0 0 0,-5 12 0 0 0,-7 6 0 0 0,-4 7 0 0 0,-3 2 0 0 0,-3 4 0 0 0,0 9 0 0 0,-1 1 0 0 0,0-5 0 0 0,0-7 0 0 0,0-1 0 0 0,0-3 0 0 0,-5-4 0 0 0,-2-4 0 0 0,-6-10 0 0 0,0-3 0 0 0,2-1 0 0 0,-2-6 0 0 0,-6-5 0 0 0,1-13 0 0 0,4-13 0 0 0,4-4 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1T20:08:22.60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5362 9058 16383 0 0,'6'0'0'0'0,"8"0"0"0"0,8-6 0 0 0,5-1 0 0 0,6-7 0 0 0,1-6 0 0 0,3 0 0 0 0,-1 3 0 0 0,1-1 0 0 0,0 3 0 0 0,-1 3 0 0 0,0 4 0 0 0,-1 4 0 0 0,-5-5 0 0 0,3 1 0 0 0,-3-5 0 0 0,-1-1 0 0 0,6 3 0 0 0,22 3 0 0 0,18 3 0 0 0,22 2 0 0 0,17 1 0 0 0,-4 2 0 0 0,-9 0 0 0 0,-16 1 0 0 0,-16 0 0 0 0,-14-1 0 0 0,-10 0 0 0 0,-7 1 0 0 0,-4-1 0 0 0,-2 0 0 0 0,-12 0 0 0 0,-15 6 0 0 0,-21 2 0 0 0,-8 5 0 0 0,-11 2 0 0 0,-7 2 0 0 0,-13 6 0 0 0,-9 11 0 0 0,-7 5 0 0 0,-2-4 0 0 0,-8-2 0 0 0,-7 0 0 0 0,-7 5 0 0 0,-5 4 0 0 0,-4-1 0 0 0,4 0 0 0 0,13-8 0 0 0,9-9 0 0 0,12-9 0 0 0,11-7 0 0 0,21-4 0 0 0,29-4 0 0 0,20 5 0 0 0,20 1 0 0 0,16 0 0 0 0,6-2 0 0 0,-2 0 0 0 0,-3-2 0 0 0,-5-1 0 0 0,-5-7 0 0 0,-8-8 0 0 0,-6-2 0 0 0,6 2 0 0 0,-3-2 0 0 0,-2-6 0 0 0,1 3 0 0 0,2-3 0 0 0,0 3 0 0 0,2 4 0 0 0,-6-1 0 0 0,-7-3 0 0 0,-1 0 0 0 0,2-1 0 0 0,-3-4 0 0 0,-5-4 0 0 0,-10-3 0 0 0,-12 4 0 0 0,-11 6 0 0 0,-8 1 0 0 0,-5 4 0 0 0,-4 4 0 0 0,-1 5 0 0 0,-1 3 0 0 0,7 9 0 0 0,8-3 0 0 0,8-8 0 0 0,6-9 0 0 0,6-7 0 0 0,2-7 0 0 0,2-10 0 0 0,-5 2 0 0 0,-3 1 0 0 0,1 0 0 0 0,-5 7 0 0 0,-7 2 0 0 0,-5 0 0 0 0,-6 4 0 0 0,-4 6 0 0 0,-2 13 0 0 0,5 11 0 0 0,8 12 0 0 0,7 9 0 0 0,6 4 0 0 0,5 4 0 0 0,9 2 0 0 0,4 0 0 0 0,6-7 0 0 0,0-2 0 0 0,4 0 0 0 0,5-5 0 0 0,4-1 0 0 0,4 2 0 0 0,1-3 0 0 0,-3 0 0 0 0,4-3 0 0 0,-4 1 0 0 0,0-3 0 0 0,0 2 0 0 0,1-3 0 0 0,2-3 0 0 0,0-5 0 0 0,2-3 0 0 0,0-3 0 0 0,6-1 0 0 0,2-2 0 0 0,7 1 0 0 0,-7-7 0 0 0,-3-2 0 0 0,-4 1 0 0 0,-1-4 0 0 0,0-1 0 0 0,-1 3 0 0 0,0 2 0 0 0,0 3 0 0 0,-5 8 0 0 0,-8 10 0 0 0,-8 9 0 0 0,-5 6 0 0 0,-11-2 0 0 0,-4 2 0 0 0,-2 1 0 0 0,-5-4 0 0 0,1-1 0 0 0,1 3 0 0 0,9-5 0 0 0,12-5 0 0 0,9-5 0 0 0,3-12 0 0 0,3-5 0 0 0,-3-8 0 0 0,-4-7 0 0 0,-6-7 0 0 0,2-5 0 0 0,-1-14 0 0 0,-4-6 0 0 0,-2-6 0 0 0,-2 1 0 0 0,-3-2 0 0 0,0 3 0 0 0,-7 5 0 0 0,-3 5 0 0 0,-5 11 0 0 0,-6 11 0 0 0,-7 10 0 0 0,-3 12 0 0 0,2 14 0 0 0,0 10 0 0 0,6 8 0 0 0,5 4 0 0 0,7 3 0 0 0,4 1 0 0 0,4-1 0 0 0,1 1 0 0 0,2-1 0 0 0,6-7 0 0 0,8-2 0 0 0,8-6 0 0 0,5-7 0 0 0,5-5 0 0 0,2-6 0 0 0,1-2 0 0 0,-5-8 0 0 0,-8-9 0 0 0,-2-2 0 0 0,-5-4 0 0 0,-4-5 0 0 0,-5-3 0 0 0,-4-9 0 0 0,-2-4 0 0 0,-1-2 0 0 0,-7 8 0 0 0,-7 10 0 0 0,-9 15 0 0 0,-5 9 0 0 0,-5 11 0 0 0,-2 11 0 0 0,-1 1 0 0 0,5 3 0 0 0,8 4 0 0 0,8 3 0 0 0,0-4 0 0 0,4-1 0 0 0,2 2 0 0 0,4 2 0 0 0,2 1 0 0 0,2-9 0 0 0,7-10 0 0 0,2-12 0 0 0,7-13 0 0 0,-1-9 0 0 0,-1-7 0 0 0,2-6 0 0 0,-1-1 0 0 0,-3-2 0 0 0,-3 0 0 0 0,-4 1 0 0 0,-7 6 0 0 0,-10 9 0 0 0,-3 14 0 0 0,-4 8 0 0 0,1 10 0 0 0,3 10 0 0 0,5 7 0 0 0,5 5 0 0 0,2 3 0 0 0,3 2 0 0 0,1 0 0 0 0,7-6 0 0 0,7-8 0 0 0,9-8 0 0 0,5-7 0 0 0,-1-10 0 0 0,0-12 0 0 0,-4-8 0 0 0,-1-8 0 0 0,-3-3 0 0 0,-5-3 0 0 0,1 4 0 0 0,-2 3 0 0 0,-4-1 0 0 0,-2 0 0 0 0,2-2 0 0 0,1-1 0 0 0,4-1 0 0 0,12 5 0 0 0,7 19 0 0 0,11 19 0 0 0,9 18 0 0 0,2 23 0 0 0,-3 22 0 0 0,-10 9 0 0 0,-6 4 0 0 0,-3-7 0 0 0,-7-10 0 0 0,-9-12 0 0 0,-6-8 0 0 0,-5-7 0 0 0,-5-16 0 0 0,-1-19 0 0 0,-1-16 0 0 0,-1-12 0 0 0,1-21 0 0 0,-6-9 0 0 0,-2-7 0 0 0,1-6 0 0 0,-5 8 0 0 0,-5 8 0 0 0,0 6 0 0 0,-3 11 0 0 0,-4 4 0 0 0,-4 7 0 0 0,3 1 0 0 0,1 5 0 0 0,-3-2 0 0 0,5-4 0 0 0,5 7 0 0 0,6 13 0 0 0,6 18 0 0 0,8 19 0 0 0,12 14 0 0 0,8 11 0 0 0,1 8 0 0 0,-4 9 0 0 0,-5 4 0 0 0,1 0 0 0 0,-1-2 0 0 0,-4-9 0 0 0,-4-10 0 0 0,-2-10 0 0 0,-2-19 0 0 0,-2-21 0 0 0,0-25 0 0 0,-7-22 0 0 0,-7-16 0 0 0,-8-24 0 0 0,-7-17 0 0 0,-9-16 0 0 0,-5-8 0 0 0,5 4 0 0 0,3 15 0 0 0,8 18 0 0 0,1 17 0 0 0,1 19 0 0 0,-3 17 0 0 0,-2 14 0 0 0,-1 8 0 0 0,-3 5 0 0 0,-1 3 0 0 0,0 1 0 0 0,0-1 0 0 0,-1 0 0 0 0,0-7 0 0 0,1-3 0 0 0,-1 0 0 0 0,7-5 0 0 0,1 0 0 0 0,1 1 0 0 0,9 4 0 0 0,15 2 0 0 0,20 8 0 0 0,25 15 0 0 0,11 12 0 0 0,14 5 0 0 0,9 10 0 0 0,-4 3 0 0 0,-7-1 0 0 0,-9-9 0 0 0,-14-4 0 0 0,-8-8 0 0 0,-10-20 0 0 0,-15-24 0 0 0,-9-15 0 0 0,-17-19 0 0 0,-11-13 0 0 0,-13 5 0 0 0,-5 0 0 0 0,5 4 0 0 0,3 12 0 0 0,2 8 0 0 0,2 3 0 0 0,0 8 0 0 0,6 2 0 0 0,2-1 0 0 0,-1 3 0 0 0,4 0 0 0 0,1-3 0 0 0,-3-4 0 0 0,-3-2 0 0 0,4-2 0 0 0,5 9 0 0 0,19 22 0 0 0,20 16 0 0 0,20 18 0 0 0,8 22 0 0 0,9 7 0 0 0,6 10 0 0 0,4 7 0 0 0,-8-6 0 0 0,-4-2 0 0 0,-4 4 0 0 0,-5-11 0 0 0,-10-9 0 0 0,-12-9 0 0 0,-3-12 0 0 0,-6-6 0 0 0,-5-13 0 0 0,-4-16 0 0 0,-16-25 0 0 0,-17-33 0 0 0,-29-36 0 0 0,-22-25 0 0 0,-16-18 0 0 0,-11-2 0 0 0,2 17 0 0 0,5 16 0 0 0,20 21 0 0 0,17 26 0 0 0,13 22 0 0 0,15 11 0 0 0,18 12 0 0 0,13 13 0 0 0,6 13 0 0 0,8 11 0 0 0,9 8 0 0 0,6 4 0 0 0,-1 9 0 0 0,0-3 0 0 0,3-2 0 0 0,-4-2 0 0 0,-1-1 0 0 0,-3 0 0 0 0,-1-1 0 0 0,4 7 0 0 0,-3 8 0 0 0,1 1 0 0 0,-4-1 0 0 0,2-3 0 0 0,-2-4 0 0 0,-6-3 0 0 0,-3-1 0 0 0,2-3 0 0 0,5-5 0 0 0,0 2 0 0 0,4-3 0 0 0,-3-1 0 0 0,-3 1 0 0 0,2-4 0 0 0,-3-1 0 0 0,4 2 0 0 0,4-4 0 0 0,-1-11 0 0 0,-4-14 0 0 0,-5-13 0 0 0,-10-8 0 0 0,-6-8 0 0 0,-7-3 0 0 0,-8-2 0 0 0,-7 5 0 0 0,-4 2 0 0 0,-4 6 0 0 0,-1 8 0 0 0,0 6 0 0 0,-1 4 0 0 0,0 4 0 0 0,1 2 0 0 0,6 7 0 0 0,8 9 0 0 0,14 1 0 0 0,9 3 0 0 0,9 0 0 0 0,10-5 0 0 0,1-11 0 0 0,3-5 0 0 0,-3-9 0 0 0,2-3 0 0 0,-4-5 0 0 0,-5-6 0 0 0,-4-4 0 0 0,1 2 0 0 0,0 0 0 0 0,3 4 0 0 0,-1 0 0 0 0,-2-3 0 0 0,-3-2 0 0 0,-3-3 0 0 0,-2-3 0 0 0,4-1 0 0 0,7 5 0 0 0,1 13 0 0 0,-2 16 0 0 0,-3 13 0 0 0,-3 11 0 0 0,-3 19 0 0 0,-15 21 0 0 0,-16 5 0 0 0,-17 3 0 0 0,-12-11 0 0 0,-2-10 0 0 0,1-13 0 0 0,6-14 0 0 0,11-16 0 0 0,18-10 0 0 0,13-11 0 0 0,8-8 0 0 0,11-8 0 0 0,2-4 0 0 0,7-3 0 0 0,5-1 0 0 0,-2 0 0 0 0,-3 0 0 0 0,-6 0 0 0 0,1 7 0 0 0,-2 2 0 0 0,-3 0 0 0 0,-3-1 0 0 0,-2-2 0 0 0,4 4 0 0 0,0 2 0 0 0,-1-2 0 0 0,5 3 0 0 0,0 1 0 0 0,3 4 0 0 0,7 5 0 0 0,4 5 0 0 0,4 4 0 0 0,3 9 0 0 0,2 9 0 0 0,1 10 0 0 0,0 5 0 0 0,1-1 0 0 0,-7 1 0 0 0,-2 1 0 0 0,0-4 0 0 0,1-6 0 0 0,2-1 0 0 0,2 4 0 0 0,-5 2 0 0 0,-2-1 0 0 0,2 0 0 0 0,-5 3 0 0 0,1-3 0 0 0,-5 1 0 0 0,1 1 0 0 0,-3-8 0 0 0,-11-14 0 0 0,-5-14 0 0 0,-10-4 0 0 0,-9-5 0 0 0,-2-7 0 0 0,-3-3 0 0 0,-4 2 0 0 0,3 1 0 0 0,0-1 0 0 0,-3 3 0 0 0,-2 7 0 0 0,3 12 0 0 0,1 8 0 0 0,-2 2 0 0 0,4 8 0 0 0,5 6 0 0 0,7 8 0 0 0,-2 4 0 0 0,2 4 0 0 0,-3-4 0 0 0,1-2 0 0 0,2 1 0 0 0,-3 2 0 0 0,1 1 0 0 0,-3 1 0 0 0,1 1 0 0 0,-3 1 0 0 0,2 1 0 0 0,-3-7 0 0 0,2-13 0 0 0,4-16 0 0 0,4-14 0 0 0,10-10 0 0 0,4-14 0 0 0,2-12 0 0 0,0-3 0 0 0,-2 1 0 0 0,-2 3 0 0 0,-1 5 0 0 0,5 9 0 0 0,2 5 0 0 0,4 7 0 0 0,7 8 0 0 0,6 6 0 0 0,-2 11 0 0 0,-5 11 0 0 0,1 3 0 0 0,3 5 0 0 0,-3 5 0 0 0,-5 4 0 0 0,-5 3 0 0 0,3-4 0 0 0,-2-1 0 0 0,3 0 0 0 0,6-4 0 0 0,-1 0 0 0 0,-3 2 0 0 0,-11-4 0 0 0,-6-12 0 0 0,-9-7 0 0 0,-3-10 0 0 0,1-10 0 0 0,-3-8 0 0 0,0-6 0 0 0,-2 3 0 0 0,-6-1 0 0 0,3-1 0 0 0,-3 5 0 0 0,4-5 0 0 0,-2-5 0 0 0,-3 5 0 0 0,3 1 0 0 0,-2 0 0 0 0,4-2 0 0 0,-1-1 0 0 0,-3-1 0 0 0,-4-2 0 0 0,2 1 0 0 0,7 10 0 0 0,11 17 0 0 0,13 14 0 0 0,6 13 0 0 0,7 3 0 0 0,0 3 0 0 0,2 4 0 0 0,5 2 0 0 0,-3 2 0 0 0,-5 1 0 0 0,0-6 0 0 0,-3-1 0 0 0,-4 1 0 0 0,3-6 0 0 0,-2 1 0 0 0,-3 1 0 0 0,4-3 0 0 0,5-6 0 0 0,-1-11 0 0 0,-2-12 0 0 0,-5-12 0 0 0,-3-8 0 0 0,-4-5 0 0 0,-1-4 0 0 0,-2-2 0 0 0,-7 7 0 0 0,-7 7 0 0 0,-9 9 0 0 0,1 0 0 0 0,-3 3 0 0 0,-2-3 0 0 0,3-4 0 0 0,-1 1 0 0 0,5-3 0 0 0,5-4 0 0 0,-1 3 0 0 0,2-1 0 0 0,5-3 0 0 0,2 10 0 0 0,3 12 0 0 0,3 14 0 0 0,0 11 0 0 0,2 8 0 0 0,-1 5 0 0 0,1 2 0 0 0,-1 2 0 0 0,7-6 0 0 0,1-2 0 0 0,0-1 0 0 0,-2-5 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1T20:08:22.61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1640 6743 16383 0 0,'0'6'0'0'0,"0"8"0"0"0,0 7 0 0 0,0 7 0 0 0,0 4 0 0 0,0 3 0 0 0,0 1 0 0 0,6-5 0 0 0,2-2 0 0 0,0 0 0 0 0,4-5 0 0 0,0-1 0 0 0,5-3 0 0 0,-2 0 0 0 0,-2 2 0 0 0,-4 5 0 0 0,-4 2 0 0 0,-2 4 0 0 0,-2 1 0 0 0,-1 1 0 0 0,0 1 0 0 0,-1 0 0 0 0,0 0 0 0 0,1-1 0 0 0,0 1 0 0 0,-1 0 0 0 0,1-1 0 0 0,0 0 0 0 0,-6-5 0 0 0,-2-3 0 0 0,1 1 0 0 0,0 1 0 0 0,3 2 0 0 0,1 1 0 0 0,2 2 0 0 0,0 1 0 0 0,1 0 0 0 0,1 0 0 0 0,-1 1 0 0 0,0 0 0 0 0,7-7 0 0 0,7-7 0 0 0,8-8 0 0 0,11-19 0 0 0,13-14 0 0 0,5-15 0 0 0,5-27 0 0 0,-1-27 0 0 0,-4-15 0 0 0,-4-28 0 0 0,-4-21 0 0 0,-4 4 0 0 0,-2 9 0 0 0,-8 9 0 0 0,-2 22 0 0 0,-6 23 0 0 0,-7 19 0 0 0,-5 16 0 0 0,-5 10 0 0 0,-3 6 0 0 0,-1 2 0 0 0,-1 13 0 0 0,-12 22 0 0 0,-10 22 0 0 0,-7 25 0 0 0,-5 10 0 0 0,-2 13 0 0 0,-6 5 0 0 0,-3 3 0 0 0,7-2 0 0 0,4 5 0 0 0,2-7 0 0 0,1-4 0 0 0,5-8 0 0 0,2-10 0 0 0,5-8 0 0 0,5-5 0 0 0,0-11 0 0 0,3-4 0 0 0,2-1 0 0 0,4 1 0 0 0,3 2 0 0 0,1 3 0 0 0,2 1 0 0 0,-6-5 0 0 0,-1-1 0 0 0,0-17 0 0 0,1-23 0 0 0,2-26 0 0 0,2-37 0 0 0,1-24 0 0 0,0-18 0 0 0,1-8 0 0 0,0 6 0 0 0,1 17 0 0 0,-1 21 0 0 0,0 17 0 0 0,0 15 0 0 0,1 9 0 0 0,-1 6 0 0 0,0 3 0 0 0,0 18 0 0 0,0 24 0 0 0,0 29 0 0 0,0 25 0 0 0,0 8 0 0 0,0 9 0 0 0,0 4 0 0 0,0-2 0 0 0,0-8 0 0 0,0-11 0 0 0,0-10 0 0 0,0-9 0 0 0,0-6 0 0 0,0-3 0 0 0,0-2 0 0 0,0-1 0 0 0,6-12 0 0 0,7-9 0 0 0,9-25 0 0 0,0-23 0 0 0,2-22 0 0 0,9-20 0 0 0,5-14 0 0 0,2-10 0 0 0,0-6 0 0 0,0 4 0 0 0,-2 2 0 0 0,-6 5 0 0 0,-10 9 0 0 0,-2 12 0 0 0,-4 13 0 0 0,-5 12 0 0 0,-5 20 0 0 0,-9 27 0 0 0,-10 33 0 0 0,-9 17 0 0 0,-6 19 0 0 0,-11 10 0 0 0,1 5 0 0 0,2 0 0 0 0,0 5 0 0 0,1-6 0 0 0,-1-5 0 0 0,1 4 0 0 0,6-7 0 0 0,8-8 0 0 0,2-15 0 0 0,3-10 0 0 0,6-5 0 0 0,3-3 0 0 0,-2-6 0 0 0,0-1 0 0 0,1-11 0 0 0,3-18 0 0 0,7-28 0 0 0,16-19 0 0 0,11-25 0 0 0,6-17 0 0 0,-2 2 0 0 0,-2-2 0 0 0,-5 10 0 0 0,-1 13 0 0 0,-6 13 0 0 0,-5 10 0 0 0,-5 8 0 0 0,-5 5 0 0 0,-2 20 0 0 0,-8 13 0 0 0,-3 19 0 0 0,-5 13 0 0 0,-8 13 0 0 0,-4 12 0 0 0,1 2 0 0 0,5 5 0 0 0,0-4 0 0 0,3 2 0 0 0,5 2 0 0 0,4-3 0 0 0,4-5 0 0 0,2-6 0 0 0,2-5 0 0 0,0-3 0 0 0,1-3 0 0 0,-6-7 0 0 0,-2-15 0 0 0,0-21 0 0 0,1-28 0 0 0,8-26 0 0 0,15-26 0 0 0,11-17 0 0 0,7-9 0 0 0,3 4 0 0 0,-4 7 0 0 0,-9 10 0 0 0,-8 14 0 0 0,-1 21 0 0 0,-4 13 0 0 0,3 15 0 0 0,-1 6 0 0 0,2 7 0 0 0,5 18 0 0 0,-1 21 0 0 0,-4 31 0 0 0,-5 17 0 0 0,-10 22 0 0 0,-5 18 0 0 0,-8 2 0 0 0,-8 1 0 0 0,-1-8 0 0 0,4-10 0 0 0,4-14 0 0 0,5-17 0 0 0,3-12 0 0 0,3-9 0 0 0,1-7 0 0 0,2-3 0 0 0,0-2 0 0 0,0 1 0 0 0,-7-7 0 0 0,-7-7 0 0 0,-8-6 0 0 0,-7-7 0 0 0,2-9 0 0 0,5-16 0 0 0,7-24 0 0 0,5-21 0 0 0,4-19 0 0 0,3-13 0 0 0,8-2 0 0 0,9-2 0 0 0,2 9 0 0 0,10 15 0 0 0,0 14 0 0 0,-4 11 0 0 0,0 9 0 0 0,-4 6 0 0 0,0 8 0 0 0,-2 3 0 0 0,2 6 0 0 0,3 7 0 0 0,-2 22 0 0 0,-4 22 0 0 0,-11 30 0 0 0,-19 22 0 0 0,-18 9 0 0 0,-10 6 0 0 0,2 5 0 0 0,2-10 0 0 0,1-14 0 0 0,8-16 0 0 0,1-17 0 0 0,7-12 0 0 0,6-6 0 0 0,6-1 0 0 0,5 0 0 0 0,2 2 0 0 0,3 1 0 0 0,0 2 0 0 0,0 1 0 0 0,-6-5 0 0 0,-8-8 0 0 0,-2-13 0 0 0,2-14 0 0 0,2-12 0 0 0,4-21 0 0 0,3-28 0 0 0,8-20 0 0 0,16-32 0 0 0,15-19 0 0 0,9 1 0 0 0,3 7 0 0 0,4 7 0 0 0,1 24 0 0 0,-9 17 0 0 0,-6 23 0 0 0,-9 15 0 0 0,-3 15 0 0 0,-12 13 0 0 0,-15 27 0 0 0,-6 17 0 0 0,-14 22 0 0 0,-15 15 0 0 0,-8 8 0 0 0,-2 4 0 0 0,1 0 0 0 0,3-6 0 0 0,2-4 0 0 0,8-7 0 0 0,10-7 0 0 0,9-8 0 0 0,6-4 0 0 0,5 2 0 0 0,4 0 0 0 0,0-2 0 0 0,1-1 0 0 0,0-2 0 0 0,-1-1 0 0 0,0-1 0 0 0,0 0 0 0 0,-1-1 0 0 0,0-12 0 0 0,0-22 0 0 0,6-24 0 0 0,2-24 0 0 0,12-36 0 0 0,8-27 0 0 0,5-13 0 0 0,10-10 0 0 0,-4 1 0 0 0,-1 3 0 0 0,-2 13 0 0 0,0 14 0 0 0,-1 18 0 0 0,-7 17 0 0 0,-7 26 0 0 0,-8 33 0 0 0,-12 16 0 0 0,-11 20 0 0 0,-6 11 0 0 0,-4 5 0 0 0,-12 6 0 0 0,-1 2 0 0 0,1 3 0 0 0,-2 5 0 0 0,0-2 0 0 0,-1 1 0 0 0,6-4 0 0 0,8 1 0 0 0,7-2 0 0 0,6 0 0 0 0,5 4 0 0 0,2 4 0 0 0,2-3 0 0 0,1-5 0 0 0,-1-6 0 0 0,1-5 0 0 0,-1-22 0 0 0,-1-20 0 0 0,0-29 0 0 0,7-27 0 0 0,7-29 0 0 0,7-17 0 0 0,7-10 0 0 0,4-5 0 0 0,3 1 0 0 0,7 7 0 0 0,-3 10 0 0 0,-3 10 0 0 0,-1 19 0 0 0,-7 16 0 0 0,-1 11 0 0 0,-1 13 0 0 0,-3 16 0 0 0,-13 24 0 0 0,-13 15 0 0 0,-7 15 0 0 0,-7 13 0 0 0,-13 4 0 0 0,-7 3 0 0 0,2-3 0 0 0,2 8 0 0 0,6 3 0 0 0,8-3 0 0 0,6-1 0 0 0,7-6 0 0 0,3-6 0 0 0,3-7 0 0 0,-5-11 0 0 0,-7-11 0 0 0,-9-11 0 0 0,1-18 0 0 0,3-15 0 0 0,10-22 0 0 0,13-22 0 0 0,11-6 0 0 0,8-9 0 0 0,7-3 0 0 0,3 0 0 0 0,3-3 0 0 0,-7 6 0 0 0,-7 10 0 0 0,-3 18 0 0 0,2 17 0 0 0,3 20 0 0 0,-4 31 0 0 0,-4 30 0 0 0,-13 20 0 0 0,-12 15 0 0 0,-11 13 0 0 0,-3 2 0 0 0,-3 2 0 0 0,-4-3 0 0 0,-3-7 0 0 0,3-5 0 0 0,7-12 0 0 0,7-6 0 0 0,6-2 0 0 0,4-7 0 0 0,3-5 0 0 0,1-7 0 0 0,2-17 0 0 0,-1-25 0 0 0,0-19 0 0 0,0-19 0 0 0,0-15 0 0 0,-1-6 0 0 0,0-10 0 0 0,0-1 0 0 0,0-1 0 0 0,0 0 0 0 0,6-1 0 0 0,2-7 0 0 0,0 3 0 0 0,-2 3 0 0 0,-2 7 0 0 0,-1 8 0 0 0,-2 7 0 0 0,0 7 0 0 0,-1 3 0 0 0,0 15 0 0 0,-7 23 0 0 0,-7 23 0 0 0,-2 20 0 0 0,2 21 0 0 0,-2 5 0 0 0,-6 10 0 0 0,-3-4 0 0 0,1-8 0 0 0,-1-3 0 0 0,4-7 0 0 0,6-7 0 0 0,5-6 0 0 0,4-5 0 0 0,3-2 0 0 0,3-2 0 0 0,0-1 0 0 0,7-6 0 0 0,8-8 0 0 0,2-14 0 0 0,9-13 0 0 0,7-11 0 0 0,4-16 0 0 0,1-19 0 0 0,6-7 0 0 0,2-11 0 0 0,-7-5 0 0 0,-4-3 0 0 0,4 1 0 0 0,1 2 0 0 0,-6 7 0 0 0,-8 10 0 0 0,-10 27 0 0 0,-7 30 0 0 0,-4 41 0 0 0,-10 36 0 0 0,-22 37 0 0 0,-19 22 0 0 0,-12 13 0 0 0,2 5 0 0 0,12-5 0 0 0,13-9 0 0 0,11-11 0 0 0,10-20 0 0 0,6-17 0 0 0,4-18 0 0 0,2-15 0 0 0,1-10 0 0 0,-7-15 0 0 0,-8-12 0 0 0,-8-9 0 0 0,-7-7 0 0 0,1-10 0 0 0,0-10 0 0 0,-3-8 0 0 0,-8-12 0 0 0,-3-12 0 0 0,4-4 0 0 0,3-5 0 0 0,7-5 0 0 0,2-3 0 0 0,-1-10 0 0 0,3 3 0 0 0,6-5 0 0 0,6 5 0 0 0,4 3 0 0 0,4 7 0 0 0,1 8 0 0 0,2 7 0 0 0,0 6 0 0 0,0 3 0 0 0,0 15 0 0 0,-1 17 0 0 0,1 21 0 0 0,-1 15 0 0 0,0 14 0 0 0,0 5 0 0 0,-6-5 0 0 0,-2-5 0 0 0,0-2 0 0 0,2-2 0 0 0,2-1 0 0 0,1 0 0 0 0,2 0 0 0 0,0 0 0 0 0,7-5 0 0 0,8-2 0 0 0,8-6 0 0 0,12-5 0 0 0,13-7 0 0 0,9-10 0 0 0,2-11 0 0 0,3-22 0 0 0,3-17 0 0 0,3-17 0 0 0,-4-10 0 0 0,-7-9 0 0 0,-7-2 0 0 0,-6-4 0 0 0,-4 8 0 0 0,-8 12 0 0 0,-11 13 0 0 0,-1 17 0 0 0,-5 21 0 0 0,-4 27 0 0 0,-5 24 0 0 0,-2 19 0 0 0,-8 20 0 0 0,-9 10 0 0 0,-3 10 0 0 0,-3 1 0 0 0,-12-1 0 0 0,-5 1 0 0 0,3-7 0 0 0,8-1 0 0 0,1-2 0 0 0,0-1 0 0 0,-2-16 0 0 0,4-11 0 0 0,-1-14 0 0 0,-2-9 0 0 0,-2-7 0 0 0,-3-9 0 0 0,-2-5 0 0 0,-2-11 0 0 0,0-4 0 0 0,0-7 0 0 0,5-7 0 0 0,2 1 0 0 0,6-3 0 0 0,0-3 0 0 0,-1 3 0 0 0,2-6 0 0 0,6-4 0 0 0,4-15 0 0 0,5-16 0 0 0,3-4 0 0 0,3-7 0 0 0,6 2 0 0 0,15 3 0 0 0,3 6 0 0 0,-1 9 0 0 0,0 14 0 0 0,-3 8 0 0 0,-5 16 0 0 0,-6 17 0 0 0,-3 14 0 0 0,-4 18 0 0 0,-1 9 0 0 0,-8 10 0 0 0,-1 8 0 0 0,-1 0 0 0 0,2-3 0 0 0,2-5 0 0 0,2 0 0 0 0,1-1 0 0 0,1-4 0 0 0,1-3 0 0 0,1-3 0 0 0,-1-2 0 0 0,0-14 0 0 0,1-16 0 0 0,5-27 0 0 0,8-29 0 0 0,8-24 0 0 0,11-17 0 0 0,7-17 0 0 0,3-3 0 0 0,-1-1 0 0 0,-1 1 0 0 0,-1 13 0 0 0,-8 17 0 0 0,-3 16 0 0 0,-1 19 0 0 0,-5 11 0 0 0,-6 6 0 0 0,0 7 0 0 0,-4 13 0 0 0,-3 14 0 0 0,-3 12 0 0 0,-10 15 0 0 0,-9 20 0 0 0,-10 13 0 0 0,-6 7 0 0 0,-4 9 0 0 0,-4-3 0 0 0,-7 3 0 0 0,4-1 0 0 0,2-2 0 0 0,8-2 0 0 0,2-2 0 0 0,7-9 0 0 0,0-8 0 0 0,3-9 0 0 0,5-7 0 0 0,5-4 0 0 0,-4-9 0 0 0,2-3 0 0 0,1-12 0 0 0,2-14 0 0 0,3-26 0 0 0,1-32 0 0 0,1-18 0 0 0,1-14 0 0 0,7-4 0 0 0,1 2 0 0 0,6 5 0 0 0,7 11 0 0 0,5 12 0 0 0,-8 24 0 0 0,-12 18 0 0 0,-8 25 0 0 0,-3 18 0 0 0,-7 17 0 0 0,-1 14 0 0 0,-5 5 0 0 0,1 4 0 0 0,3-2 0 0 0,5 1 0 0 0,2-4 0 0 0,4-5 0 0 0,2 0 0 0 0,1 4 0 0 0,6-1 0 0 0,3-5 0 0 0,0-4 0 0 0,-3-3 0 0 0,-1-4 0 0 0,-2-14 0 0 0,5-22 0 0 0,0-31 0 0 0,6-21 0 0 0,6-27 0 0 0,-1-12 0 0 0,-3-9 0 0 0,2-6 0 0 0,-3 3 0 0 0,-3 12 0 0 0,-4 16 0 0 0,-4 14 0 0 0,-1 11 0 0 0,-3 26 0 0 0,0 22 0 0 0,-1 18 0 0 0,-6 17 0 0 0,-1 15 0 0 0,-6-1 0 0 0,-1 3 0 0 0,3-1 0 0 0,3-4 0 0 0,3-3 0 0 0,3-3 0 0 0,2-3 0 0 0,0-2 0 0 0,2-1 0 0 0,-1-12 0 0 0,1-17 0 0 0,-1-14 0 0 0,1-19 0 0 0,-1-16 0 0 0,6-7 0 0 0,2-7 0 0 0,0 0 0 0 0,4-8 0 0 0,0 1 0 0 0,5-1 0 0 0,-2-1 0 0 0,4 5 0 0 0,-3 6 0 0 0,-2 7 0 0 0,1 5 0 0 0,-2 5 0 0 0,4 8 0 0 0,4 21 0 0 0,-2 19 0 0 0,-3 25 0 0 0,-5 18 0 0 0,-4 19 0 0 0,-9 15 0 0 0,-5-1 0 0 0,0-10 0 0 0,0-11 0 0 0,1-11 0 0 0,3-9 0 0 0,1-11 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1T20:08:41.87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2454 7618 16383 0 0,'-6'0'0'0'0,"-14"12"0"0"0,-4 10 0 0 0,3 7 0 0 0,4 5 0 0 0,6 3 0 0 0,4 0 0 0 0,4 1 0 0 0,7-1 0 0 0,5 0 0 0 0,5 5 0 0 0,13 2 0 0 0,8-1 0 0 0,4 5 0 0 0,1-1 0 0 0,6-1 0 0 0,1-3 0 0 0,-1-9 0 0 0,3-4 0 0 0,-7-2 0 0 0,-4-4 0 0 0,-2-8 0 0 0,-2-5 0 0 0,-1-6 0 0 0,1-2 0 0 0,-7-9 0 0 0,0-15 0 0 0,0-16 0 0 0,8-19 0 0 0,-3-25 0 0 0,1-10 0 0 0,-7-8 0 0 0,-7 7 0 0 0,-7 7 0 0 0,-5 12 0 0 0,-4 13 0 0 0,-9 4 0 0 0,-9 12 0 0 0,-14 7 0 0 0,-8 4 0 0 0,-4 8 0 0 0,-1 7 0 0 0,1 2 0 0 0,1 3 0 0 0,2 4 0 0 0,1 3 0 0 0,1 3 0 0 0,0 2 0 0 0,7 7 0 0 0,2 9 0 0 0,-1 7 0 0 0,5 6 0 0 0,7 11 0 0 0,-1 4 0 0 0,3 1 0 0 0,-2-1 0 0 0,1-1 0 0 0,4-3 0 0 0,3-1 0 0 0,3-2 0 0 0,3 0 0 0 0,1-1 0 0 0,8-6 0 0 0,7-8 0 0 0,9-14 0 0 0,17-14 0 0 0,14-17 0 0 0,-1-12 0 0 0,1-4 0 0 0,-2-3 0 0 0,-10 1 0 0 0,-12 1 0 0 0,-11 2 0 0 0,-9 2 0 0 0,-6 0 0 0 0,-4 1 0 0 0,-7 7 0 0 0,-4 2 0 0 0,-5 5 0 0 0,-6 2 0 0 0,-5 2 0 0 0,-4 6 0 0 0,-3 4 0 0 0,-2 4 0 0 0,0 2 0 0 0,0 8 0 0 0,-1 3 0 0 0,1 11 0 0 0,0 15 0 0 0,1 8 0 0 0,-7 1 0 0 0,5 7 0 0 0,2-1 0 0 0,1-8 0 0 0,7-5 0 0 0,7-3 0 0 0,8-2 0 0 0,5 1 0 0 0,4 6 0 0 0,3 2 0 0 0,1 1 0 0 0,7-1 0 0 0,19-2 0 0 0,12-7 0 0 0,17-9 0 0 0,17-15 0 0 0,2-14 0 0 0,6-13 0 0 0,1-20 0 0 0,6-23 0 0 0,-14-11 0 0 0,-12-13 0 0 0,-11-2 0 0 0,-15 0 0 0 0,-12 5 0 0 0,-11 9 0 0 0,-8 12 0 0 0,-5 10 0 0 0,-7 8 0 0 0,-10 6 0 0 0,-13 8 0 0 0,-14 11 0 0 0,-11 7 0 0 0,-9 13 0 0 0,-5 11 0 0 0,-9 11 0 0 0,-3 6 0 0 0,6 11 0 0 0,4 11 0 0 0,2 8 0 0 0,7 0 0 0 0,7 2 0 0 0,8 3 0 0 0,6-3 0 0 0,3-7 0 0 0,9-6 0 0 0,9-5 0 0 0,8-4 0 0 0,6-3 0 0 0,4-1 0 0 0,2-1 0 0 0,7-6 0 0 0,9-8 0 0 0,13-7 0 0 0,14-6 0 0 0,18-16 0 0 0,10-13 0 0 0,5-20 0 0 0,2-21 0 0 0,-1-24 0 0 0,-1-3 0 0 0,-7-5 0 0 0,-16 3 0 0 0,-11 16 0 0 0,-12 16 0 0 0,-12 11 0 0 0,-8 9 0 0 0,-7 4 0 0 0,-3 3 0 0 0,-8 1 0 0 0,-8 6 0 0 0,-8 1 0 0 0,-6-1 0 0 0,-9 4 0 0 0,1 0 0 0 0,2 3 0 0 0,-5 6 0 0 0,-8 4 0 0 0,-2 4 0 0 0,3 9 0 0 0,-4 9 0 0 0,8 9 0 0 0,-1 7 0 0 0,2 10 0 0 0,7 11 0 0 0,10 2 0 0 0,4-1 0 0 0,6 3 0 0 0,4-3 0 0 0,6 3 0 0 0,3-2 0 0 0,2-4 0 0 0,2-4 0 0 0,6-3 0 0 0,8-9 0 0 0,7-10 0 0 0,7-9 0 0 0,3-6 0 0 0,9-17 0 0 0,4-6 0 0 0,5-12 0 0 0,7-15 0 0 0,-1-10 0 0 0,-3-9 0 0 0,-11-12 0 0 0,-7-6 0 0 0,-9 0 0 0 0,-9 6 0 0 0,-7 5 0 0 0,-6 8 0 0 0,-3 7 0 0 0,-2 9 0 0 0,-7 10 0 0 0,-8 6 0 0 0,-7 2 0 0 0,-6 5 0 0 0,-10 7 0 0 0,-10 5 0 0 0,-9 5 0 0 0,-6 4 0 0 0,1 7 0 0 0,5 8 0 0 0,2 9 0 0 0,-9 12 0 0 0,-5 12 0 0 0,3 4 0 0 0,8 12 0 0 0,7 6 0 0 0,7-2 0 0 0,10 0 0 0 0,13-6 0 0 0,8-1 0 0 0,8 1 0 0 0,4-4 0 0 0,9 1 0 0 0,3-4 0 0 0,6 1 0 0 0,6-3 0 0 0,5-10 0 0 0,-1-7 0 0 0,0-2 0 0 0,2-8 0 0 0,8-7 0 0 0,10-8 0 0 0,16-5 0 0 0,8-15 0 0 0,-1-18 0 0 0,6-22 0 0 0,1-21 0 0 0,1-16 0 0 0,-1-12 0 0 0,-2-12 0 0 0,-13 6 0 0 0,-11 3 0 0 0,-14 7 0 0 0,-14 14 0 0 0,-9 14 0 0 0,-8 13 0 0 0,-5 10 0 0 0,-1 5 0 0 0,-2 5 0 0 0,-6 7 0 0 0,-1 2 0 0 0,-11 6 0 0 0,-8 0 0 0 0,-23 3 0 0 0,-21 5 0 0 0,-10 3 0 0 0,-8 16 0 0 0,-8 18 0 0 0,2 11 0 0 0,5 17 0 0 0,6 12 0 0 0,12 5 0 0 0,13 10 0 0 0,16-3 0 0 0,16-9 0 0 0,13-10 0 0 0,9-10 0 0 0,6-6 0 0 0,3-5 0 0 0,1-3 0 0 0,0-1 0 0 0,6-1 0 0 0,7 1 0 0 0,1-1 0 0 0,3-4 0 0 0,5-9 0 0 0,10 0 0 0 0,10-5 0 0 0,11-4 0 0 0,13-16 0 0 0,7-26 0 0 0,8-19 0 0 0,-3-13 0 0 0,-5-8 0 0 0,-8-10 0 0 0,-10 9 0 0 0,-15 5 0 0 0,-15 7 0 0 0,-11 9 0 0 0,-10 6 0 0 0,-6 5 0 0 0,-2 4 0 0 0,-2 1 0 0 0,-6 7 0 0 0,-1 3 0 0 0,-6 4 0 0 0,-5 7 0 0 0,-12 6 0 0 0,-12 3 0 0 0,2 10 0 0 0,-4 3 0 0 0,0 6 0 0 0,2 14 0 0 0,3 1 0 0 0,2 2 0 0 0,2 1 0 0 0,8 2 0 0 0,9 1 0 0 0,7 0 0 0 0,7 7 0 0 0,5 2 0 0 0,1-1 0 0 0,3-1 0 0 0,11-9 0 0 0,11-8 0 0 0,19-10 0 0 0,13-13 0 0 0,11-19 0 0 0,10-18 0 0 0,5-16 0 0 0,-5-10 0 0 0,-10-8 0 0 0,-11 8 0 0 0,-14 9 0 0 0,-15 7 0 0 0,-12 5 0 0 0,-8 4 0 0 0,-6 1 0 0 0,-2 1 0 0 0,-8 7 0 0 0,-8 7 0 0 0,-7 7 0 0 0,-5 6 0 0 0,1 11 0 0 0,1 3 0 0 0,-8 2 0 0 0,2 5 0 0 0,1 5 0 0 0,0 1 0 0 0,-1 8 0 0 0,-1 0 0 0 0,0 0 0 0 0,-1 2 0 0 0,6 2 0 0 0,8 2 0 0 0,7 0 0 0 0,7 1 0 0 0,3 1 0 0 0,4-1 0 0 0,0 1 0 0 0,14-7 0 0 0,15-7 0 0 0,10-8 0 0 0,9-13 0 0 0,3-11 0 0 0,-1-11 0 0 0,-3-14 0 0 0,-4-19 0 0 0,-3-5 0 0 0,-8 0 0 0 0,-10 4 0 0 0,-8 6 0 0 0,-13 12 0 0 0,-7 5 0 0 0,-8 8 0 0 0,-7 9 0 0 0,-7 6 0 0 0,-10 12 0 0 0,-11 16 0 0 0,-15 11 0 0 0,-8 7 0 0 0,-5 15 0 0 0,5 11 0 0 0,10 0 0 0 0,8-4 0 0 0,14-7 0 0 0,7-11 0 0 0,10-8 0 0 0,2-8 0 0 0,6-3 0 0 0,10-6 0 0 0,7 2 0 0 0,8-4 0 0 0,9 3 0 0 0,8-2 0 0 0,4-3 0 0 0,4-4 0 0 0,1-4 0 0 0,1-1 0 0 0,0-3 0 0 0,-1 0 0 0 0,-5-6 0 0 0,3-3 0 0 0,-4-5 0 0 0,-1-1 0 0 0,-6-9 0 0 0,0-1 0 0 0,-4-2 0 0 0,0-9 0 0 0,-3-4 0 0 0,-4-1 0 0 0,-4 1 0 0 0,-3 0 0 0 0,-3 2 0 0 0,-8 0 0 0 0,-8 2 0 0 0,-8 6 0 0 0,-1 15 0 0 0,4 16 0 0 0,5 13 0 0 0,12 5 0 0 0,11-2 0 0 0,4-8 0 0 0,6-7 0 0 0,0-9 0 0 0,-3-10 0 0 0,-5-8 0 0 0,-3-5 0 0 0,-5-4 0 0 0,-1-3 0 0 0,-2 12 0 0 0,0 16 0 0 0,-1 21 0 0 0,0 15 0 0 0,0 9 0 0 0,1 4 0 0 0,0 1 0 0 0,-1 0 0 0 0,-5-1 0 0 0,-2-1 0 0 0,1-2 0 0 0,-5-1 0 0 0,-7-6 0 0 0,1-15 0 0 0,3-21 0 0 0,4-17 0 0 0,4-9 0 0 0,3-6 0 0 0,2-2 0 0 0,2-1 0 0 0,-6 7 0 0 0,-7 10 0 0 0,-2 14 0 0 0,2 15 0 0 0,3 13 0 0 0,4 9 0 0 0,2 6 0 0 0,2 3 0 0 0,1 2 0 0 0,1 1 0 0 0,1-13 0 0 0,0-17 0 0 0,-1-22 0 0 0,1-20 0 0 0,5-11 0 0 0,2-4 0 0 0,0 0 0 0 0,-2 3 0 0 0,-2 2 0 0 0,5 3 0 0 0,0 2 0 0 0,-1 14 0 0 0,-1 17 0 0 0,-3 15 0 0 0,-2 13 0 0 0,-1 8 0 0 0,-1 6 0 0 0,0 2 0 0 0,0 2 0 0 0,0-1 0 0 0,-1-12 0 0 0,1-17 0 0 0,0-15 0 0 0,0-14 0 0 0,0-8 0 0 0,0-7 0 0 0,0-2 0 0 0,0-1 0 0 0,0-1 0 0 0,0 1 0 0 0,0 1 0 0 0,0 0 0 0 0,0 1 0 0 0,-6 25 0 0 0,-14 37 0 0 0,-10 33 0 0 0,-5 43 0 0 0,-3 33 0 0 0,-2 24 0 0 0,7 15 0 0 0,3 2 0 0 0,6-17 0 0 0,2-18 0 0 0,4-20 0 0 0,5-13 0 0 0,5-14 0 0 0,-2-21 0 0 0,1-18 0 0 0,-5-19 0 0 0,1-8 0 0 0,-4-10 0 0 0,-5-8 0 0 0,1-11 0 0 0,-1-18 0 0 0,2-23 0 0 0,5-23 0 0 0,6-12 0 0 0,3-12 0 0 0,3-1 0 0 0,2 1 0 0 0,8 5 0 0 0,8 16 0 0 0,7 8 0 0 0,13 2 0 0 0,-1 4 0 0 0,1 7 0 0 0,0 4 0 0 0,0 4 0 0 0,1 2 0 0 0,-1-4 0 0 0,0-1 0 0 0,-5 0 0 0 0,-9 2 0 0 0,-7 1 0 0 0,-7 1 0 0 0,-4 2 0 0 0,-8 18 0 0 0,-4 19 0 0 0,-6 15 0 0 0,-7 16 0 0 0,1 16 0 0 0,-2 17 0 0 0,-4 3 0 0 0,-3 9 0 0 0,4 2 0 0 0,7 1 0 0 0,-1-2 0 0 0,4-8 0 0 0,-1-16 0 0 0,2-11 0 0 0,3-7 0 0 0,4-3 0 0 0,4-2 0 0 0,2-12 0 0 0,1-15 0 0 0,1-20 0 0 0,1-14 0 0 0,0-19 0 0 0,0-8 0 0 0,-1-6 0 0 0,6-4 0 0 0,3 3 0 0 0,4 1 0 0 0,1 4 0 0 0,-2 8 0 0 0,-3 5 0 0 0,-3 5 0 0 0,-3 3 0 0 0,-1 2 0 0 0,-2 2 0 0 0,0 0 0 0 0,-1 18 0 0 0,0 17 0 0 0,1 16 0 0 0,-1 9 0 0 0,1 14 0 0 0,6 17 0 0 0,2 11 0 0 0,6 12 0 0 0,12 11 0 0 0,8 1 0 0 0,4 4 0 0 0,7-4 0 0 0,3-4 0 0 0,-1-6 0 0 0,-3-10 0 0 0,-3-18 0 0 0,-8-12 0 0 0,-4-13 0 0 0,-6-18 0 0 0,-8-16 0 0 0,-6-13 0 0 0,-5-11 0 0 0,-9 1 0 0 0,-3-1 0 0 0,-7 4 0 0 0,-1 0 0 0 0,-3-1 0 0 0,1-2 0 0 0,4-3 0 0 0,-2 4 0 0 0,2 1 0 0 0,4-2 0 0 0,-4 5 0 0 0,2 0 0 0 0,-3-3 0 0 0,-6 4 0 0 0,1-1 0 0 0,-2-2 0 0 0,-3 3 0 0 0,-4 5 0 0 0,4 12 0 0 0,5 13 0 0 0,13 4 0 0 0,7 7 0 0 0,10 6 0 0 0,3 4 0 0 0,-1 4 0 0 0,-2 2 0 0 0,-3 1 0 0 0,-2 1 0 0 0,-9-7 0 0 0,-9-13 0 0 0,-9-17 0 0 0,-6-19 0 0 0,2-14 0 0 0,-2-12 0 0 0,-1 1 0 0 0,4-3 0 0 0,1-7 0 0 0,-3 1 0 0 0,5 2 0 0 0,-1 11 0 0 0,3 6 0 0 0,6 3 0 0 0,-1 0 0 0 0,2 0 0 0 0,-3 5 0 0 0,-4 7 0 0 0,0 12 0 0 0,5 14 0 0 0,4 18 0 0 0,10 10 0 0 0,6 6 0 0 0,1 1 0 0 0,6 0 0 0 0,1-1 0 0 0,-2 4 0 0 0,-2 0 0 0 0,-4-1 0 0 0,-2-2 0 0 0,-1-2 0 0 0,-2-2 0 0 0,0-2 0 0 0,-6-6 0 0 0,-9-15 0 0 0,-7-22 0 0 0,-6-15 0 0 0,2-17 0 0 0,5-19 0 0 0,6-6 0 0 0,6-10 0 0 0,4 2 0 0 0,9 1 0 0 0,10 0 0 0 0,9 7 0 0 0,0 8 0 0 0,8 7 0 0 0,5 7 0 0 0,2 3 0 0 0,1-2 0 0 0,6-2 0 0 0,7-4 0 0 0,1 5 0 0 0,-9 4 0 0 0,-6 3 0 0 0,-9 0 0 0 0,-4 7 0 0 0,-5 3 0 0 0,-8-2 0 0 0,2 5 0 0 0,3 5 0 0 0,0 1 0 0 0,2 2 0 0 0,5 3 0 0 0,-3 11 0 0 0,-4 10 0 0 0,-6 16 0 0 0,-3 21 0 0 0,-23 27 0 0 0,-26 25 0 0 0,-23 8 0 0 0,-20-3 0 0 0,-8-1 0 0 0,1-6 0 0 0,3-7 0 0 0,11-20 0 0 0,12-20 0 0 0,12-20 0 0 0,8-15 0 0 0,6-10 0 0 0,4-5 0 0 0,8-9 0 0 0,2-10 0 0 0,5-6 0 0 0,7-6 0 0 0,5-3 0 0 0,4-2 0 0 0,9-1 0 0 0,3 0 0 0 0,6 0 0 0 0,8 1 0 0 0,-1-1 0 0 0,2 8 0 0 0,4 1 0 0 0,8 7 0 0 0,5 5 0 0 0,8 7 0 0 0,1 4 0 0 0,-2 4 0 0 0,-8 7 0 0 0,-5 3 0 0 0,-3 0 0 0 0,-6 4 0 0 0,-1 12 0 0 0,1 8 0 0 0,2-2 0 0 0,-3 0 0 0 0,0 1 0 0 0,-4 1 0 0 0,0-6 0 0 0,-2-1 0 0 0,-5 2 0 0 0,1 1 0 0 0,5-4 0 0 0,-2-7 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1T20:08:55.88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7147 4650 16383 0 0,'18'0'0'0'0,"24"0"0"0"0,10 0 0 0 0,4 0 0 0 0,-3 0 0 0 0,-5 0 0 0 0,-9-6 0 0 0,-12-8 0 0 0,-11-8 0 0 0,-7-6 0 0 0,-6-4 0 0 0,-4-2 0 0 0,0-3 0 0 0,-8 7 0 0 0,-1 1 0 0 0,-5 6 0 0 0,-6 7 0 0 0,-6 6 0 0 0,-4 4 0 0 0,-3 5 0 0 0,-1 1 0 0 0,-1 1 0 0 0,-1 0 0 0 0,1 6 0 0 0,0 8 0 0 0,0 2 0 0 0,0-3 0 0 0,1 2 0 0 0,6 6 0 0 0,1-3 0 0 0,7 3 0 0 0,-1 3 0 0 0,5 3 0 0 0,5 4 0 0 0,4 1 0 0 0,4 2 0 0 0,2 0 0 0 0,8-5 0 0 0,2-2 0 0 0,7 0 0 0 0,6-4 0 0 0,6-7 0 0 0,4-6 0 0 0,2-4 0 0 0,3-5 0 0 0,0-1 0 0 0,1-2 0 0 0,-1-6 0 0 0,1-8 0 0 0,-8-8 0 0 0,-1 0 0 0 0,-6-1 0 0 0,-7-4 0 0 0,-11 4 0 0 0,-14 6 0 0 0,-9 5 0 0 0,-9 6 0 0 0,-5 3 0 0 0,-4 3 0 0 0,6 8 0 0 0,1 2 0 0 0,6 6 0 0 0,8 6 0 0 0,5 5 0 0 0,11-7 0 0 0,6-13 0 0 0,2-13 0 0 0,5-12 0 0 0,1-9 0 0 0,-3-5 0 0 0,-2-3 0 0 0,-3-2 0 0 0,-3 0 0 0 0,-2 0 0 0 0,0 1 0 0 0,-2 13 0 0 0,1 16 0 0 0,-1 15 0 0 0,1 13 0 0 0,-1 9 0 0 0,1 5 0 0 0,0 4 0 0 0,0 0 0 0 0,0 7 0 0 0,0 0 0 0 0,0 0 0 0 0,0-2 0 0 0,6-3 0 0 0,8-7 0 0 0,7-11 0 0 0,7-8 0 0 0,4-6 0 0 0,-3-11 0 0 0,-7-11 0 0 0,-6-9 0 0 0,-1-1 0 0 0,-3-2 0 0 0,-3-2 0 0 0,-3-3 0 0 0,-3-2 0 0 0,-2-2 0 0 0,0 0 0 0 0,-2-1 0 0 0,1 1 0 0 0,-7 5 0 0 0,-8 8 0 0 0,-1 2 0 0 0,2-2 0 0 0,-2 3 0 0 0,-5 5 0 0 0,1 11 0 0 0,10 5 0 0 0,7 9 0 0 0,4 8 0 0 0,7 2 0 0 0,9 2 0 0 0,8-2 0 0 0,5 1 0 0 0,3-3 0 0 0,3-5 0 0 0,1-5 0 0 0,-1-3 0 0 0,1-4 0 0 0,0-1 0 0 0,-1-2 0 0 0,0 0 0 0 0,-7-6 0 0 0,-7-7 0 0 0,-9-9 0 0 0,-5-5 0 0 0,-5-4 0 0 0,3 3 0 0 0,7 7 0 0 0,7 7 0 0 0,0 12 0 0 0,-3 12 0 0 0,1 11 0 0 0,4 8 0 0 0,-2 6 0 0 0,2 2 0 0 0,-3 1 0 0 0,1-5 0 0 0,-3-2 0 0 0,-4-1 0 0 0,2-5 0 0 0,4-6 0 0 0,-1-13 0 0 0,2-7 0 0 0,-2-9 0 0 0,-4-8 0 0 0,2-2 0 0 0,3 3 0 0 0,6 5 0 0 0,-3 10 0 0 0,-4 12 0 0 0,-6 11 0 0 0,-4-5 0 0 0,-4-11 0 0 0,-3-11 0 0 0,-1-11 0 0 0,-1-9 0 0 0,0-5 0 0 0,0-4 0 0 0,1-1 0 0 0,-1-6 0 0 0,1-3 0 0 0,0 1 0 0 0,-1 3 0 0 0,1 1 0 0 0,1 3 0 0 0,-1 13 0 0 0,0 17 0 0 0,0 16 0 0 0,0 13 0 0 0,0 8 0 0 0,0 6 0 0 0,0 2 0 0 0,0 8 0 0 0,0 1 0 0 0,0 0 0 0 0,0-3 0 0 0,0-2 0 0 0,0-2 0 0 0,0-2 0 0 0,0-2 0 0 0,0-11 0 0 0,0-17 0 0 0,0-16 0 0 0,0-11 0 0 0,0-10 0 0 0,0-4 0 0 0,0-3 0 0 0,0-2 0 0 0,6 7 0 0 0,8 8 0 0 0,7 8 0 0 0,1 14 0 0 0,-4 12 0 0 0,-5 10 0 0 0,-4 9 0 0 0,-4 5 0 0 0,-3 2 0 0 0,-2 2 0 0 0,-1 0 0 0 0,0-13 0 0 0,-6-10 0 0 0,-7-14 0 0 0,-3-18 0 0 0,-3-8 0 0 0,-4-4 0 0 0,1-4 0 0 0,5-3 0 0 0,0 0 0 0 0,-4 0 0 0 0,2-1 0 0 0,5 1 0 0 0,5 0 0 0 0,4 0 0 0 0,3 12 0 0 0,-10 23 0 0 0,-21 23 0 0 0,-16 19 0 0 0,-25 16 0 0 0,-34 9 0 0 0,-17 1 0 0 0,-18-7 0 0 0,-19 0 0 0 0,-7-5 0 0 0,8-12 0 0 0,7-13 0 0 0,19-6 0 0 0,13-6 0 0 0,17-7 0 0 0,20-5 0 0 0,18-4 0 0 0,15-2 0 0 0,11-1 0 0 0,6 0 0 0 0,3-1 0 0 0,-4 1 0 0 0,-3 1 0 0 0,-5-1 0 0 0,-9-5 0 0 0,1-2 0 0 0,2-6 0 0 0,10-12 0 0 0,6-8 0 0 0,9-10 0 0 0,9-3 0 0 0,7-7 0 0 0,12-5 0 0 0,11 1 0 0 0,15-1 0 0 0,15-3 0 0 0,7 3 0 0 0,12-1 0 0 0,20-1 0 0 0,8 3 0 0 0,12 6 0 0 0,13 11 0 0 0,6 7 0 0 0,5 9 0 0 0,-6 9 0 0 0,-18 7 0 0 0,-8 11 0 0 0,-14 6 0 0 0,-21 6 0 0 0,-20 8 0 0 0,-17 6 0 0 0,-12 4 0 0 0,-14 15 0 0 0,-18 11 0 0 0,-35 25 0 0 0,-69 30 0 0 0,-66 19 0 0 0,-54-14 0 0 0,-16-19 0 0 0,-5-28 0 0 0,18-25 0 0 0,41-21 0 0 0,42-15 0 0 0,39-8 0 0 0,28-6 0 0 0,19-1 0 0 0,17 0 0 0 0,14 1 0 0 0,8 1 0 0 0,6-5 0 0 0,3-8 0 0 0,0 0 0 0 0,6-3 0 0 0,2-6 0 0 0,4-3 0 0 0,6-4 0 0 0,6-2 0 0 0,3-1 0 0 0,3-1 0 0 0,2 0 0 0 0,-5 0 0 0 0,-8 6 0 0 0,-1 2 0 0 0,1 0 0 0 0,-3 5 0 0 0,-5 6 0 0 0,-4 6 0 0 0,-5 5 0 0 0,-3 3 0 0 0,-1 3 0 0 0,-2 0 0 0 0,6 8 0 0 0,2 1 0 0 0,5 5 0 0 0,7 7 0 0 0,7 6 0 0 0,4 3 0 0 0,3 4 0 0 0,2 1 0 0 0,1 2 0 0 0,0-1 0 0 0,0 1 0 0 0,0-1 0 0 0,0 0 0 0 0,-1-13 0 0 0,1-21 0 0 0,-1-18 0 0 0,0-12 0 0 0,0-7 0 0 0,0-3 0 0 0,0-2 0 0 0,-1 0 0 0 0,1 1 0 0 0,0 1 0 0 0,0 1 0 0 0,0 7 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1T20:09:31.31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10354 5636 16383 0 0,'0'0'0'0'0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1T20:09:33.61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11906 5600 16383 0 0,'0'0'0'0'0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2T14:31:45.85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3735 3342 16383 0 0,'4'0'0'0'0,"11"0"0"0"0,8-5 0 0 0,8-5 0 0 0,9-7 0 0 0,11 1 0 0 0,1-3 0 0 0,1 3 0 0 0,-4 4 0 0 0,-1 4 0 0 0,-4 3 0 0 0,-1 3 0 0 0,2 1 0 0 0,6 1 0 0 0,14 1 0 0 0,8 0 0 0 0,11-1 0 0 0,5 1 0 0 0,-5-1 0 0 0,-1 1 0 0 0,-12-1 0 0 0,-12 0 0 0 0,-13 0 0 0 0,-8 0 0 0 0,-7 0 0 0 0,-4 0 0 0 0,-2 0 0 0 0,-6 0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1T20:06:29.86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1834 4277 16383 0 0,'18'0'0'0'0,"18"6"0"0"0,27 2 0 0 0,21 6 0 0 0,19 0 0 0 0,11-2 0 0 0,4 3 0 0 0,6-1 0 0 0,-6-3 0 0 0,-6-4 0 0 0,-9-2 0 0 0,-10-3 0 0 0,-3-1 0 0 0,-12-1 0 0 0,-11 0 0 0 0,-7-1 0 0 0,6 0 0 0 0,2 1 0 0 0,15-1 0 0 0,23 1 0 0 0,29 0 0 0 0,34 0 0 0 0,36 0 0 0 0,31 0 0 0 0,11 0 0 0 0,13 0 0 0 0,-9 0 0 0 0,-23 0 0 0 0,-38 0 0 0 0,-40 0 0 0 0,-39 0 0 0 0,-38-6 0 0 0,-32-2 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2T14:31:45.85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3521 3646 16383 0 0,'-5'0'0'0'0,"-5"0"0"0"0,-2 5 0 0 0,-3 5 0 0 0,-4 2 0 0 0,2 3 0 0 0,-1-1 0 0 0,3 2 0 0 0,-2-2 0 0 0,-1-4 0 0 0,-3 2 0 0 0,-2-2 0 0 0,-1-2 0 0 0,-3-3 0 0 0,1-2 0 0 0,3-6 0 0 0,6-7 0 0 0,7-6 0 0 0,8-10 0 0 0,14-10 0 0 0,10-7 0 0 0,6-2 0 0 0,2-1 0 0 0,1 2 0 0 0,-1 8 0 0 0,-4 6 0 0 0,-8 4 0 0 0,-2 6 0 0 0,-3 2 0 0 0,0 4 0 0 0,-2 0 0 0 0,1 2 0 0 0,-5 8 0 0 0,-4 18 0 0 0,-12 16 0 0 0,-8 11 0 0 0,-7 9 0 0 0,-3 5 0 0 0,-2-8 0 0 0,4-6 0 0 0,2-7 0 0 0,4-3 0 0 0,2-3 0 0 0,-1-7 0 0 0,2-1 0 0 0,4-1 0 0 0,-1-2 0 0 0,3-1 0 0 0,-3-2 0 0 0,2-9 0 0 0,2-9 0 0 0,8-13 0 0 0,8-13 0 0 0,7-11 0 0 0,7-7 0 0 0,8 0 0 0 0,-1-1 0 0 0,-4 4 0 0 0,-8 4 0 0 0,-5 5 0 0 0,-10 8 0 0 0,-9 14 0 0 0,-8 14 0 0 0,-2 11 0 0 0,-1 9 0 0 0,1 4 0 0 0,1 0 0 0 0,2-1 0 0 0,-1-4 0 0 0,3 0 0 0 0,-2 0 0 0 0,-2-2 0 0 0,2 0 0 0 0,-2-3 0 0 0,3 1 0 0 0,-2-2 0 0 0,3 1 0 0 0,-1-1 0 0 0,1 1 0 0 0,3 3 0 0 0,-1 3 0 0 0,2-7 0 0 0,1-9 0 0 0,3-11 0 0 0,6-3 0 0 0,4-5 0 0 0,5-5 0 0 0,5 1 0 0 0,5 5 0 0 0,-1-1 0 0 0,1-2 0 0 0,-3-3 0 0 0,0 2 0 0 0,2 0 0 0 0,2 3 0 0 0,2-1 0 0 0,2 2 0 0 0,1 4 0 0 0,1 4 0 0 0,0 2 0 0 0,0 2 0 0 0,0 2 0 0 0,0 5 0 0 0,-4 6 0 0 0,-7 6 0 0 0,-5 5 0 0 0,-10-2 0 0 0,-9 1 0 0 0,-8 1 0 0 0,-2 1 0 0 0,-1 2 0 0 0,-3-4 0 0 0,-2-5 0 0 0,-1-1 0 0 0,-2-3 0 0 0,1-4 0 0 0,-2-3 0 0 0,1-2 0 0 0,4-6 0 0 0,7-8 0 0 0,5-6 0 0 0,5-5 0 0 0,4-3 0 0 0,1-2 0 0 0,2 0 0 0 0,0-2 0 0 0,5 1 0 0 0,6 1 0 0 0,5-1 0 0 0,4 1 0 0 0,4 0 0 0 0,6 4 0 0 0,3 7 0 0 0,4 6 0 0 0,1 4 0 0 0,-3 4 0 0 0,-1 1 0 0 0,-4 2 0 0 0,-1 0 0 0 0,-7 5 0 0 0,-2 1 0 0 0,0 0 0 0 0,-4 2 0 0 0,-5 1 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2T14:31:45.85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7550 3448 16383 0 0,'-5'0'0'0'0,"-6"0"0"0"0,-9-5 0 0 0,-12-5 0 0 0,-4-2 0 0 0,-10 2 0 0 0,-2 2 0 0 0,3 2 0 0 0,5 3 0 0 0,4 2 0 0 0,4 0 0 0 0,3 1 0 0 0,1 1 0 0 0,2-1 0 0 0,0 1 0 0 0,0-1 0 0 0,0 0 0 0 0,0 0 0 0 0,8 5 0 0 0,22 1 0 0 0,19 4 0 0 0,19 6 0 0 0,21 3 0 0 0,8 4 0 0 0,7 7 0 0 0,3 3 0 0 0,-8-4 0 0 0,-11-7 0 0 0,-12-7 0 0 0,-10-7 0 0 0,-7-4 0 0 0,-9-7 0 0 0,-9-4 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2T14:31:45.86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8859 3491 16383 0 0,'-5'0'0'0'0,"-10"0"0"0"0,-7 0 0 0 0,-10 0 0 0 0,-7 5 0 0 0,-3 1 0 0 0,-3 4 0 0 0,2 1 0 0 0,4 2 0 0 0,3 0 0 0 0,-1 2 0 0 0,2-2 0 0 0,1 2 0 0 0,3-2 0 0 0,6 1 0 0 0,3-1 0 0 0,1-3 0 0 0,-1-4 0 0 0,-1-2 0 0 0,-2-2 0 0 0,5-6 0 0 0,9-2 0 0 0,11-5 0 0 0,11-5 0 0 0,12-4 0 0 0,11-4 0 0 0,9 3 0 0 0,7 0 0 0 0,3-1 0 0 0,-2-1 0 0 0,-1 3 0 0 0,-5 5 0 0 0,-4 1 0 0 0,-6 2 0 0 0,-4 4 0 0 0,-2 3 0 0 0,-2 2 0 0 0,-1 2 0 0 0,0 1 0 0 0,-10 0 0 0 0,-16 5 0 0 0,-26 11 0 0 0,-18 7 0 0 0,-20 9 0 0 0,-12 8 0 0 0,-8 1 0 0 0,2 4 0 0 0,1 3 0 0 0,6-3 0 0 0,10-3 0 0 0,12-10 0 0 0,11-10 0 0 0,7-9 0 0 0,6-6 0 0 0,2-5 0 0 0,2-2 0 0 0,6-6 0 0 0,9-2 0 0 0,7-9 0 0 0,14-10 0 0 0,17-6 0 0 0,15-5 0 0 0,3-7 0 0 0,3 6 0 0 0,-1 4 0 0 0,-6 8 0 0 0,-4 4 0 0 0,-9 2 0 0 0,-5 4 0 0 0,-2 5 0 0 0,0 4 0 0 0,1 4 0 0 0,0 3 0 0 0,2 1 0 0 0,1 1 0 0 0,-4 4 0 0 0,-15 2 0 0 0,-14 4 0 0 0,-18 5 0 0 0,-15 9 0 0 0,-9 13 0 0 0,-6 6 0 0 0,-7 3 0 0 0,3 4 0 0 0,2-3 0 0 0,1-5 0 0 0,11-4 0 0 0,8-6 0 0 0,6-7 0 0 0,3-9 0 0 0,3-7 0 0 0,0-5 0 0 0,5-8 0 0 0,6-4 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2T14:31:45.86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7984 3570 16383 0 0,'0'0'0'0'0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2T14:31:45.87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9234 8913 16383 0 0,'0'-5'0'0'0,"0"-5"0"0"0,-4-7 0 0 0,-7 1 0 0 0,-1-3 0 0 0,-3-1 0 0 0,1-3 0 0 0,-2 3 0 0 0,-2 5 0 0 0,-3 0 0 0 0,2-2 0 0 0,-1 2 0 0 0,0 4 0 0 0,2-1 0 0 0,0-3 0 0 0,-1 1 0 0 0,-3 3 0 0 0,-1-2 0 0 0,-2 3 0 0 0,-1 1 0 0 0,-1 4 0 0 0,0 2 0 0 0,0 1 0 0 0,0 2 0 0 0,-1 0 0 0 0,1 0 0 0 0,0 1 0 0 0,1-1 0 0 0,-1 1 0 0 0,0-1 0 0 0,0 5 0 0 0,0 5 0 0 0,5 7 0 0 0,6 4 0 0 0,6 3 0 0 0,4 2 0 0 0,3 2 0 0 0,8-5 0 0 0,1-1 0 0 0,6 0 0 0 0,4 1 0 0 0,5-4 0 0 0,3-4 0 0 0,2-6 0 0 0,1-3 0 0 0,1-4 0 0 0,-1-2 0 0 0,1 0 0 0 0,-1-1 0 0 0,1 0 0 0 0,-6-4 0 0 0,-5-7 0 0 0,-2 0 0 0 0,1 1 0 0 0,3-6 0 0 0,-3-5 0 0 0,-3-3 0 0 0,1-2 0 0 0,2-1 0 0 0,-2-1 0 0 0,-3 1 0 0 0,-3 0 0 0 0,-3 1 0 0 0,-3 0 0 0 0,-1 0 0 0 0,-1 0 0 0 0,-1 0 0 0 0,-4 5 0 0 0,-2 1 0 0 0,1 0 0 0 0,-3 4 0 0 0,-6 4 0 0 0,-3 0 0 0 0,-4 2 0 0 0,1-1 0 0 0,1 1 0 0 0,-1 2 0 0 0,-7 3 0 0 0,-2 3 0 0 0,-2 1 0 0 0,1 2 0 0 0,1 0 0 0 0,1 0 0 0 0,1 1 0 0 0,1-1 0 0 0,0 1 0 0 0,4 3 0 0 0,7 7 0 0 0,6 6 0 0 0,5 4 0 0 0,2 3 0 0 0,8-2 0 0 0,6-5 0 0 0,7-6 0 0 0,-1 1 0 0 0,3-3 0 0 0,1-2 0 0 0,2-2 0 0 0,2-3 0 0 0,6-1 0 0 0,1-5 0 0 0,1-3 0 0 0,-5-4 0 0 0,-4 0 0 0 0,-1 2 0 0 0,-4-3 0 0 0,-5-3 0 0 0,-6-4 0 0 0,-3-3 0 0 0,-4-3 0 0 0,-1-1 0 0 0,0-1 0 0 0,-6 4 0 0 0,-6 6 0 0 0,-5 1 0 0 0,-4 0 0 0 0,-4 1 0 0 0,-2 4 0 0 0,0 4 0 0 0,-1 2 0 0 0,0 3 0 0 0,5-3 0 0 0,1-1 0 0 0,1 1 0 0 0,-2 1 0 0 0,0 2 0 0 0,-2 0 0 0 0,-1 1 0 0 0,0 1 0 0 0,-1 0 0 0 0,0 0 0 0 0,0 1 0 0 0,0-1 0 0 0,0 0 0 0 0,5 5 0 0 0,1 1 0 0 0,0 4 0 0 0,4 6 0 0 0,4 3 0 0 0,13 4 0 0 0,12-2 0 0 0,13-5 0 0 0,7-4 0 0 0,11-6 0 0 0,3-2 0 0 0,3-3 0 0 0,-3-1 0 0 0,1-1 0 0 0,-4 0 0 0 0,-4-5 0 0 0,-5-5 0 0 0,-7-6 0 0 0,-9-4 0 0 0,-12 1 0 0 0,-11 4 0 0 0,-10 0 0 0 0,-7 3 0 0 0,-4 4 0 0 0,-2 3 0 0 0,-1 3 0 0 0,0 1 0 0 0,0 2 0 0 0,1 1 0 0 0,0-1 0 0 0,1 1 0 0 0,5 9 0 0 0,5 7 0 0 0,7 10 0 0 0,9 14 0 0 0,9 4 0 0 0,13 9 0 0 0,11 4 0 0 0,6-3 0 0 0,9-2 0 0 0,2-6 0 0 0,-8-6 0 0 0,-7-9 0 0 0,-3-12 0 0 0,-4-3 0 0 0,-1-5 0 0 0,0-5 0 0 0,-1-8 0 0 0,0-8 0 0 0,-3-7 0 0 0,-2-6 0 0 0,-4-3 0 0 0,0 2 0 0 0,-3 1 0 0 0,-4-1 0 0 0,2-1 0 0 0,-2 0 0 0 0,-1-2 0 0 0,-4 0 0 0 0,-1 0 0 0 0,-1-1 0 0 0,-2 0 0 0 0,0 0 0 0 0,-5 4 0 0 0,-6 7 0 0 0,-6 6 0 0 0,-4 4 0 0 0,-4 8 0 0 0,-1 3 0 0 0,-2 7 0 0 0,0 4 0 0 0,0 0 0 0 0,5 2 0 0 0,6 3 0 0 0,2 1 0 0 0,3 3 0 0 0,-1-4 0 0 0,2 0 0 0 0,2 0 0 0 0,-1 6 0 0 0,1 3 0 0 0,-3-4 0 0 0,1-1 0 0 0,2-1 0 0 0,-2 0 0 0 0,2 1 0 0 0,-4 1 0 0 0,2 0 0 0 0,-3 0 0 0 0,2 1 0 0 0,2-1 0 0 0,-1-3 0 0 0,1-2 0 0 0,-3 0 0 0 0,2 1 0 0 0,-3 1 0 0 0,2 2 0 0 0,-2-4 0 0 0,1 0 0 0 0,4 0 0 0 0,2 1 0 0 0,3 2 0 0 0,2 1 0 0 0,1 1 0 0 0,6-4 0 0 0,2-11 0 0 0,4-6 0 0 0,4-5 0 0 0,6-6 0 0 0,2-3 0 0 0,-2-4 0 0 0,0 0 0 0 0,1 2 0 0 0,-4-1 0 0 0,1 1 0 0 0,-4-2 0 0 0,0 1 0 0 0,-2-2 0 0 0,1 2 0 0 0,-1-2 0 0 0,0 1 0 0 0,-5 3 0 0 0,-14 4 0 0 0,-10 2 0 0 0,-16-3 0 0 0,-12 1 0 0 0,-12 0 0 0 0,-10 2 0 0 0,2 1 0 0 0,-3 2 0 0 0,7 0 0 0 0,3 1 0 0 0,8 0 0 0 0,2 5 0 0 0,1 1 0 0 0,-2 5 0 0 0,-1 0 0 0 0,8 3 0 0 0,1-2 0 0 0,3-1 0 0 0,4-4 0 0 0,2-3 0 0 0,2-2 0 0 0,2-1 0 0 0,0-1 0 0 0,1 0 0 0 0,-5-1 0 0 0,-1 1 0 0 0,-5-1 0 0 0,0 1 0 0 0,1 0 0 0 0,3 0 0 0 0,2 0 0 0 0,1 0 0 0 0,12 0 0 0 0,12 0 0 0 0,12 0 0 0 0,10 0 0 0 0,11 0 0 0 0,10 0 0 0 0,8 0 0 0 0,5 0 0 0 0,-1-5 0 0 0,0-5 0 0 0,-8-2 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2T14:31:45.87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7993 8670 16383 0 0,'-19'0'0'0'0,"-19"0"0"0"0,-16 0 0 0 0,-14 0 0 0 0,0 0 0 0 0,4-5 0 0 0,7-1 0 0 0,9-4 0 0 0,8-1 0 0 0,6-3 0 0 0,10-3 0 0 0,8-4 0 0 0,2 2 0 0 0,-1 0 0 0 0,3-2 0 0 0,2 3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1T20:06:29.86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4110 4260 16383 0 0,'60'0'0'0'0,"92"0"0"0"0,97 0 0 0 0,74 0 0 0 0,46 0 0 0 0,22 0 0 0 0,-14 0 0 0 0,-54 0 0 0 0,-63 0 0 0 0,-70 0 0 0 0,-61 0 0 0 0,-47 0 0 0 0,-37 0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1T20:06:29.86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2311 4260 16383 0 0,'6'0'0'0'0,"20"0"0"0"0,11 0 0 0 0,18 0 0 0 0,5 0 0 0 0,5 0 0 0 0,3 0 0 0 0,2 0 0 0 0,1 0 0 0 0,13 0 0 0 0,21 0 0 0 0,24 0 0 0 0,37 0 0 0 0,57 0 0 0 0,62 0 0 0 0,67 0 0 0 0,69 0 0 0 0,47 0 0 0 0,41 6 0 0 0,28 2 0 0 0,8 11 0 0 0,-17 3 0 0 0,-62 4 0 0 0,-86-3 0 0 0,-103-5 0 0 0,-85-6 0 0 0,-70-5 0 0 0,-62-3 0 0 0,-40-3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1T20:06:29.8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1746 4295 16383 0 0,'42'0'0'0'0,"92"6"0"0"0,119 8 0 0 0,136 20 0 0 0,129 15 0 0 0,107 19 0 0 0,50-4 0 0 0,-12-6 0 0 0,-52-12 0 0 0,-89-15 0 0 0,-115-7 0 0 0,-108-6 0 0 0,-100-8 0 0 0,-77-4 0 0 0,-59-4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1T20:06:29.87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1764 4260 16383 0 0,'6'0'0'0'0,"8"0"0"0"0,13 0 0 0 0,27 0 0 0 0,46 6 0 0 0,53 8 0 0 0,68 7 0 0 0,85 13 0 0 0,93 6 0 0 0,99 3 0 0 0,90 5 0 0 0,78 13 0 0 0,15 2 0 0 0,-30 2 0 0 0,-66-3 0 0 0,-85-13 0 0 0,-84-15 0 0 0,-96-7 0 0 0,-84-7 0 0 0,-76-9 0 0 0,-59-5 0 0 0,-47-9 0 0 0,-33-11 0 0 0,-20-3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1T20:06:29.87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1834 4455 16383 0 0,'0'-6'0'0'0,"6"-2"0"0"0,8 1 0 0 0,8 1 0 0 0,12-5 0 0 0,24 1 0 0 0,14 1 0 0 0,19 2 0 0 0,12 3 0 0 0,19 1 0 0 0,18 2 0 0 0,27 1 0 0 0,34 6 0 0 0,42 2 0 0 0,46 6 0 0 0,22 1 0 0 0,0-3 0 0 0,-17-3 0 0 0,-29-3 0 0 0,-28-2 0 0 0,-26-3 0 0 0,-18-1 0 0 0,-12-6 0 0 0,5-3 0 0 0,7 1 0 0 0,7-5 0 0 0,5 1 0 0 0,-2-5 0 0 0,6 1 0 0 0,-8 4 0 0 0,-20 3 0 0 0,-24 3 0 0 0,-31 4 0 0 0,-26 0 0 0 0,-24 2 0 0 0,-19 1 0 0 0,-12 0 0 0 0,-21-1 0 0 0,-14 1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1T20:06:29.87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2115 4403 16383 0 0,'6'0'0'0'0,"20"0"0"0"0,17 0 0 0 0,8 0 0 0 0,1 0 0 0 0,-2 0 0 0 0,-4 0 0 0 0,-4 0 0 0 0,4 0 0 0 0,11 0 0 0 0,20 0 0 0 0,15 0 0 0 0,4 0 0 0 0,-8 0 0 0 0,-14 0 0 0 0,-12 0 0 0 0,-12 0 0 0 0,-8 0 0 0 0,-5 0 0 0 0,-3 0 0 0 0,-1 0 0 0 0,0 0 0 0 0,0 0 0 0 0,0 0 0 0 0,1 0 0 0 0,1 0 0 0 0,0 0 0 0 0,0 0 0 0 0,-12 0 0 0 0,-15 0 0 0 0,-22 0 0 0 0,-14 0 0 0 0,-20 0 0 0 0,-15 0 0 0 0,-7 0 0 0 0,-5 0 0 0 0,-1 0 0 0 0,0 0 0 0 0,1 0 0 0 0,1 0 0 0 0,2 0 0 0 0,-6 0 0 0 0,5 0 0 0 0,-3 0 0 0 0,-1 0 0 0 0,1 0 0 0 0,1 0 0 0 0,2 0 0 0 0,6 0 0 0 0,4 0 0 0 0,6 0 0 0 0,7 0 0 0 0,5 0 0 0 0,5 0 0 0 0,3 0 0 0 0,2 6 0 0 0,7 8 0 0 0,2 2 0 0 0,0 4 0 0 0,4 4 0 0 0,5 5 0 0 0,7 3 0 0 0,4 2 0 0 0,9 1 0 0 0,17 7 0 0 0,10 2 0 0 0,7 0 0 0 0,2-2 0 0 0,1-8 0 0 0,0-9 0 0 0,-8-4 0 0 0,-2-5 0 0 0,-1 1 0 0 0,1-3 0 0 0,-5 3 0 0 0,-6 4 0 0 0,-7-8 0 0 0,-11-11 0 0 0,-12-25 0 0 0,-10-26 0 0 0,-8-23 0 0 0,2-16 0 0 0,5-7 0 0 0,0 2 0 0 0,4 10 0 0 0,-1 14 0 0 0,3 12 0 0 0,-2 16 0 0 0,-4 15 0 0 0,-4 12 0 0 0,-4 8 0 0 0,-3 11 0 0 0,5 11 0 0 0,1 3 0 0 0,4 4 0 0 0,7 4 0 0 0,6 3 0 0 0,5 3 0 0 0,3 2 0 0 0,1 1 0 0 0,2 0 0 0 0,0 0 0 0 0,7-6 0 0 0,7-8 0 0 0,1-2 0 0 0,-2 2 0 0 0,3 2 0 0 0,4-1 0 0 0,5-6 0 0 0,9-6 0 0 0,6-16 0 0 0,1-13 0 0 0,-6-10 0 0 0,-4-12 0 0 0,-6-6 0 0 0,-9 0 0 0 0,0 7 0 0 0,-4 5 0 0 0,2 7 0 0 0,-1 3 0 0 0,-9 6 0 0 0,-6 11 0 0 0,-8 7 0 0 0,-3 10 0 0 0,-5 9 0 0 0,-6 1 0 0 0,-5 3 0 0 0,-4 4 0 0 0,4 4 0 0 0,0 1 0 0 0,0-3 0 0 0,3-2 0 0 0,1 1 0 0 0,5 2 0 0 0,-2-4 0 0 0,4-1 0 0 0,-1-4 0 0 0,-4-7 0 0 0,-5-4 0 0 0,4-11 0 0 0,4-17 0 0 0,6-17 0 0 0,6-9 0 0 0,3-3 0 0 0,3 0 0 0 0,1 3 0 0 0,1 3 0 0 0,0 13 0 0 0,0 19 0 0 0,0 16 0 0 0,-7 7 0 0 0,-1 7 0 0 0,-1 7 0 0 0,2 3 0 0 0,2 3 0 0 0,7 2 0 0 0,15-5 0 0 0,29-8 0 0 0,37-8 0 0 0,33-7 0 0 0,27-4 0 0 0,7-3 0 0 0,2-8 0 0 0,-1-8 0 0 0,-2-15 0 0 0,-16-7 0 0 0,-5-3 0 0 0,17-2 0 0 0,25 1 0 0 0,38-5 0 0 0,25 6 0 0 0,9 9 0 0 0,-6 11 0 0 0,-27 8 0 0 0,-36 6 0 0 0,-36 4 0 0 0,-35 3 0 0 0,-30 0 0 0 0,-20 1 0 0 0,-14 0 0 0 0,-8-1 0 0 0,-8 6 0 0 0,-15 8 0 0 0,-20 7 0 0 0,-33 6 0 0 0,-32 4 0 0 0,-27 2 0 0 0,-14 2 0 0 0,-11 1 0 0 0,-1 0 0 0 0,15-7 0 0 0,9-1 0 0 0,17-7 0 0 0,11-7 0 0 0,13-5 0 0 0,12-5 0 0 0,9-9 0 0 0,5-5 0 0 0,4 1 0 0 0,8-6 0 0 0,8-5 0 0 0,8-6 0 0 0,5-5 0 0 0,10-9 0 0 0,17 2 0 0 0,9 1 0 0 0,13 1 0 0 0,11 6 0 0 0,14 9 0 0 0,8 7 0 0 0,2 5 0 0 0,1 5 0 0 0,-2 3 0 0 0,-2 1 0 0 0,-1 1 0 0 0,-8-1 0 0 0,-8-5 0 0 0,-9-4 0 0 0,-6 1 0 0 0,-5 2 0 0 0,-3 0 0 0 0,-1-3 0 0 0,-6-8 0 0 0,-15 0 0 0 0,-14 8 0 0 0,-26 18 0 0 0,-26 7 0 0 0,-29 12 0 0 0,-11 8 0 0 0,-14 9 0 0 0,-8-3 0 0 0,11-3 0 0 0,4-8 0 0 0,14-9 0 0 0,15-10 0 0 0,20-11 0 0 0,24-14 0 0 0,29-10 0 0 0,33-1 0 0 0,15-3 0 0 0,18 3 0 0 0,9 0 0 0 0,10 3 0 0 0,7 5 0 0 0,1 6 0 0 0,-5 4 0 0 0,-11 2 0 0 0,-13 3 0 0 0,0 0 0 0 0,1 7 0 0 0,7 2 0 0 0,9 6 0 0 0,2 0 0 0 0,5 3 0 0 0,-1 5 0 0 0,-3 5 0 0 0,-11-3 0 0 0,-12-6 0 0 0,-11-5 0 0 0,-8-6 0 0 0,-23-4 0 0 0,-22-3 0 0 0,-16-1 0 0 0,-12-1 0 0 0,-6 0 0 0 0,-4 0 0 0 0,-1-6 0 0 0,7-8 0 0 0,2-7 0 0 0,7-6 0 0 0,7-4 0 0 0,7-2 0 0 0,5-3 0 0 0,9 7 0 0 0,4 1 0 0 0,7 6 0 0 0,6 7 0 0 0,7 6 0 0 0,3 5 0 0 0,3 15 0 0 0,-4 12 0 0 0,-1 14 0 0 0,-6 13 0 0 0,-7 4 0 0 0,-6 6 0 0 0,-10-3 0 0 0,-6 3 0 0 0,-7 8 0 0 0,-21 6 0 0 0,-15 7 0 0 0,-18 3 0 0 0,-3-7 0 0 0,-2-16 0 0 0,5-19 0 0 0,9-16 0 0 0,13-18 0 0 0,27-17 0 0 0,28-18 0 0 0,19-16 0 0 0,16-8 0 0 0,12-5 0 0 0,3-13 0 0 0,-3 7 0 0 0,-5 7 0 0 0,-5 2 0 0 0,-12 4 0 0 0,-4 4 0 0 0,-3 11 0 0 0,1 4 0 0 0,-5 2 0 0 0,-6 12 0 0 0,-7 15 0 0 0,-5 13 0 0 0,-3 11 0 0 0,-9 15 0 0 0,-8 23 0 0 0,-15 15 0 0 0,-8 12 0 0 0,-4 9 0 0 0,-1 1 0 0 0,7-11 0 0 0,4-19 0 0 0,6-16 0 0 0,8-10 0 0 0,12-24 0 0 0,14-21 0 0 0,11-28 0 0 0,2-26 0 0 0,10-16 0 0 0,4-12 0 0 0,3-11 0 0 0,1 0 0 0 0,-7 4 0 0 0,-3 12 0 0 0,-6 8 0 0 0,-7 10 0 0 0,-7 10 0 0 0,1 8 0 0 0,4 12 0 0 0,1 17 0 0 0,-4 23 0 0 0,-3 29 0 0 0,-3 26 0 0 0,-9 21 0 0 0,-10 19 0 0 0,-8 18 0 0 0,-13-1 0 0 0,-7 4 0 0 0,4-1 0 0 0,8-15 0 0 0,3-14 0 0 0,6-17 0 0 0,6-15 0 0 0,6-12 0 0 0,4-8 0 0 0,9-12 0 0 0,9-10 0 0 0,15-14 0 0 0,8-21 0 0 0,16-25 0 0 0,-2-17 0 0 0,-2-24 0 0 0,1-15 0 0 0,-1-3 0 0 0,-9-9 0 0 0,-5-4 0 0 0,-3 6 0 0 0,-7 8 0 0 0,-7 16 0 0 0,-8 15 0 0 0,-4 14 0 0 0,-4 22 0 0 0,-2 22 0 0 0,-7 19 0 0 0,-3 14 0 0 0,1 9 0 0 0,-4 11 0 0 0,-6 4 0 0 0,-6 7 0 0 0,-4 5 0 0 0,-4-7 0 0 0,-2-6 0 0 0,5-5 0 0 0,2-4 0 0 0,5-2 0 0 0,1-6 0 0 0,4-3 0 0 0,-1-6 0 0 0,-3-6 0 0 0,2-11 0 0 0,4-19 0 0 0,6-24 0 0 0,3-29 0 0 0,10-22 0 0 0,4-18 0 0 0,7-4 0 0 0,1 1 0 0 0,-2 0 0 0 0,2 14 0 0 0,0 17 0 0 0,-4 17 0 0 0,-9 19 0 0 0,-11 17 0 0 0,-16 19 0 0 0,-16 24 0 0 0,-19 20 0 0 0,-23 36 0 0 0,-15 22 0 0 0,-10 20 0 0 0,2 3 0 0 0,7-1 0 0 0,15-1 0 0 0,9-9 0 0 0,11-15 0 0 0,11-12 0 0 0,8-13 0 0 0,13-11 0 0 0,4-9 0 0 0,2-13 0 0 0,5-5 0 0 0,0-7 0 0 0,4-19 0 0 0,11-22 0 0 0,12-25 0 0 0,23-29 0 0 0,25-26 0 0 0,21-13 0 0 0,15-6 0 0 0,12 6 0 0 0,5 10 0 0 0,-9 11 0 0 0,-9 15 0 0 0,-14 21 0 0 0,-20 14 0 0 0,-13 15 0 0 0,-7 11 0 0 0,-11 16 0 0 0,-8 13 0 0 0,-8 10 0 0 0,-10 9 0 0 0,-18 22 0 0 0,-11 20 0 0 0,-6 16 0 0 0,-9 4 0 0 0,-3 5 0 0 0,2-2 0 0 0,2-18 0 0 0,8-16 0 0 0,12-12 0 0 0,3-15 0 0 0,0-14 0 0 0,9-10 0 0 0,19-24 0 0 0,15-29 0 0 0,15-19 0 0 0,14-17 0 0 0,10-14 0 0 0,8-2 0 0 0,-9-4 0 0 0,-8 3 0 0 0,-6 6 0 0 0,-6 11 0 0 0,-3 14 0 0 0,-7 11 0 0 0,-9 9 0 0 0,-8 6 0 0 0,-12 9 0 0 0,-18 10 0 0 0,-24 14 0 0 0,-16 26 0 0 0,-23 27 0 0 0,-28 24 0 0 0,-19 17 0 0 0,-5 12 0 0 0,13 6 0 0 0,15-8 0 0 0,20-16 0 0 0,24-15 0 0 0,17-20 0 0 0,15-12 0 0 0,7-12 0 0 0,1-4 0 0 0,10-11 0 0 0,20-14 0 0 0,19-23 0 0 0,17-26 0 0 0,13-15 0 0 0,15-8 0 0 0,7-2 0 0 0,8-1 0 0 0,6 2 0 0 0,-6 8 0 0 0,-6 16 0 0 0,-5 17 0 0 0,-10 15 0 0 0,-10 11 0 0 0,-9 7 0 0 0,-6 5 0 0 0,-5 2 0 0 0,-2 1 0 0 0,-2 5 0 0 0,-6 13 0 0 0,-7 21 0 0 0,-8 15 0 0 0,-17 16 0 0 0,-20 13 0 0 0,-18 4 0 0 0,-14 5 0 0 0,-15-3 0 0 0,-13-10 0 0 0,-4-14 0 0 0,7-19 0 0 0,29-23 0 0 0,36-29 0 0 0,33-25 0 0 0,25-21 0 0 0,19-14 0 0 0,10-9 0 0 0,-1-3 0 0 0,1-2 0 0 0,-1 6 0 0 0,-5 9 0 0 0,-2 3 0 0 0,1 5 0 0 0,-11 6 0 0 0,-8 11 0 0 0,-5 5 0 0 0,-10 2 0 0 0,-3 7 0 0 0,-6 0 0 0 0,-7-2 0 0 0,-6 9 0 0 0,-3 13 0 0 0,-15 20 0 0 0,-24 23 0 0 0,-17 24 0 0 0,-24 12 0 0 0,-17 0 0 0 0,-11-2 0 0 0,0-8 0 0 0,6-8 0 0 0,14-9 0 0 0,15-13 0 0 0,19-19 0 0 0,30-18 0 0 0,31-9 0 0 0,25-16 0 0 0,24-8 0 0 0,15-18 0 0 0,6-11 0 0 0,1-2 0 0 0,-1-2 0 0 0,-8 5 0 0 0,-17 6 0 0 0,-12 13 0 0 0,-13 7 0 0 0,-6 4 0 0 0,-8 1 0 0 0,-18 6 0 0 0,-21 12 0 0 0,-31 21 0 0 0,-48 27 0 0 0,-43 37 0 0 0,-39 24 0 0 0,-25 20 0 0 0,-6 2 0 0 0,20-14 0 0 0,32-18 0 0 0,38-18 0 0 0,33-15 0 0 0,26-16 0 0 0,25-22 0 0 0,30-18 0 0 0,24-21 0 0 0,21-19 0 0 0,16-15 0 0 0,18-8 0 0 0,16-7 0 0 0,4-2 0 0 0,0 6 0 0 0,2 7 0 0 0,-8 3 0 0 0,-12 11 0 0 0,-12 14 0 0 0,-11 6 0 0 0,-6 8 0 0 0,-6 7 0 0 0,-2 5 0 0 0,-1 5 0 0 0,0 2 0 0 0,-6 7 0 0 0,-7 8 0 0 0,-7 8 0 0 0,-6 12 0 0 0,-4 6 0 0 0,-9 8 0 0 0,-3 2 0 0 0,0-2 0 0 0,2-4 0 0 0,1-2 0 0 0,9-10 0 0 0,8-16 0 0 0,10-10 0 0 0,1-14 0 0 0,2-10 0 0 0,4-3 0 0 0,2-4 0 0 0,-3-4 0 0 0,-1 3 0 0 0,-4 11 0 0 0,-6 15 0 0 0,-6 1 0 0 0,-5-6 0 0 0,3-3 0 0 0,6-5 0 0 0,7-7 0 0 0,6-1 0 0 0,4 4 0 0 0,3-2 0 0 0,-5-4 0 0 0,0 3 0 0 0,-6-3 0 0 0,-1 3 0 0 0,2 5 0 0 0,3 5 0 0 0,-3-3 0 0 0,0 1 0 0 0,3 3 0 0 0,1 2 0 0 0,4 3 0 0 0,1 1 0 0 0,1 2 0 0 0,1-6 0 0 0,-5-8 0 0 0,-2-1 0 0 0,0 2 0 0 0,-5-3 0 0 0,1 1 0 0 0,1 3 0 0 0,3 4 0 0 0,2 3 0 0 0,-4 9 0 0 0,-5-3 0 0 0,-2-1 0 0 0,-3 5 0 0 0,-11 7 0 0 0,-12 3 0 0 0,-10-2 0 0 0,-10-3 0 0 0,-5-3 0 0 0,3-3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1T20:06:29.87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6817 4709 16383 0 0,'-6'6'0'0'0,"-8"2"0"0"0,-8-1 0 0 0,-5 0 0 0 0,-5-3 0 0 0,-3-1 0 0 0,5-8 0 0 0,1-2 0 0 0,6-7 0 0 0,6-6 0 0 0,7-7 0 0 0,10 3 0 0 0,6-2 0 0 0,2-2 0 0 0,-1-2 0 0 0,-2-3 0 0 0,-1 0 0 0 0,-7 4 0 0 0,-10 7 0 0 0,-8 8 0 0 0,-7 6 0 0 0,-4 5 0 0 0,3 8 0 0 0,6 10 0 0 0,8 8 0 0 0,6 6 0 0 0,4 4 0 0 0,4 3 0 0 0,7-5 0 0 0,3-2 0 0 0,0 0 0 0 0,4-4 0 0 0,7-1 0 0 0,-1 1 0 0 0,2-3 0 0 0,-1 1 0 0 0,-6-10 0 0 0,-4-14 0 0 0,-10-5 0 0 0,-11-3 0 0 0,-9 1 0 0 0,-8 1 0 0 0,-5 3 0 0 0,-3 1 0 0 0,5 7 0 0 0,8 9 0 0 0,7 9 0 0 0,1 0 0 0 0,2 3 0 0 0,5 2 0 0 0,2-9 0 0 0,3-13 0 0 0,2-14 0 0 0,1-11 0 0 0,0-8 0 0 0,1-6 0 0 0,0-3 0 0 0,5 5 0 0 0,9 8 0 0 0,13 8 0 0 0,7 7 0 0 0,5-1 0 0 0,1 0 0 0 0,6-3 0 0 0,0 1 0 0 0,-1 1 0 0 0,-3-2 0 0 0,4 0 0 0 0,-1 3 0 0 0,-2 3 0 0 0,-2 2 0 0 0,4 3 0 0 0,-1 1 0 0 0,-1 1 0 0 0,-3 1 0 0 0,-7 5 0 0 0,-11 9 0 0 0,-20 7 0 0 0,-29 6 0 0 0,-23 4 0 0 0,-14 3 0 0 0,-8 1 0 0 0,1 1 0 0 0,1-6 0 0 0,0-9 0 0 0,0-7 0 0 0,5-7 0 0 0,3-4 0 0 0,-2-4 0 0 0,5-1 0 0 0,6 0 0 0 0,5-1 0 0 0,12-5 0 0 0,17-2 0 0 0,18-5 0 0 0,8-7 0 0 0,10 1 0 0 0,7 4 0 0 0,12 4 0 0 0,17 4 0 0 0,12 4 0 0 0,6 2 0 0 0,3 2 0 0 0,1 1 0 0 0,0 0 0 0 0,-2-1 0 0 0,-7 1 0 0 0,-3 0 0 0 0,-6-1 0 0 0,-8 0 0 0 0,-5 0 0 0 0,-5 0 0 0 0,3 0 0 0 0,0 0 0 0 0,-2 0 0 0 0,-13 0 0 0 0,-23 0 0 0 0,-31 0 0 0 0,-23 0 0 0 0,-21 0 0 0 0,-11 0 0 0 0,-15 12 0 0 0,-16 10 0 0 0,-12 7 0 0 0,2 5 0 0 0,11-3 0 0 0,17-8 0 0 0,13-7 0 0 0,15-6 0 0 0,12-5 0 0 0,9-10 0 0 0,7-9 0 0 0,9-9 0 0 0,4 0 0 0 0,0 3 0 0 0,5 0 0 0 0,5-3 0 0 0,-1 2 0 0 0,-3-1 0 0 0,1-3 0 0 0,10 3 0 0 0,12 5 0 0 0,18 6 0 0 0,10 4 0 0 0,19 4 0 0 0,12 2 0 0 0,13 1 0 0 0,6 7 0 0 0,8 2 0 0 0,5 0 0 0 0,-7-2 0 0 0,0-3 0 0 0,-9-1 0 0 0,-7-1 0 0 0,-9-1 0 0 0,-9-1 0 0 0,-8-1 0 0 0,-6 1 0 0 0,-3 0 0 0 0,-3-1 0 0 0,0 1 0 0 0,-1 0 0 0 0,1 0 0 0 0,-12-6 0 0 0,-15-8 0 0 0,-28-8 0 0 0,-27-5 0 0 0,-18-5 0 0 0,-16 3 0 0 0,-6 6 0 0 0,1 8 0 0 0,8 6 0 0 0,12 5 0 0 0,11 2 0 0 0,4 9 0 0 0,4 2 0 0 0,4 0 0 0 0,-2 4 0 0 0,1 0 0 0 0,1-2 0 0 0,3-3 0 0 0,15-2 0 0 0,22 2 0 0 0,26 8 0 0 0,25 5 0 0 0,24 7 0 0 0,12 9 0 0 0,9-1 0 0 0,1 0 0 0 0,3-1 0 0 0,-3-1 0 0 0,-11-5 0 0 0,-14-8 0 0 0,-12-7 0 0 0,-10-7 0 0 0,-6-4 0 0 0,-5-2 0 0 0,-1-2 0 0 0,-2-1 0 0 0,-5-5 0 0 0,-2-3 0 0 0,1 2 0 0 0,-3-5 0 0 0,-13-6 0 0 0,-13-5 0 0 0,-19 1 0 0 0,-17-2 0 0 0,-14 4 0 0 0,-4-1 0 0 0,2-2 0 0 0,4 2 0 0 0,4 6 0 0 0,11 11 0 0 0,12 12 0 0 0,9 11 0 0 0,13 9 0 0 0,8 6 0 0 0,8-4 0 0 0,8-5 0 0 0,6-8 0 0 0,4-6 0 0 0,4-5 0 0 0,0-4 0 0 0,1-7 0 0 0,0-3 0 0 0,-13 0 0 0 0,-15 2 0 0 0,-17 1 0 0 0,-11 3 0 0 0,-10 1 0 0 0,-5 1 0 0 0,-4 1 0 0 0,6 6 0 0 0,1 9 0 0 0,1 1 0 0 0,5 4 0 0 0,1 4 0 0 0,-2-1 0 0 0,10-5 0 0 0,14-5 0 0 0,18-6 0 0 0,14-9 0 0 0,7-10 0 0 0,3-10 0 0 0,7-1 0 0 0,2-8 0 0 0,4-5 0 0 0,-1-2 0 0 0,-3 4 0 0 0,-10 4 0 0 0,-12-1 0 0 0,-4 6 0 0 0,0 1 0 0 0,-4-1 0 0 0,0 3 0 0 0,-2-1 0 0 0,-5-2 0 0 0,-9-2 0 0 0,-13 2 0 0 0,-9 6 0 0 0,-8 7 0 0 0,-12 4 0 0 0,-5 5 0 0 0,0 2 0 0 0,0 1 0 0 0,8 7 0 0 0,11 8 0 0 0,8 8 0 0 0,9 5 0 0 0,4 5 0 0 0,4 2 0 0 0,7 1 0 0 0,3 1 0 0 0,-1 0 0 0 0,5 0 0 0 0,6-1 0 0 0,5-6 0 0 0,4-9 0 0 0,4-7 0 0 0,-4-12 0 0 0,-7-13 0 0 0,-1-10 0 0 0,-5-8 0 0 0,2 1 0 0 0,-3 0 0 0 0,-3-8 0 0 0,-5-4 0 0 0,-2 0 0 0 0,-3-1 0 0 0,-2 2 0 0 0,0 1 0 0 0,-1 19 0 0 0,0 25 0 0 0,1 29 0 0 0,-1 21 0 0 0,1 13 0 0 0,0 6 0 0 0,0-3 0 0 0,-6-14 0 0 0,-2-11 0 0 0,0-7 0 0 0,8-11 0 0 0,10-16 0 0 0,8-28 0 0 0,3-24 0 0 0,-4-29 0 0 0,-10-21 0 0 0,-12-13 0 0 0,-17-2 0 0 0,-12-1 0 0 0,-11 0 0 0 0,-16 11 0 0 0,-10 10 0 0 0,7 7 0 0 0,3 17 0 0 0,5 18 0 0 0,7 17 0 0 0,5 12 0 0 0,5 9 0 0 0,2 4 0 0 0,2 3 0 0 0,7 7 0 0 0,7 13 0 0 0,9 16 0 0 0,5 18 0 0 0,5 6 0 0 0,8 10 0 0 0,3 4 0 0 0,0-4 0 0 0,-1-9 0 0 0,-3-9 0 0 0,-1-8 0 0 0,4-12 0 0 0,1-7 0 0 0,4 0 0 0 0,7-7 0 0 0,0 0 0 0 0,2 2 0 0 0,3 4 0 0 0,4-4 0 0 0,3 1 0 0 0,-4 3 0 0 0,-1-4 0 0 0,1-6 0 0 0,2-6 0 0 0,1-4 0 0 0,2-4 0 0 0,-4-8 0 0 0,-2-3 0 0 0,-5-7 0 0 0,-7-6 0 0 0,1-6 0 0 0,-3-4 0 0 0,2-3 0 0 0,6 4 0 0 0,-2 2 0 0 0,-4-1 0 0 0,-10 4 0 0 0,-13 1 0 0 0,-10 5 0 0 0,-8 5 0 0 0,0 11 0 0 0,4 12 0 0 0,7 16 0 0 0,-1 17 0 0 0,3 6 0 0 0,3 8 0 0 0,3 0 0 0 0,4-4 0 0 0,1-4 0 0 0,2-5 0 0 0,0-3 0 0 0,1-3 0 0 0,0-13 0 0 0,-1-18 0 0 0,1-14 0 0 0,-1-13 0 0 0,-6-15 0 0 0,-8-13 0 0 0,-7-10 0 0 0,-1-13 0 0 0,-8-1 0 0 0,-5 1 0 0 0,-3 0 0 0 0,-1 13 0 0 0,7 9 0 0 0,8 9 0 0 0,8 16 0 0 0,14 13 0 0 0,12 8 0 0 0,5 11 0 0 0,5 10 0 0 0,6 9 0 0 0,-1 5 0 0 0,0-2 0 0 0,3-1 0 0 0,8 2 0 0 0,4-5 0 0 0,-5 0 0 0 0,-2-5 0 0 0,-1-5 0 0 0,0-6 0 0 0,1-4 0 0 0,6-3 0 0 0,4-2 0 0 0,-1 0 0 0 0,-1-2 0 0 0,-7-5 0 0 0,-4-7 0 0 0,-1-3 0 0 0,-5-3 0 0 0,-1 1 0 0 0,2-1 0 0 0,-4 7 0 0 0,-5 13 0 0 0,-5 13 0 0 0,-5 9 0 0 0,-3 19 0 0 0,-2 9 0 0 0,-2 8 0 0 0,0 0 0 0 0,0 2 0 0 0,0-3 0 0 0,1-6 0 0 0,-1-4 0 0 0,1-6 0 0 0,0-2 0 0 0,6-9 0 0 0,2-15 0 0 0,-1-22 0 0 0,-1-35 0 0 0,-1-21 0 0 0,-2-18 0 0 0,-8-7 0 0 0,-8-1 0 0 0,-3 2 0 0 0,2 11 0 0 0,3 12 0 0 0,-2 17 0 0 0,1 10 0 0 0,-4 12 0 0 0,1 3 0 0 0,-3 7 0 0 0,2 17 0 0 0,3 14 0 0 0,4 17 0 0 0,4 8 0 0 0,2 16 0 0 0,2 3 0 0 0,1 5 0 0 0,1 2 0 0 0,0 2 0 0 0,0 2 0 0 0,-1-6 0 0 0,1-8 0 0 0,-1-7 0 0 0,0-7 0 0 0,0-4 0 0 0,0-21 0 0 0,0-19 0 0 0,0-22 0 0 0,0-19 0 0 0,0-8 0 0 0,0-2 0 0 0,0 2 0 0 0,-6 10 0 0 0,-2 5 0 0 0,0 3 0 0 0,2 1 0 0 0,-4 0 0 0 0,-1-2 0 0 0,-4 6 0 0 0,0 1 0 0 0,3-1 0 0 0,-2 4 0 0 0,0 0 0 0 0,-2-2 0 0 0,-6 3 0 0 0,2 0 0 0 0,4 9 0 0 0,11 13 0 0 0,6 12 0 0 0,9 10 0 0 0,3 8 0 0 0,5 5 0 0 0,-1 1 0 0 0,4-4 0 0 0,-3-2 0 0 0,2-6 0 0 0,4-8 0 0 0,-3-11 0 0 0,-4-14 0 0 0,-6-10 0 0 0,2-9 0 0 0,4-5 0 0 0,0-3 0 0 0,-4-2 0 0 0,3 6 0 0 0,-2 3 0 0 0,3 5 0 0 0,-2 2 0 0 0,3 4 0 0 0,5 5 0 0 0,3 5 0 0 0,-1 10 0 0 0,-6 10 0 0 0,-6 16 0 0 0,-5 8 0 0 0,-4 5 0 0 0,-3 1 0 0 0,-1-1 0 0 0,-1 5 0 0 0,0 1 0 0 0,-6-8 0 0 0,-8-17 0 0 0,-1-17 0 0 0,1-17 0 0 0,5-11 0 0 0,3-8 0 0 0,2-5 0 0 0,-2 3 0 0 0,-2-3 0 0 0,2-3 0 0 0,1-1 0 0 0,3 2 0 0 0,0 0 0 0 0,2 1 0 0 0,1 12 0 0 0,-6 11 0 0 0,-1 14 0 0 0,-1 13 0 0 0,3 10 0 0 0,-5 1 0 0 0,-1 2 0 0 0,2 4 0 0 0,2 7 0 0 0,3 5 0 0 0,2 0 0 0 0,0 0 0 0 0,2-2 0 0 0,0-2 0 0 0,1 0 0 0 0,-1-2 0 0 0,1-13 0 0 0,-1-15 0 0 0,0-22 0 0 0,0-21 0 0 0,0-22 0 0 0,-6-19 0 0 0,-8-9 0 0 0,-7-2 0 0 0,-1 8 0 0 0,4 11 0 0 0,5 12 0 0 0,4 20 0 0 0,11 24 0 0 0,3 18 0 0 0,9 10 0 0 0,0 7 0 0 0,-1 6 0 0 0,3-2 0 0 0,-1 0 0 0 0,-4 2 0 0 0,3 2 0 0 0,-1 1 0 0 0,-3 2 0 0 0,3 1 0 0 0,5-6 0 0 0,0-1 0 0 0,3 0 0 0 0,3-5 0 0 0,-2 1 0 0 0,1-5 0 0 0,3-5 0 0 0,3-6 0 0 0,-4-9 0 0 0,-5-11 0 0 0,-7-9 0 0 0,-6-7 0 0 0,-3-5 0 0 0,3 9 0 0 0,1 15 0 0 0,-2 14 0 0 0,-1 14 0 0 0,-2 8 0 0 0,-1 6 0 0 0,-1 4 0 0 0,-1 1 0 0 0,0 0 0 0 0,0 0 0 0 0,0-1 0 0 0,-7-6 0 0 0,-7-9 0 0 0,-8-14 0 0 0,1-14 0 0 0,2-13 0 0 0,6-8 0 0 0,-1 0 0 0 0,1-8 0 0 0,-3 3 0 0 0,2 0 0 0 0,3 0 0 0 0,3 0 0 0 0,-3-2 0 0 0,0 0 0 0 0,-3 5 0 0 0,0 2 0 0 0,2-1 0 0 0,4-1 0 0 0,-3-2 0 0 0,0-2 0 0 0,-3 5 0 0 0,-1 2 0 0 0,-2 4 0 0 0,-5 6 0 0 0,-5 7 0 0 0,2 22 0 0 0,-6 14 0 0 0,-22 16 0 0 0,-8 6 0 0 0,-12 7 0 0 0,-11-1 0 0 0,2-9 0 0 0,4-12 0 0 0,8-7 0 0 0,5-7 0 0 0,7-7 0 0 0,8-7 0 0 0,6-3 0 0 0,4-2 0 0 0,4-2 0 0 0,1-1 0 0 0,-5 1 0 0 0,-2-1 0 0 0,-5 2 0 0 0,-2-1 0 0 0,-9 1 0 0 0,-2 0 0 0 0,-2 0 0 0 0,3 0 0 0 0,0 0 0 0 0,-2 0 0 0 0,3 0 0 0 0,-6 0 0 0 0,-5-6 0 0 0,-2-8 0 0 0,-7-8 0 0 0,-3 1 0 0 0,-5 3 0 0 0,0-2 0 0 0,-3-2 0 0 0,-5-4 0 0 0,8-4 0 0 0,0 3 0 0 0,3 1 0 0 0,10 4 0 0 0,5 1 0 0 0,8 3 0 0 0,8 4 0 0 0,7 6 0 0 0,6 3 0 0 0,2 3 0 0 0,9 8 0 0 0,14 9 0 0 0,22 7 0 0 0,39 13 0 0 0,42 0 0 0 0,42 0 0 0 0,40 0 0 0 0,22 0 0 0 0,7-6 0 0 0,-11-1 0 0 0,-27-7 0 0 0,-29-6 0 0 0,-30-5 0 0 0,-28-5 0 0 0,-19-4 0 0 0,-15-1 0 0 0,-7-1 0 0 0,-10 6 0 0 0,-9 8 0 0 0,-12 2 0 0 0,-20 4 0 0 0,-25 11 0 0 0,-22 6 0 0 0,-13 4 0 0 0,-18-6 0 0 0,-10-8 0 0 0,1-9 0 0 0,0-7 0 0 0,5-6 0 0 0,14-2 0 0 0,15-3 0 0 0,14-1 0 0 0,10 1 0 0 0,7-1 0 0 0,5 1 0 0 0,1 0 0 0 0,0 1 0 0 0,7-6 0 0 0,13-2 0 0 0,15-6 0 0 0,13 0 0 0 0,4-4 0 0 0,4 1 0 0 0,5 4 0 0 0,4-2 0 0 0,2-5 0 0 0,-5-5 0 0 0,-1-4 0 0 0,-5-3 0 0 0,-1-2 0 0 0,-4-1 0 0 0,-5-1 0 0 0,-5-1 0 0 0,-4 1 0 0 0,-2 0 0 0 0,-8 0 0 0 0,-8 1 0 0 0,-9 5 0 0 0,-11 15 0 0 0,-7 15 0 0 0,-2 14 0 0 0,-6 17 0 0 0,6 9 0 0 0,9 3 0 0 0,6 1 0 0 0,6-1 0 0 0,8-3 0 0 0,6-1 0 0 0,4-1 0 0 0,4-2 0 0 0,6-7 0 0 0,10-7 0 0 0,7-9 0 0 0,12-6 0 0 0,6-4 0 0 0,2-9 0 0 0,-7-9 0 0 0,-2-8 0 0 0,-2 0 0 0 0,-7-3 0 0 0,-6-2 0 0 0,-2-2 0 0 0,-2-3 0 0 0,1-1 0 0 0,-2-8 0 0 0,-3-1 0 0 0,-4-1 0 0 0,-2 2 0 0 0,-3 2 0 0 0,-8 8 0 0 0,-2 3 0 0 0,-6 7 0 0 0,-7 7 0 0 0,-5 5 0 0 0,-11 18 0 0 0,-5 12 0 0 0,-1 16 0 0 0,0 19 0 0 0,2 0 0 0 0,2-2 0 0 0,7-6 0 0 0,10-3 0 0 0,8-5 0 0 0,6-1 0 0 0,5-3 0 0 0,9 0 0 0 0,9-1 0 0 0,3 1 0 0 0,3-7 0 0 0,5-7 0 0 0,4-8 0 0 0,2-5 0 0 0,-3-11 0 0 0,-2-5 0 0 0,2-12 0 0 0,1-10 0 0 0,-5-5 0 0 0,-5-3 0 0 0,-8 0 0 0 0,-4-1 0 0 0,-5 1 0 0 0,-2 1 0 0 0,-2 0 0 0 0,0 1 0 0 0,-1 1 0 0 0,-5 5 0 0 0,-7 9 0 0 0,-9 8 0 0 0,-5 5 0 0 0,-4 5 0 0 0,-3 3 0 0 0,5 7 0 0 0,1 2 0 0 0,6 6 0 0 0,1 7 0 0 0,-2 5 0 0 0,3 4 0 0 0,5 3 0 0 0,5 1 0 0 0,5 1 0 0 0,9 1 0 0 0,10-1 0 0 0,9-5 0 0 0,7-10 0 0 0,-2-13 0 0 0,-5-14 0 0 0,-7-12 0 0 0,-5-9 0 0 0,-5-6 0 0 0,-3-4 0 0 0,-2-1 0 0 0,-1 0 0 0 0,0 1 0 0 0,-7 5 0 0 0,-1 4 0 0 0,-5 5 0 0 0,0 2 0 0 0,-5-3 0 0 0,-3 4 0 0 0,0 11 0 0 0,5 12 0 0 0,5 13 0 0 0,5 9 0 0 0,3 12 0 0 0,9 6 0 0 0,3 2 0 0 0,6-7 0 0 0,1-4 0 0 0,4-8 0 0 0,-1-2 0 0 0,2-5 0 0 0,-3 0 0 0 0,3-3 0 0 0,3-4 0 0 0,4-5 0 0 0,4-3 0 0 0,1-2 0 0 0,3-8 0 0 0,1-8 0 0 0,-7-9 0 0 0,-6-5 0 0 0,-9-5 0 0 0,-6-8 0 0 0,-10-4 0 0 0,-12 1 0 0 0,-14 7 0 0 0,-9 10 0 0 0,-5 9 0 0 0,-6 9 0 0 0,-1 5 0 0 0,1 3 0 0 0,3 2 0 0 0,4 7 0 0 0,2 2 0 0 0,7 5 0 0 0,11 7 0 0 0,25-2 0 0 0,25 3 0 0 0,31 3 0 0 0,30 4 0 0 0,11 1 0 0 0,7-3 0 0 0,-4-1 0 0 0,-1-5 0 0 0,-6-6 0 0 0,-13-6 0 0 0,-16-5 0 0 0,-18-9 0 0 0,-19-9 0 0 0,-8-4 0 0 0,-2 2 0 0 0,-5-2 0 0 0,-4-5 0 0 0,1 1 0 0 0,-14 5 0 0 0,-18 5 0 0 0,-24 4 0 0 0,-23 9 0 0 0,-24 5 0 0 0,3 0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CAC5B0-E54C-4346-8317-DE79831D0C99}" type="datetimeFigureOut">
              <a:t>8/4/2022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16B49-50AF-453D-B773-ED52DB1D3C2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19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16B49-50AF-453D-B773-ED52DB1D3C27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15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May</a:t>
            </a:r>
          </a:p>
          <a:p>
            <a:r>
              <a:rPr lang="en-US">
                <a:cs typeface="Calibri"/>
              </a:rPr>
              <a:t>- had to calculate resistance, </a:t>
            </a:r>
            <a:r>
              <a:rPr lang="en-US" err="1">
                <a:cs typeface="Calibri"/>
              </a:rPr>
              <a:t>zener</a:t>
            </a:r>
            <a:r>
              <a:rPr lang="en-US">
                <a:cs typeface="Calibri"/>
              </a:rPr>
              <a:t> diode voltage, duty cycle values to have load voltage at 5 volts</a:t>
            </a:r>
            <a:endParaRPr lang="en-US"/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- change 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16B49-50AF-453D-B773-ED52DB1D3C27}" type="slidenum"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28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16B49-50AF-453D-B773-ED52DB1D3C27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79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May</a:t>
            </a:r>
            <a:endParaRPr lang="en-US" i="1">
              <a:cs typeface="Calibri" panose="020F0502020204030204"/>
            </a:endParaRPr>
          </a:p>
          <a:p>
            <a:r>
              <a:rPr lang="en-US" i="1"/>
              <a:t>Increments of 100 W/m^2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16B49-50AF-453D-B773-ED52DB1D3C27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58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May</a:t>
            </a:r>
            <a:endParaRPr lang="en-US" i="1"/>
          </a:p>
          <a:p>
            <a:r>
              <a:rPr lang="en-US" i="1"/>
              <a:t>Increments of 5C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16B49-50AF-453D-B773-ED52DB1D3C27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57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Miles</a:t>
            </a:r>
            <a:endParaRPr lang="en-US" i="1"/>
          </a:p>
          <a:p>
            <a:r>
              <a:rPr lang="en-US" i="1"/>
              <a:t>Increments of 100 W/m^2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16B49-50AF-453D-B773-ED52DB1D3C27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28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May</a:t>
            </a:r>
          </a:p>
          <a:p>
            <a:r>
              <a:rPr lang="en-US">
                <a:cs typeface="Calibri"/>
              </a:rPr>
              <a:t>- solder smoke can be hazardous,</a:t>
            </a:r>
            <a:r>
              <a:rPr lang="en-US"/>
              <a:t> eye and upper respiratory tract irritation.</a:t>
            </a:r>
          </a:p>
          <a:p>
            <a:r>
              <a:rPr lang="en-US">
                <a:cs typeface="Calibri"/>
              </a:rPr>
              <a:t>- mention lab possible hazards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16B49-50AF-453D-B773-ED52DB1D3C27}" type="slidenum"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76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16B49-50AF-453D-B773-ED52DB1D3C27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385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May</a:t>
            </a:r>
          </a:p>
          <a:p>
            <a:r>
              <a:rPr lang="en-US">
                <a:cs typeface="Calibri"/>
              </a:rPr>
              <a:t>Mention it's load resistor (change power vs. Resistance to power vs. Load)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16B49-50AF-453D-B773-ED52DB1D3C27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221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May (left)</a:t>
            </a:r>
          </a:p>
          <a:p>
            <a:r>
              <a:rPr lang="en-US">
                <a:cs typeface="Calibri"/>
              </a:rPr>
              <a:t>Miles (right)</a:t>
            </a:r>
            <a:endParaRPr lang="en-US"/>
          </a:p>
          <a:p>
            <a:r>
              <a:rPr lang="en-US">
                <a:cs typeface="Calibri"/>
              </a:rPr>
              <a:t>Comparing dc-dc converters</a:t>
            </a:r>
            <a:endParaRPr lang="en-US"/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- more clearer with voltage divider vs voltage divider linear regulator (with </a:t>
            </a:r>
            <a:r>
              <a:rPr lang="en-US" err="1">
                <a:cs typeface="Calibri"/>
              </a:rPr>
              <a:t>zener</a:t>
            </a:r>
            <a:r>
              <a:rPr lang="en-US">
                <a:cs typeface="Calibri"/>
              </a:rPr>
              <a:t> diode)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16B49-50AF-453D-B773-ED52DB1D3C27}" type="slidenum"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80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16B49-50AF-453D-B773-ED52DB1D3C27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52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16B49-50AF-453D-B773-ED52DB1D3C27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065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16B49-50AF-453D-B773-ED52DB1D3C27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403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Add poster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16B49-50AF-453D-B773-ED52DB1D3C27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22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16B49-50AF-453D-B773-ED52DB1D3C27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20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16B49-50AF-453D-B773-ED52DB1D3C27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60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16B49-50AF-453D-B773-ED52DB1D3C27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51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16B49-50AF-453D-B773-ED52DB1D3C27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6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Mayyy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16B49-50AF-453D-B773-ED52DB1D3C27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95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Miles</a:t>
            </a:r>
          </a:p>
          <a:p>
            <a:r>
              <a:rPr lang="en-US">
                <a:cs typeface="Calibri"/>
              </a:rPr>
              <a:t>- in increasing complexity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16B49-50AF-453D-B773-ED52DB1D3C27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02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Miles</a:t>
            </a:r>
          </a:p>
          <a:p>
            <a:r>
              <a:rPr lang="en-US">
                <a:cs typeface="Calibri"/>
              </a:rPr>
              <a:t>Revise equation </a:t>
            </a:r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16B49-50AF-453D-B773-ED52DB1D3C27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68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90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04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45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08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55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48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52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960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20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45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82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</a:t>
            </a:r>
          </a:p>
          <a:p>
            <a:pPr lvl="6"/>
            <a:r>
              <a:rPr lang="en-US"/>
              <a:t>Seven</a:t>
            </a:r>
          </a:p>
          <a:p>
            <a:pPr lvl="7"/>
            <a:r>
              <a:rPr lang="en-US"/>
              <a:t>Eight</a:t>
            </a:r>
          </a:p>
          <a:p>
            <a:pPr lvl="8"/>
            <a:r>
              <a:rPr lang="en-US"/>
              <a:t>ni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4317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ju0cd1QtQA?feature=oembed" TargetMode="Externa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.xml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9" Type="http://schemas.openxmlformats.org/officeDocument/2006/relationships/customXml" Target="../ink/ink16.xml"/><Relationship Id="rId21" Type="http://schemas.openxmlformats.org/officeDocument/2006/relationships/customXml" Target="../ink/ink7.xml"/><Relationship Id="rId34" Type="http://schemas.openxmlformats.org/officeDocument/2006/relationships/image" Target="../media/image23.png"/><Relationship Id="rId42" Type="http://schemas.openxmlformats.org/officeDocument/2006/relationships/image" Target="../media/image27.png"/><Relationship Id="rId47" Type="http://schemas.openxmlformats.org/officeDocument/2006/relationships/customXml" Target="../ink/ink20.xml"/><Relationship Id="rId50" Type="http://schemas.openxmlformats.org/officeDocument/2006/relationships/image" Target="../media/image31.png"/><Relationship Id="rId55" Type="http://schemas.openxmlformats.org/officeDocument/2006/relationships/customXml" Target="../ink/ink24.xm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29" Type="http://schemas.openxmlformats.org/officeDocument/2006/relationships/customXml" Target="../ink/ink11.xml"/><Relationship Id="rId11" Type="http://schemas.openxmlformats.org/officeDocument/2006/relationships/customXml" Target="../ink/ink2.xml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37" Type="http://schemas.openxmlformats.org/officeDocument/2006/relationships/customXml" Target="../ink/ink15.xml"/><Relationship Id="rId40" Type="http://schemas.openxmlformats.org/officeDocument/2006/relationships/image" Target="../media/image26.png"/><Relationship Id="rId45" Type="http://schemas.openxmlformats.org/officeDocument/2006/relationships/customXml" Target="../ink/ink19.xml"/><Relationship Id="rId53" Type="http://schemas.openxmlformats.org/officeDocument/2006/relationships/customXml" Target="../ink/ink23.xml"/><Relationship Id="rId58" Type="http://schemas.openxmlformats.org/officeDocument/2006/relationships/image" Target="../media/image35.png"/><Relationship Id="rId5" Type="http://schemas.openxmlformats.org/officeDocument/2006/relationships/diagramLayout" Target="../diagrams/layout1.xml"/><Relationship Id="rId19" Type="http://schemas.openxmlformats.org/officeDocument/2006/relationships/customXml" Target="../ink/ink6.xml"/><Relationship Id="rId4" Type="http://schemas.openxmlformats.org/officeDocument/2006/relationships/diagramData" Target="../diagrams/data1.xml"/><Relationship Id="rId9" Type="http://schemas.openxmlformats.org/officeDocument/2006/relationships/customXml" Target="../ink/ink1.xml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openxmlformats.org/officeDocument/2006/relationships/customXml" Target="../ink/ink10.xml"/><Relationship Id="rId30" Type="http://schemas.openxmlformats.org/officeDocument/2006/relationships/image" Target="../media/image21.png"/><Relationship Id="rId35" Type="http://schemas.openxmlformats.org/officeDocument/2006/relationships/customXml" Target="../ink/ink14.xml"/><Relationship Id="rId43" Type="http://schemas.openxmlformats.org/officeDocument/2006/relationships/customXml" Target="../ink/ink18.xml"/><Relationship Id="rId48" Type="http://schemas.openxmlformats.org/officeDocument/2006/relationships/image" Target="../media/image30.png"/><Relationship Id="rId56" Type="http://schemas.openxmlformats.org/officeDocument/2006/relationships/image" Target="../media/image34.png"/><Relationship Id="rId8" Type="http://schemas.microsoft.com/office/2007/relationships/diagramDrawing" Target="../diagrams/drawing1.xml"/><Relationship Id="rId51" Type="http://schemas.openxmlformats.org/officeDocument/2006/relationships/customXml" Target="../ink/ink22.xml"/><Relationship Id="rId3" Type="http://schemas.openxmlformats.org/officeDocument/2006/relationships/image" Target="../media/image10.png"/><Relationship Id="rId12" Type="http://schemas.openxmlformats.org/officeDocument/2006/relationships/image" Target="../media/image12.png"/><Relationship Id="rId17" Type="http://schemas.openxmlformats.org/officeDocument/2006/relationships/customXml" Target="../ink/ink5.xml"/><Relationship Id="rId25" Type="http://schemas.openxmlformats.org/officeDocument/2006/relationships/customXml" Target="../ink/ink9.xml"/><Relationship Id="rId33" Type="http://schemas.openxmlformats.org/officeDocument/2006/relationships/customXml" Target="../ink/ink13.xml"/><Relationship Id="rId38" Type="http://schemas.openxmlformats.org/officeDocument/2006/relationships/image" Target="../media/image25.png"/><Relationship Id="rId46" Type="http://schemas.openxmlformats.org/officeDocument/2006/relationships/image" Target="../media/image29.png"/><Relationship Id="rId59" Type="http://schemas.openxmlformats.org/officeDocument/2006/relationships/image" Target="../media/image36.png"/><Relationship Id="rId20" Type="http://schemas.openxmlformats.org/officeDocument/2006/relationships/image" Target="../media/image16.png"/><Relationship Id="rId41" Type="http://schemas.openxmlformats.org/officeDocument/2006/relationships/customXml" Target="../ink/ink17.xml"/><Relationship Id="rId5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5" Type="http://schemas.openxmlformats.org/officeDocument/2006/relationships/customXml" Target="../ink/ink4.xml"/><Relationship Id="rId23" Type="http://schemas.openxmlformats.org/officeDocument/2006/relationships/customXml" Target="../ink/ink8.xml"/><Relationship Id="rId28" Type="http://schemas.openxmlformats.org/officeDocument/2006/relationships/image" Target="../media/image20.png"/><Relationship Id="rId36" Type="http://schemas.openxmlformats.org/officeDocument/2006/relationships/image" Target="../media/image24.png"/><Relationship Id="rId49" Type="http://schemas.openxmlformats.org/officeDocument/2006/relationships/customXml" Target="../ink/ink21.xml"/><Relationship Id="rId57" Type="http://schemas.openxmlformats.org/officeDocument/2006/relationships/customXml" Target="../ink/ink25.xml"/><Relationship Id="rId10" Type="http://schemas.openxmlformats.org/officeDocument/2006/relationships/image" Target="../media/image11.png"/><Relationship Id="rId31" Type="http://schemas.openxmlformats.org/officeDocument/2006/relationships/customXml" Target="../ink/ink12.xml"/><Relationship Id="rId44" Type="http://schemas.openxmlformats.org/officeDocument/2006/relationships/image" Target="../media/image28.png"/><Relationship Id="rId52" Type="http://schemas.openxmlformats.org/officeDocument/2006/relationships/image" Target="../media/image32.png"/><Relationship Id="rId60" Type="http://schemas.openxmlformats.org/officeDocument/2006/relationships/image" Target="../media/image37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41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40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2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3" name="Rectangle 15">
            <a:extLst>
              <a:ext uri="{FF2B5EF4-FFF2-40B4-BE49-F238E27FC236}">
                <a16:creationId xmlns:a16="http://schemas.microsoft.com/office/drawing/2014/main" id="{5A990F04-D677-4DB7-9922-D31D61E3E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4" name="Rectangle 17">
            <a:extLst>
              <a:ext uri="{FF2B5EF4-FFF2-40B4-BE49-F238E27FC236}">
                <a16:creationId xmlns:a16="http://schemas.microsoft.com/office/drawing/2014/main" id="{E45C779D-4C6F-4D65-ACDE-D700D5677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 descr="Green Computer Circuit Board · Free Stock Photo">
            <a:extLst>
              <a:ext uri="{FF2B5EF4-FFF2-40B4-BE49-F238E27FC236}">
                <a16:creationId xmlns:a16="http://schemas.microsoft.com/office/drawing/2014/main" id="{4E9B59B5-70E3-FEEE-58F2-DFF702C41B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5" r="17827" b="-2"/>
          <a:stretch/>
        </p:blipFill>
        <p:spPr>
          <a:xfrm>
            <a:off x="446533" y="723899"/>
            <a:ext cx="6202841" cy="5666666"/>
          </a:xfrm>
          <a:prstGeom prst="rect">
            <a:avLst/>
          </a:prstGeom>
        </p:spPr>
      </p:pic>
      <p:sp>
        <p:nvSpPr>
          <p:cNvPr id="205" name="Rectangle 19">
            <a:extLst>
              <a:ext uri="{FF2B5EF4-FFF2-40B4-BE49-F238E27FC236}">
                <a16:creationId xmlns:a16="http://schemas.microsoft.com/office/drawing/2014/main" id="{9C51B322-BAD9-40C0-BB3B-567DE59B2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6079" y="723899"/>
            <a:ext cx="5009388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8871" y="1231760"/>
            <a:ext cx="4115917" cy="208586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cap="none" spc="-60">
                <a:solidFill>
                  <a:srgbClr val="FFFFFF"/>
                </a:solidFill>
                <a:ea typeface="+mj-lt"/>
                <a:cs typeface="+mj-lt"/>
              </a:rPr>
              <a:t>Designing Linear and Switching DC-DC Converters for Solar-Powered Phone Chargers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50042" y="3748279"/>
            <a:ext cx="4115917" cy="1733655"/>
          </a:xfrm>
        </p:spPr>
        <p:txBody>
          <a:bodyPr vert="horz" lIns="91440" tIns="45720" rIns="91440" bIns="45720" rtlCol="0">
            <a:normAutofit/>
          </a:bodyPr>
          <a:lstStyle/>
          <a:p>
            <a:pPr marL="228600" indent="-182880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200" i="1">
              <a:solidFill>
                <a:schemeClr val="bg2"/>
              </a:solidFill>
            </a:endParaRPr>
          </a:p>
          <a:p>
            <a:pPr marL="228600" indent="-182880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>
                <a:solidFill>
                  <a:schemeClr val="bg2"/>
                </a:solidFill>
              </a:rPr>
              <a:t>May Ng, </a:t>
            </a:r>
            <a:r>
              <a:rPr lang="en-US" sz="1200" i="1">
                <a:solidFill>
                  <a:schemeClr val="bg2"/>
                </a:solidFill>
              </a:rPr>
              <a:t>YSP Student, Braintree High School</a:t>
            </a:r>
            <a:endParaRPr lang="en-US" sz="1200">
              <a:solidFill>
                <a:schemeClr val="bg2"/>
              </a:solidFill>
            </a:endParaRPr>
          </a:p>
          <a:p>
            <a:pPr marL="228600" indent="-182880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>
                <a:solidFill>
                  <a:schemeClr val="bg2"/>
                </a:solidFill>
              </a:rPr>
              <a:t>Miles Luther, </a:t>
            </a:r>
            <a:r>
              <a:rPr lang="en-US" sz="1200" i="1">
                <a:solidFill>
                  <a:schemeClr val="bg2"/>
                </a:solidFill>
              </a:rPr>
              <a:t>YSP Student, Brookline High School</a:t>
            </a:r>
            <a:endParaRPr lang="en-US" sz="1200">
              <a:solidFill>
                <a:schemeClr val="bg2"/>
              </a:solidFill>
            </a:endParaRPr>
          </a:p>
          <a:p>
            <a:pPr marL="228600" indent="-182880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>
                <a:solidFill>
                  <a:schemeClr val="bg2"/>
                </a:solidFill>
              </a:rPr>
              <a:t>Mojtaba Salehi, Ph.D. Student</a:t>
            </a:r>
            <a:r>
              <a:rPr lang="en-US" sz="1200" i="1">
                <a:solidFill>
                  <a:schemeClr val="bg2"/>
                </a:solidFill>
              </a:rPr>
              <a:t>, Northeastern University</a:t>
            </a:r>
            <a:endParaRPr lang="en-US" sz="1200">
              <a:solidFill>
                <a:schemeClr val="bg2"/>
              </a:solidFill>
            </a:endParaRPr>
          </a:p>
          <a:p>
            <a:pPr marL="228600" indent="-182880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>
                <a:solidFill>
                  <a:schemeClr val="bg2"/>
                </a:solidFill>
              </a:rPr>
              <a:t>Professor Mahshid </a:t>
            </a:r>
            <a:r>
              <a:rPr lang="en-US" sz="1200" err="1">
                <a:solidFill>
                  <a:schemeClr val="bg2"/>
                </a:solidFill>
              </a:rPr>
              <a:t>Amirabadi</a:t>
            </a:r>
            <a:r>
              <a:rPr lang="en-US" sz="1200">
                <a:solidFill>
                  <a:schemeClr val="bg2"/>
                </a:solidFill>
              </a:rPr>
              <a:t>, Electrical and Computer Engineering</a:t>
            </a:r>
            <a:r>
              <a:rPr lang="en-US" sz="1200" i="1">
                <a:solidFill>
                  <a:schemeClr val="bg2"/>
                </a:solidFill>
              </a:rPr>
              <a:t>, Northeastern University</a:t>
            </a:r>
            <a:endParaRPr lang="en-US" sz="1200">
              <a:solidFill>
                <a:schemeClr val="bg2"/>
              </a:solidFill>
            </a:endParaRPr>
          </a:p>
          <a:p>
            <a:pPr marL="228600" indent="-182880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US" sz="1200">
              <a:solidFill>
                <a:schemeClr val="bg2"/>
              </a:solidFill>
            </a:endParaRPr>
          </a:p>
        </p:txBody>
      </p:sp>
      <p:grpSp>
        <p:nvGrpSpPr>
          <p:cNvPr id="206" name="Group 21">
            <a:extLst>
              <a:ext uri="{FF2B5EF4-FFF2-40B4-BE49-F238E27FC236}">
                <a16:creationId xmlns:a16="http://schemas.microsoft.com/office/drawing/2014/main" id="{4F0C6271-47D7-4964-A505-71C87C0CA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207" name="Rectangle 22">
              <a:extLst>
                <a:ext uri="{FF2B5EF4-FFF2-40B4-BE49-F238E27FC236}">
                  <a16:creationId xmlns:a16="http://schemas.microsoft.com/office/drawing/2014/main" id="{FAE67D4F-6BA5-4F2E-B41B-B8553908B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8" name="Rectangle 23">
              <a:extLst>
                <a:ext uri="{FF2B5EF4-FFF2-40B4-BE49-F238E27FC236}">
                  <a16:creationId xmlns:a16="http://schemas.microsoft.com/office/drawing/2014/main" id="{BA2C8C5E-4349-46A8-9896-F2124F687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9" name="Rectangle 24">
              <a:extLst>
                <a:ext uri="{FF2B5EF4-FFF2-40B4-BE49-F238E27FC236}">
                  <a16:creationId xmlns:a16="http://schemas.microsoft.com/office/drawing/2014/main" id="{6C0191E3-F755-4E2E-8AF9-3F7F5D9A2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92A1EE6D-BE95-93B8-100A-7508554B95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16" t="4969" r="23412" b="26087"/>
          <a:stretch/>
        </p:blipFill>
        <p:spPr>
          <a:xfrm>
            <a:off x="3690792" y="1000379"/>
            <a:ext cx="2219634" cy="2118216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59FC169E-CFBC-94E2-C2FB-60CCB804BD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714" t="2198" r="498" b="6593"/>
          <a:stretch/>
        </p:blipFill>
        <p:spPr>
          <a:xfrm>
            <a:off x="3787359" y="3558380"/>
            <a:ext cx="2024298" cy="238123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204CE310-6BD7-8778-807E-85560E1037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15" t="15598" r="4261" b="14634"/>
          <a:stretch/>
        </p:blipFill>
        <p:spPr>
          <a:xfrm>
            <a:off x="1140111" y="988122"/>
            <a:ext cx="2044379" cy="2135775"/>
          </a:xfrm>
          <a:prstGeom prst="rect">
            <a:avLst/>
          </a:prstGeom>
        </p:spPr>
      </p:pic>
      <p:pic>
        <p:nvPicPr>
          <p:cNvPr id="7" name="Picture 7" descr="Logo&#10;&#10;Description automatically generated">
            <a:extLst>
              <a:ext uri="{FF2B5EF4-FFF2-40B4-BE49-F238E27FC236}">
                <a16:creationId xmlns:a16="http://schemas.microsoft.com/office/drawing/2014/main" id="{596AE8A6-9665-7E4D-8C13-C556C8145E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64945" y="-2754"/>
            <a:ext cx="946245" cy="435557"/>
          </a:xfrm>
          <a:prstGeom prst="rect">
            <a:avLst/>
          </a:prstGeom>
        </p:spPr>
      </p:pic>
      <p:pic>
        <p:nvPicPr>
          <p:cNvPr id="8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8502CB4-7BA4-143A-19BD-2604F9BECB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101" y="12435"/>
            <a:ext cx="1901591" cy="441429"/>
          </a:xfrm>
          <a:prstGeom prst="rect">
            <a:avLst/>
          </a:prstGeom>
        </p:spPr>
      </p:pic>
      <p:pic>
        <p:nvPicPr>
          <p:cNvPr id="6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AE9B6FF-7F6E-D25A-FD18-5EEE132D7E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7625" y="13133"/>
            <a:ext cx="2288275" cy="488033"/>
          </a:xfrm>
          <a:prstGeom prst="rect">
            <a:avLst/>
          </a:prstGeom>
        </p:spPr>
      </p:pic>
      <p:pic>
        <p:nvPicPr>
          <p:cNvPr id="9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4DB13C56-4EB8-6B15-AE3C-0A6D56577E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47424" y="31391"/>
            <a:ext cx="398498" cy="392728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7372615D-8D17-BD90-6A13-ECD8ED4C448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7293" r="3279" b="7909"/>
          <a:stretch/>
        </p:blipFill>
        <p:spPr>
          <a:xfrm>
            <a:off x="1139323" y="3556157"/>
            <a:ext cx="2054895" cy="23826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BA246A-22CC-3353-1712-29C56A3CCAC8}"/>
              </a:ext>
            </a:extLst>
          </p:cNvPr>
          <p:cNvSpPr txBox="1"/>
          <p:nvPr/>
        </p:nvSpPr>
        <p:spPr>
          <a:xfrm>
            <a:off x="2610970" y="2286000"/>
            <a:ext cx="180975" cy="3619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3385CF-3D96-0827-4F93-763847CF5C7C}"/>
              </a:ext>
            </a:extLst>
          </p:cNvPr>
          <p:cNvSpPr txBox="1"/>
          <p:nvPr/>
        </p:nvSpPr>
        <p:spPr>
          <a:xfrm>
            <a:off x="2347632" y="3126441"/>
            <a:ext cx="1027018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">
              <a:lnSpc>
                <a:spcPct val="90000"/>
              </a:lnSpc>
              <a:spcAft>
                <a:spcPts val="600"/>
              </a:spcAft>
            </a:pPr>
            <a:r>
              <a:rPr lang="en-US" sz="1000">
                <a:solidFill>
                  <a:schemeClr val="bg2"/>
                </a:solidFill>
                <a:highlight>
                  <a:srgbClr val="808080"/>
                </a:highlight>
                <a:ea typeface="+mn-lt"/>
                <a:cs typeface="+mn-lt"/>
              </a:rPr>
              <a:t>May Ng</a:t>
            </a:r>
            <a:endParaRPr lang="en-US" sz="1000" i="1" cap="all">
              <a:solidFill>
                <a:schemeClr val="bg2"/>
              </a:solidFill>
              <a:highlight>
                <a:srgbClr val="80808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8EFFC7-D935-0704-D47D-133B6ACD4C63}"/>
              </a:ext>
            </a:extLst>
          </p:cNvPr>
          <p:cNvSpPr txBox="1"/>
          <p:nvPr/>
        </p:nvSpPr>
        <p:spPr>
          <a:xfrm>
            <a:off x="4796117" y="3126441"/>
            <a:ext cx="1290356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">
              <a:lnSpc>
                <a:spcPct val="90000"/>
              </a:lnSpc>
              <a:spcAft>
                <a:spcPts val="600"/>
              </a:spcAft>
            </a:pPr>
            <a:r>
              <a:rPr lang="en-US" sz="1000">
                <a:solidFill>
                  <a:schemeClr val="bg2"/>
                </a:solidFill>
                <a:highlight>
                  <a:srgbClr val="808080"/>
                </a:highlight>
                <a:ea typeface="+mn-lt"/>
                <a:cs typeface="+mn-lt"/>
              </a:rPr>
              <a:t>Miles</a:t>
            </a:r>
            <a:r>
              <a:rPr lang="en-US" sz="1000" cap="all">
                <a:solidFill>
                  <a:schemeClr val="bg2"/>
                </a:solidFill>
                <a:highlight>
                  <a:srgbClr val="808080"/>
                </a:highlight>
                <a:ea typeface="+mn-lt"/>
                <a:cs typeface="+mn-lt"/>
              </a:rPr>
              <a:t> </a:t>
            </a:r>
            <a:r>
              <a:rPr lang="en-US" sz="1000">
                <a:solidFill>
                  <a:schemeClr val="bg2"/>
                </a:solidFill>
                <a:highlight>
                  <a:srgbClr val="808080"/>
                </a:highlight>
                <a:ea typeface="+mn-lt"/>
                <a:cs typeface="+mn-lt"/>
              </a:rPr>
              <a:t>Luther</a:t>
            </a:r>
            <a:endParaRPr lang="en-US" sz="1000" i="1">
              <a:solidFill>
                <a:schemeClr val="bg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42A58A-C720-F946-EC26-A0BD9C3EA060}"/>
              </a:ext>
            </a:extLst>
          </p:cNvPr>
          <p:cNvSpPr txBox="1"/>
          <p:nvPr/>
        </p:nvSpPr>
        <p:spPr>
          <a:xfrm>
            <a:off x="4448735" y="5961529"/>
            <a:ext cx="1777811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">
              <a:lnSpc>
                <a:spcPct val="90000"/>
              </a:lnSpc>
              <a:spcAft>
                <a:spcPts val="600"/>
              </a:spcAft>
            </a:pPr>
            <a:r>
              <a:rPr lang="en-US" sz="1000">
                <a:solidFill>
                  <a:schemeClr val="bg2"/>
                </a:solidFill>
                <a:highlight>
                  <a:srgbClr val="808080"/>
                </a:highlight>
                <a:ea typeface="+mn-lt"/>
                <a:cs typeface="+mn-lt"/>
              </a:rPr>
              <a:t>Professor Mahshid </a:t>
            </a:r>
            <a:r>
              <a:rPr lang="en-US" sz="1000" err="1">
                <a:solidFill>
                  <a:schemeClr val="bg2"/>
                </a:solidFill>
                <a:highlight>
                  <a:srgbClr val="808080"/>
                </a:highlight>
                <a:ea typeface="+mn-lt"/>
                <a:cs typeface="+mn-lt"/>
              </a:rPr>
              <a:t>Amirabadi</a:t>
            </a:r>
            <a:endParaRPr lang="en-US" sz="1000" i="1" cap="all" err="1">
              <a:solidFill>
                <a:schemeClr val="bg2"/>
              </a:solidFill>
              <a:highlight>
                <a:srgbClr val="808080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005852-B1E5-1785-2072-CE52D0348211}"/>
              </a:ext>
            </a:extLst>
          </p:cNvPr>
          <p:cNvSpPr txBox="1"/>
          <p:nvPr/>
        </p:nvSpPr>
        <p:spPr>
          <a:xfrm>
            <a:off x="2061881" y="5939117"/>
            <a:ext cx="1464047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">
              <a:lnSpc>
                <a:spcPct val="90000"/>
              </a:lnSpc>
              <a:spcAft>
                <a:spcPts val="600"/>
              </a:spcAft>
            </a:pPr>
            <a:r>
              <a:rPr lang="en-US" sz="1000" err="1">
                <a:solidFill>
                  <a:schemeClr val="bg2"/>
                </a:solidFill>
                <a:highlight>
                  <a:srgbClr val="808080"/>
                </a:highlight>
                <a:ea typeface="+mn-lt"/>
                <a:cs typeface="+mn-lt"/>
              </a:rPr>
              <a:t>Mojtaba</a:t>
            </a:r>
            <a:r>
              <a:rPr lang="en-US" sz="1000">
                <a:solidFill>
                  <a:schemeClr val="bg2"/>
                </a:solidFill>
                <a:highlight>
                  <a:srgbClr val="808080"/>
                </a:highlight>
                <a:ea typeface="+mn-lt"/>
                <a:cs typeface="+mn-lt"/>
              </a:rPr>
              <a:t> </a:t>
            </a:r>
            <a:r>
              <a:rPr lang="en-US" sz="1000" err="1">
                <a:solidFill>
                  <a:schemeClr val="bg2"/>
                </a:solidFill>
                <a:highlight>
                  <a:srgbClr val="808080"/>
                </a:highlight>
                <a:ea typeface="+mn-lt"/>
                <a:cs typeface="+mn-lt"/>
              </a:rPr>
              <a:t>Salehi</a:t>
            </a:r>
            <a:endParaRPr lang="en-US" sz="1000" i="1" cap="all" err="1">
              <a:solidFill>
                <a:schemeClr val="bg2"/>
              </a:solidFill>
              <a:highlight>
                <a:srgbClr val="808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AAD2F-614D-477D-446D-B359D6C6B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PSIM Simulation (cont'd)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F7A60E-FD38-9EDE-9EB0-225D413F06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Transistor Series Voltage Regulator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E3B930-C36E-432C-2EDA-D8CDC02A92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Buck Converter</a:t>
            </a:r>
          </a:p>
        </p:txBody>
      </p:sp>
      <p:pic>
        <p:nvPicPr>
          <p:cNvPr id="11" name="Picture 11" descr="Diagram&#10;&#10;Description automatically generated">
            <a:extLst>
              <a:ext uri="{FF2B5EF4-FFF2-40B4-BE49-F238E27FC236}">
                <a16:creationId xmlns:a16="http://schemas.microsoft.com/office/drawing/2014/main" id="{4E7DA727-BC5A-B9C5-79FA-E1FAC7AD73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1194" y="2894188"/>
            <a:ext cx="5393100" cy="282455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8FB877-24B3-47F3-3C14-23B02A4EBA57}"/>
              </a:ext>
            </a:extLst>
          </p:cNvPr>
          <p:cNvSpPr txBox="1"/>
          <p:nvPr/>
        </p:nvSpPr>
        <p:spPr>
          <a:xfrm>
            <a:off x="4421777" y="3387634"/>
            <a:ext cx="67709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err="1">
                <a:solidFill>
                  <a:srgbClr val="FFC000"/>
                </a:solidFill>
              </a:rPr>
              <a:t>Vbe</a:t>
            </a:r>
            <a:endParaRPr lang="en-US" sz="1200">
              <a:solidFill>
                <a:srgbClr val="FFC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CA1D92-99CC-CBE4-2DFA-EC3B092FBB78}"/>
              </a:ext>
            </a:extLst>
          </p:cNvPr>
          <p:cNvSpPr txBox="1"/>
          <p:nvPr/>
        </p:nvSpPr>
        <p:spPr>
          <a:xfrm>
            <a:off x="5695405" y="4253048"/>
            <a:ext cx="67709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err="1">
                <a:solidFill>
                  <a:srgbClr val="FFC000"/>
                </a:solidFill>
              </a:rPr>
              <a:t>Vout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FC8572-C3AA-635A-70DE-D912FC98103B}"/>
              </a:ext>
            </a:extLst>
          </p:cNvPr>
          <p:cNvSpPr txBox="1"/>
          <p:nvPr/>
        </p:nvSpPr>
        <p:spPr>
          <a:xfrm>
            <a:off x="4307476" y="4770120"/>
            <a:ext cx="67709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rgbClr val="FFC000"/>
                </a:solidFill>
              </a:rPr>
              <a:t>Vz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FF53FC-DA58-CFDC-E943-C672E9772721}"/>
              </a:ext>
            </a:extLst>
          </p:cNvPr>
          <p:cNvSpPr txBox="1"/>
          <p:nvPr/>
        </p:nvSpPr>
        <p:spPr>
          <a:xfrm>
            <a:off x="3800202" y="4026625"/>
            <a:ext cx="39188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err="1">
                <a:solidFill>
                  <a:srgbClr val="00B0F0"/>
                </a:solidFill>
              </a:rPr>
              <a:t>Ir</a:t>
            </a:r>
            <a:endParaRPr lang="en-US" sz="120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FC2408-D4AC-5190-1FB2-3AFE9F313199}"/>
              </a:ext>
            </a:extLst>
          </p:cNvPr>
          <p:cNvSpPr txBox="1"/>
          <p:nvPr/>
        </p:nvSpPr>
        <p:spPr>
          <a:xfrm>
            <a:off x="4333602" y="3776253"/>
            <a:ext cx="39188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err="1">
                <a:solidFill>
                  <a:srgbClr val="00B0F0"/>
                </a:solidFill>
              </a:rPr>
              <a:t>Ib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AC5FC3-A857-542C-ADB2-E43C0BE88E39}"/>
              </a:ext>
            </a:extLst>
          </p:cNvPr>
          <p:cNvSpPr txBox="1"/>
          <p:nvPr/>
        </p:nvSpPr>
        <p:spPr>
          <a:xfrm>
            <a:off x="4224744" y="4462053"/>
            <a:ext cx="39188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err="1">
                <a:solidFill>
                  <a:srgbClr val="00B0F0"/>
                </a:solidFill>
              </a:rPr>
              <a:t>Iz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8DD057-F874-673D-7AF5-38A4AA35E44A}"/>
              </a:ext>
            </a:extLst>
          </p:cNvPr>
          <p:cNvSpPr txBox="1"/>
          <p:nvPr/>
        </p:nvSpPr>
        <p:spPr>
          <a:xfrm>
            <a:off x="888274" y="5915296"/>
            <a:ext cx="413439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/>
              <a:t>R1 = (Vi - </a:t>
            </a:r>
            <a:r>
              <a:rPr lang="en-US" i="1" err="1"/>
              <a:t>Vz</a:t>
            </a:r>
            <a:r>
              <a:rPr lang="en-US" i="1"/>
              <a:t>) / (</a:t>
            </a:r>
            <a:r>
              <a:rPr lang="en-US" i="1" err="1"/>
              <a:t>Iz</a:t>
            </a:r>
            <a:r>
              <a:rPr lang="en-US" i="1"/>
              <a:t> + [I out /  </a:t>
            </a:r>
            <a:r>
              <a:rPr lang="en-US" i="1" err="1"/>
              <a:t>hFE</a:t>
            </a:r>
            <a:r>
              <a:rPr lang="en-US" i="1"/>
              <a:t>])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F898A9-3189-3136-9DAE-9DF9045366C0}"/>
              </a:ext>
            </a:extLst>
          </p:cNvPr>
          <p:cNvSpPr txBox="1"/>
          <p:nvPr/>
        </p:nvSpPr>
        <p:spPr>
          <a:xfrm>
            <a:off x="888274" y="6285410"/>
            <a:ext cx="413439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/>
              <a:t>Rout =  V out / I out =  V out / (</a:t>
            </a:r>
            <a:r>
              <a:rPr lang="en-US" i="1" err="1"/>
              <a:t>Ib</a:t>
            </a:r>
            <a:r>
              <a:rPr lang="en-US" i="1"/>
              <a:t> * </a:t>
            </a:r>
            <a:r>
              <a:rPr lang="en-US" i="1" err="1"/>
              <a:t>hFE</a:t>
            </a:r>
            <a:r>
              <a:rPr lang="en-US" i="1"/>
              <a:t>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EC12F7-A30F-2486-B35D-E1EE15FD844C}"/>
              </a:ext>
            </a:extLst>
          </p:cNvPr>
          <p:cNvCxnSpPr/>
          <p:nvPr/>
        </p:nvCxnSpPr>
        <p:spPr>
          <a:xfrm flipH="1">
            <a:off x="4136572" y="5731328"/>
            <a:ext cx="615043" cy="70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320DA84-C600-02A4-DDCC-DB654FCB9458}"/>
              </a:ext>
            </a:extLst>
          </p:cNvPr>
          <p:cNvCxnSpPr>
            <a:cxnSpLocks/>
          </p:cNvCxnSpPr>
          <p:nvPr/>
        </p:nvCxnSpPr>
        <p:spPr>
          <a:xfrm flipH="1">
            <a:off x="4620985" y="5725885"/>
            <a:ext cx="157844" cy="544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732C90E-BE94-9AA0-D7AA-F458539CFD8C}"/>
              </a:ext>
            </a:extLst>
          </p:cNvPr>
          <p:cNvSpPr txBox="1"/>
          <p:nvPr/>
        </p:nvSpPr>
        <p:spPr>
          <a:xfrm>
            <a:off x="4755967" y="5577840"/>
            <a:ext cx="119334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KCL and KVL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08EF2E-8816-9DA3-F2D4-E5B4429D53B8}"/>
              </a:ext>
            </a:extLst>
          </p:cNvPr>
          <p:cNvSpPr txBox="1"/>
          <p:nvPr/>
        </p:nvSpPr>
        <p:spPr>
          <a:xfrm>
            <a:off x="7351425" y="3046750"/>
            <a:ext cx="755597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/>
              <a:t>MOSFET</a:t>
            </a:r>
          </a:p>
        </p:txBody>
      </p:sp>
      <p:pic>
        <p:nvPicPr>
          <p:cNvPr id="25" name="Picture 25" descr="Chart, diagram&#10;&#10;Description automatically generated">
            <a:extLst>
              <a:ext uri="{FF2B5EF4-FFF2-40B4-BE49-F238E27FC236}">
                <a16:creationId xmlns:a16="http://schemas.microsoft.com/office/drawing/2014/main" id="{A663961F-2176-1BC2-E42B-2D4079D7E19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840450" y="2926052"/>
            <a:ext cx="4147617" cy="2934999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E1CC10-E5A2-C1BC-5BDD-C4A3CB8D575A}"/>
              </a:ext>
            </a:extLst>
          </p:cNvPr>
          <p:cNvSpPr txBox="1"/>
          <p:nvPr/>
        </p:nvSpPr>
        <p:spPr>
          <a:xfrm>
            <a:off x="6736080" y="5858256"/>
            <a:ext cx="448665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US" sz="1200" i="1">
                <a:cs typeface="Arial"/>
              </a:rPr>
              <a:t>Buck converters ideally have no power loss; current increases as voltage decreases</a:t>
            </a:r>
          </a:p>
          <a:p>
            <a:endParaRPr lang="en-US" sz="1200" i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8533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6D08039-6C4E-4870-9E3D-6218263DE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B31D2E-CBC8-4C4A-917F-DCB48EAEB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CF4F09-0D96-42BE-AE16-84AB4E0B5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AF87EE-372A-438E-B086-63D494ECA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4125028-9C5C-4884-8BF1-16E18B54C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lectronics protoboard">
            <a:extLst>
              <a:ext uri="{FF2B5EF4-FFF2-40B4-BE49-F238E27FC236}">
                <a16:creationId xmlns:a16="http://schemas.microsoft.com/office/drawing/2014/main" id="{708D04CA-4B6F-69D9-0907-07CB5AE6E9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t="23278" r="9085" b="-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DE2B583-83BB-4029-BB61-FF1755D07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54A6C63-A43D-423C-B4DB-405070953E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CADD220-F9AA-4C8E-8FE5-E2ADFE317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ED9E96-5160-64F5-BE9C-C0509E415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142067"/>
            <a:ext cx="3412067" cy="2971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Circuit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C709D-6E60-CE9B-A156-B2BA814C5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4200" y="5145513"/>
            <a:ext cx="3412067" cy="7388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>
                <a:solidFill>
                  <a:schemeClr val="accent1">
                    <a:lumMod val="50000"/>
                    <a:lumOff val="50000"/>
                  </a:schemeClr>
                </a:solidFill>
              </a:rPr>
              <a:t>Solving circuits, Iv-</a:t>
            </a:r>
            <a:r>
              <a:rPr lang="en-US" sz="1600" err="1">
                <a:solidFill>
                  <a:schemeClr val="accent1">
                    <a:lumMod val="50000"/>
                    <a:lumOff val="50000"/>
                  </a:schemeClr>
                </a:solidFill>
              </a:rPr>
              <a:t>pv</a:t>
            </a:r>
            <a:r>
              <a:rPr lang="en-US" sz="1600">
                <a:solidFill>
                  <a:schemeClr val="accent1">
                    <a:lumMod val="50000"/>
                    <a:lumOff val="50000"/>
                  </a:schemeClr>
                </a:solidFill>
              </a:rPr>
              <a:t> curves, waveforms</a:t>
            </a:r>
          </a:p>
        </p:txBody>
      </p:sp>
      <p:pic>
        <p:nvPicPr>
          <p:cNvPr id="4" name="Picture 5" descr="Graphical user interface, timeline&#10;&#10;Description automatically generated">
            <a:extLst>
              <a:ext uri="{FF2B5EF4-FFF2-40B4-BE49-F238E27FC236}">
                <a16:creationId xmlns:a16="http://schemas.microsoft.com/office/drawing/2014/main" id="{8EC5185A-6045-5A74-154E-AE66F36C3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948" y="3210664"/>
            <a:ext cx="5172075" cy="3183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1D4777-4774-380A-A17B-6BD0394B323E}"/>
              </a:ext>
            </a:extLst>
          </p:cNvPr>
          <p:cNvSpPr txBox="1"/>
          <p:nvPr/>
        </p:nvSpPr>
        <p:spPr>
          <a:xfrm>
            <a:off x="7089293" y="6297385"/>
            <a:ext cx="431893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i="1"/>
              <a:t>Figure 76</a:t>
            </a:r>
            <a:r>
              <a:rPr lang="en-US" sz="1200" b="1"/>
              <a:t> </a:t>
            </a:r>
            <a:r>
              <a:rPr lang="en-US" sz="1200" i="1"/>
              <a:t>PSIM Simulation- Desired load output of 5V achieved</a:t>
            </a:r>
          </a:p>
        </p:txBody>
      </p:sp>
    </p:spTree>
    <p:extLst>
      <p:ext uri="{BB962C8B-B14F-4D97-AF65-F5344CB8AC3E}">
        <p14:creationId xmlns:p14="http://schemas.microsoft.com/office/powerpoint/2010/main" val="1201084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99F183-99EE-4B1F-BA64-21A07922A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83A767-5AFC-40D0-A72C-09036EA17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262CAC-6BC8-43F9-9113-770A2772F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A2CCB6-DFD2-41CD-96FE-0140B7935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A225C9B-755F-4F91-9681-5E07AFAA7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2CD2CD-6CF3-4EE9-A24A-A41D45DCF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A850F1-854F-3671-948E-24ED1C5F0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>
                <a:solidFill>
                  <a:srgbClr val="FFFFFF"/>
                </a:solidFill>
              </a:rPr>
              <a:t>Simulation Results: Load Variation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A50583-E2C4-E08A-218A-04DBDD2E5093}"/>
              </a:ext>
            </a:extLst>
          </p:cNvPr>
          <p:cNvSpPr txBox="1"/>
          <p:nvPr/>
        </p:nvSpPr>
        <p:spPr>
          <a:xfrm>
            <a:off x="8283114" y="5653923"/>
            <a:ext cx="39088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i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7B1D56-4005-AE90-ED22-D2C265DA3140}"/>
              </a:ext>
            </a:extLst>
          </p:cNvPr>
          <p:cNvSpPr txBox="1"/>
          <p:nvPr/>
        </p:nvSpPr>
        <p:spPr>
          <a:xfrm>
            <a:off x="744549" y="5933129"/>
            <a:ext cx="6968519" cy="6398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3A05C8-169A-4829-304A-4BFD8959355A}"/>
              </a:ext>
            </a:extLst>
          </p:cNvPr>
          <p:cNvSpPr txBox="1"/>
          <p:nvPr/>
        </p:nvSpPr>
        <p:spPr>
          <a:xfrm>
            <a:off x="8492519" y="3978686"/>
            <a:ext cx="274552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i="1"/>
          </a:p>
        </p:txBody>
      </p:sp>
      <p:pic>
        <p:nvPicPr>
          <p:cNvPr id="5" name="Picture 8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6AC6797D-78A3-7EFF-A085-DF50A8D4D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876" y="3003466"/>
            <a:ext cx="3183729" cy="1951779"/>
          </a:xfrm>
          <a:prstGeom prst="rect">
            <a:avLst/>
          </a:prstGeom>
        </p:spPr>
      </p:pic>
      <p:pic>
        <p:nvPicPr>
          <p:cNvPr id="9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45BDE271-76F6-C4AD-FEA7-5505D67C1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244" y="1197000"/>
            <a:ext cx="2743200" cy="1725561"/>
          </a:xfrm>
          <a:prstGeom prst="rect">
            <a:avLst/>
          </a:prstGeom>
        </p:spPr>
      </p:pic>
      <p:pic>
        <p:nvPicPr>
          <p:cNvPr id="10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833C38CE-5FD3-2F8F-6D79-5A874B2B1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282" y="1163969"/>
            <a:ext cx="7041493" cy="452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10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850F1-854F-3671-948E-24ED1C5F0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/>
              <a:t>Simulation Results: Temperature Waveform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A50583-E2C4-E08A-218A-04DBDD2E5093}"/>
              </a:ext>
            </a:extLst>
          </p:cNvPr>
          <p:cNvSpPr txBox="1"/>
          <p:nvPr/>
        </p:nvSpPr>
        <p:spPr>
          <a:xfrm>
            <a:off x="8283114" y="5653923"/>
            <a:ext cx="39088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i="1"/>
          </a:p>
        </p:txBody>
      </p:sp>
      <p:pic>
        <p:nvPicPr>
          <p:cNvPr id="3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BED2967A-F075-EB96-4C85-107775CBB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42" y="2311013"/>
            <a:ext cx="10991411" cy="363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8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850F1-854F-3671-948E-24ED1C5F0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/>
              <a:t>Simulation Results: Irradiance Waveform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A50583-E2C4-E08A-218A-04DBDD2E5093}"/>
              </a:ext>
            </a:extLst>
          </p:cNvPr>
          <p:cNvSpPr txBox="1"/>
          <p:nvPr/>
        </p:nvSpPr>
        <p:spPr>
          <a:xfrm>
            <a:off x="8283114" y="5653923"/>
            <a:ext cx="39088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i="1"/>
          </a:p>
        </p:txBody>
      </p:sp>
      <p:pic>
        <p:nvPicPr>
          <p:cNvPr id="5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603B2D5A-248C-2CD3-632F-063281BA4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57" y="2232882"/>
            <a:ext cx="11136832" cy="370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53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31">
            <a:extLst>
              <a:ext uri="{FF2B5EF4-FFF2-40B4-BE49-F238E27FC236}">
                <a16:creationId xmlns:a16="http://schemas.microsoft.com/office/drawing/2014/main" id="{72521ED3-792F-4EB1-998B-4DEC5850E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33">
            <a:extLst>
              <a:ext uri="{FF2B5EF4-FFF2-40B4-BE49-F238E27FC236}">
                <a16:creationId xmlns:a16="http://schemas.microsoft.com/office/drawing/2014/main" id="{47D640CF-23C0-42C0-8FAD-62095C6E2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" name="Rectangle 35">
            <a:extLst>
              <a:ext uri="{FF2B5EF4-FFF2-40B4-BE49-F238E27FC236}">
                <a16:creationId xmlns:a16="http://schemas.microsoft.com/office/drawing/2014/main" id="{09BF3860-6007-4275-946E-81F1F2B19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28651"/>
            <a:ext cx="3703320" cy="57511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BC2395-474E-5D19-04AD-20BCCDAE9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043" y="945332"/>
            <a:ext cx="3188526" cy="937256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Soldering our circuit</a:t>
            </a:r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2099195-E1FE-1F9D-AA3B-BE6A83063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043" y="2199269"/>
            <a:ext cx="3132754" cy="3659530"/>
          </a:xfrm>
        </p:spPr>
        <p:txBody>
          <a:bodyPr>
            <a:normAutofit/>
          </a:bodyPr>
          <a:lstStyle/>
          <a:p>
            <a:pPr marL="305435" indent="-305435"/>
            <a:r>
              <a:rPr lang="en-US">
                <a:solidFill>
                  <a:srgbClr val="FFFFFF"/>
                </a:solidFill>
              </a:rPr>
              <a:t>Solder iron</a:t>
            </a:r>
          </a:p>
          <a:p>
            <a:pPr marL="305435" indent="-305435"/>
            <a:r>
              <a:rPr lang="en-US">
                <a:solidFill>
                  <a:srgbClr val="FFFFFF"/>
                </a:solidFill>
              </a:rPr>
              <a:t>Solder wire</a:t>
            </a:r>
          </a:p>
          <a:p>
            <a:pPr marL="305435" indent="-305435"/>
            <a:r>
              <a:rPr lang="en-US">
                <a:solidFill>
                  <a:srgbClr val="FFFFFF"/>
                </a:solidFill>
              </a:rPr>
              <a:t>PCB Boards</a:t>
            </a:r>
          </a:p>
          <a:p>
            <a:pPr marL="305435" indent="-305435"/>
            <a:r>
              <a:rPr lang="en-US">
                <a:solidFill>
                  <a:srgbClr val="FFFFFF"/>
                </a:solidFill>
              </a:rPr>
              <a:t>Breadboards</a:t>
            </a:r>
          </a:p>
          <a:p>
            <a:pPr marL="305435" indent="-305435"/>
            <a:r>
              <a:rPr lang="en-US">
                <a:solidFill>
                  <a:srgbClr val="FFFFFF"/>
                </a:solidFill>
              </a:rPr>
              <a:t>Resistors </a:t>
            </a:r>
          </a:p>
          <a:p>
            <a:pPr marL="305435" indent="-305435"/>
            <a:r>
              <a:rPr lang="en-US">
                <a:solidFill>
                  <a:srgbClr val="FFFFFF"/>
                </a:solidFill>
              </a:rPr>
              <a:t>Zener Diode</a:t>
            </a:r>
          </a:p>
          <a:p>
            <a:pPr marL="305435" indent="-305435"/>
            <a:r>
              <a:rPr lang="en-US">
                <a:solidFill>
                  <a:srgbClr val="FFFFFF"/>
                </a:solidFill>
              </a:rPr>
              <a:t>Safety goggles</a:t>
            </a:r>
          </a:p>
        </p:txBody>
      </p:sp>
      <p:pic>
        <p:nvPicPr>
          <p:cNvPr id="6" name="Picture 6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9CDA5209-D882-FB61-73DF-BDC80BF963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13" r="1" b="1777"/>
          <a:stretch/>
        </p:blipFill>
        <p:spPr>
          <a:xfrm>
            <a:off x="7541514" y="648274"/>
            <a:ext cx="4114545" cy="2778478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177012D-22EA-DC2B-9A61-D4DBAB5CB0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6" b="1930"/>
          <a:stretch/>
        </p:blipFill>
        <p:spPr>
          <a:xfrm>
            <a:off x="4873038" y="736713"/>
            <a:ext cx="2806387" cy="2074787"/>
          </a:xfrm>
          <a:prstGeom prst="rect">
            <a:avLst/>
          </a:prstGeom>
        </p:spPr>
      </p:pic>
      <p:pic>
        <p:nvPicPr>
          <p:cNvPr id="8" name="Picture 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FA35046C-DFA1-22FD-01C7-503EBCEB23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213" r="-1" b="16139"/>
          <a:stretch/>
        </p:blipFill>
        <p:spPr>
          <a:xfrm>
            <a:off x="7748718" y="3984355"/>
            <a:ext cx="2112582" cy="258426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7242D59-6E2F-C050-62AB-8DB784D028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3524" y="3187601"/>
            <a:ext cx="2124075" cy="2828925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C63E92D2-2338-2DBA-2D8A-AF91F929F9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89" t="9645" r="341" b="-384"/>
          <a:stretch/>
        </p:blipFill>
        <p:spPr>
          <a:xfrm>
            <a:off x="4412827" y="2031965"/>
            <a:ext cx="1795348" cy="2392260"/>
          </a:xfrm>
          <a:prstGeom prst="rect">
            <a:avLst/>
          </a:prstGeom>
        </p:spPr>
      </p:pic>
      <p:pic>
        <p:nvPicPr>
          <p:cNvPr id="11" name="Picture 11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804AF277-52F5-DC1A-7272-F73B3E167A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6832" y="4104622"/>
            <a:ext cx="3167345" cy="2345474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E3978EB1-198D-57F8-279A-C9FFD6CDAF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400" y="2400300"/>
            <a:ext cx="2743200" cy="2057400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146620E9-7A6B-30E0-196C-5E91B8C464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400" y="2400300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6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DFAEE973-9BA8-47FC-978E-9052735A5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60"/>
            <a:ext cx="12188952" cy="6858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1ACEF87-056E-4E77-899B-9E9A04E9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096000" cy="3474720"/>
          </a:xfrm>
          <a:prstGeom prst="rect">
            <a:avLst/>
          </a:prstGeom>
          <a:solidFill>
            <a:schemeClr val="accent1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FE73D9-64C6-FB93-16F2-B81A19A44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3708142"/>
            <a:ext cx="5139775" cy="829048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PV Module Experiments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A8CEF01-F133-C0DB-C560-437D1F5297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313" r="3" b="8709"/>
          <a:stretch/>
        </p:blipFill>
        <p:spPr>
          <a:xfrm>
            <a:off x="624379" y="321733"/>
            <a:ext cx="4796949" cy="2733553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A7F1BA7-AD44-B575-7E0B-F178EEA3E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4624173"/>
            <a:ext cx="5147354" cy="1751226"/>
          </a:xfrm>
        </p:spPr>
        <p:txBody>
          <a:bodyPr>
            <a:normAutofit/>
          </a:bodyPr>
          <a:lstStyle/>
          <a:p>
            <a:pPr marL="305435" indent="-305435"/>
            <a:r>
              <a:rPr lang="en-US">
                <a:solidFill>
                  <a:srgbClr val="FFFFFF"/>
                </a:solidFill>
              </a:rPr>
              <a:t>PV Module (Brunton SolarRoll)</a:t>
            </a:r>
          </a:p>
          <a:p>
            <a:pPr marL="305435" indent="-305435"/>
            <a:r>
              <a:rPr lang="en-US">
                <a:solidFill>
                  <a:srgbClr val="FFFFFF"/>
                </a:solidFill>
              </a:rPr>
              <a:t>Multimeter</a:t>
            </a:r>
          </a:p>
          <a:p>
            <a:pPr marL="305435" indent="-305435"/>
            <a:r>
              <a:rPr lang="en-US">
                <a:solidFill>
                  <a:srgbClr val="FFFFFF"/>
                </a:solidFill>
              </a:rPr>
              <a:t>Variable resistor</a:t>
            </a:r>
          </a:p>
          <a:p>
            <a:pPr marL="305435" indent="-305435"/>
            <a:r>
              <a:rPr lang="en-US">
                <a:solidFill>
                  <a:srgbClr val="FFFFFF"/>
                </a:solidFill>
              </a:rPr>
              <a:t>Screwdriver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D0C6C3A-73B1-4E33-AD0D-8BCD35B71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-460"/>
            <a:ext cx="9144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nline Media 5" title="Variations of PV module parameters with irradiance">
            <a:hlinkClick r:id="" action="ppaction://media"/>
            <a:extLst>
              <a:ext uri="{FF2B5EF4-FFF2-40B4-BE49-F238E27FC236}">
                <a16:creationId xmlns:a16="http://schemas.microsoft.com/office/drawing/2014/main" id="{E59B3E17-7D77-B24D-4F65-4B52FB87043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341106" y="321733"/>
            <a:ext cx="3645408" cy="2734056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303022F3-BFF5-4104-AE9A-399949DAF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3383280"/>
            <a:ext cx="12188952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5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0BF1F585-429B-7894-DE75-F1EACBD6B7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735"/>
          <a:stretch/>
        </p:blipFill>
        <p:spPr>
          <a:xfrm>
            <a:off x="7647829" y="3802211"/>
            <a:ext cx="3035348" cy="273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04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99F183-99EE-4B1F-BA64-21A07922A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83A767-5AFC-40D0-A72C-09036EA17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262CAC-6BC8-43F9-9113-770A2772F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A2CCB6-DFD2-41CD-96FE-0140B7935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A225C9B-755F-4F91-9681-5E07AFAA7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9" descr="Chart, line chart&#10;&#10;Description automatically generated">
            <a:extLst>
              <a:ext uri="{FF2B5EF4-FFF2-40B4-BE49-F238E27FC236}">
                <a16:creationId xmlns:a16="http://schemas.microsoft.com/office/drawing/2014/main" id="{59F83AB9-4DF8-3F9D-3645-C4A8CEE86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65" y="893845"/>
            <a:ext cx="7052441" cy="438713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32CD2CD-6CF3-4EE9-A24A-A41D45DCF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804367-CCEC-FC09-F7EF-F83D033A8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335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experimental 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A0D931-F104-0A52-1FFC-E718898EF671}"/>
              </a:ext>
            </a:extLst>
          </p:cNvPr>
          <p:cNvSpPr txBox="1"/>
          <p:nvPr/>
        </p:nvSpPr>
        <p:spPr>
          <a:xfrm>
            <a:off x="662546" y="5455604"/>
            <a:ext cx="680365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i="1">
                <a:ea typeface="+mn-lt"/>
                <a:cs typeface="+mn-lt"/>
              </a:rPr>
              <a:t>Figure 7</a:t>
            </a:r>
            <a:r>
              <a:rPr lang="en-US" sz="1200" b="1">
                <a:ea typeface="+mn-lt"/>
                <a:cs typeface="+mn-lt"/>
              </a:rPr>
              <a:t>. </a:t>
            </a:r>
            <a:r>
              <a:rPr lang="en-US" sz="1200" i="1">
                <a:ea typeface="+mn-lt"/>
                <a:cs typeface="+mn-lt"/>
              </a:rPr>
              <a:t>I-V Curve</a:t>
            </a:r>
            <a:endParaRPr lang="en-US" sz="1200">
              <a:ea typeface="+mn-lt"/>
              <a:cs typeface="+mn-lt"/>
            </a:endParaRPr>
          </a:p>
          <a:p>
            <a:r>
              <a:rPr lang="en-US" sz="1200" b="1" i="1">
                <a:ea typeface="+mn-lt"/>
                <a:cs typeface="+mn-lt"/>
              </a:rPr>
              <a:t>Figure 8</a:t>
            </a:r>
            <a:r>
              <a:rPr lang="en-US" sz="1200" b="1">
                <a:ea typeface="+mn-lt"/>
                <a:cs typeface="+mn-lt"/>
              </a:rPr>
              <a:t>. </a:t>
            </a:r>
            <a:r>
              <a:rPr lang="en-US" sz="1200" i="1">
                <a:ea typeface="+mn-lt"/>
                <a:cs typeface="+mn-lt"/>
              </a:rPr>
              <a:t>P-V Curve</a:t>
            </a:r>
          </a:p>
          <a:p>
            <a:r>
              <a:rPr lang="en-US" sz="1200" b="1" i="1">
                <a:ea typeface="+mn-lt"/>
                <a:cs typeface="+mn-lt"/>
              </a:rPr>
              <a:t>Figure 9. </a:t>
            </a:r>
            <a:r>
              <a:rPr lang="en-US" sz="1200" i="1">
                <a:ea typeface="+mn-lt"/>
                <a:cs typeface="+mn-lt"/>
              </a:rPr>
              <a:t>Data of load resistance</a:t>
            </a:r>
            <a:endParaRPr lang="en-US" sz="1200" i="1" err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6CF1B2-E654-77E2-DF43-A1E7A6E4BFD0}"/>
              </a:ext>
            </a:extLst>
          </p:cNvPr>
          <p:cNvSpPr txBox="1"/>
          <p:nvPr/>
        </p:nvSpPr>
        <p:spPr>
          <a:xfrm>
            <a:off x="6750231" y="948146"/>
            <a:ext cx="106679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b="1" i="1">
                <a:ea typeface="+mn-lt"/>
                <a:cs typeface="+mn-lt"/>
              </a:rPr>
              <a:t>Figure 7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5525A3-F0CA-91DD-D9A5-57EC54EA2B53}"/>
              </a:ext>
            </a:extLst>
          </p:cNvPr>
          <p:cNvSpPr txBox="1"/>
          <p:nvPr/>
        </p:nvSpPr>
        <p:spPr>
          <a:xfrm>
            <a:off x="3282043" y="3086100"/>
            <a:ext cx="598715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b="1" i="1">
                <a:ea typeface="+mn-lt"/>
                <a:cs typeface="+mn-lt"/>
              </a:rPr>
              <a:t>Figure 8</a:t>
            </a:r>
            <a:endParaRPr lang="en-US" sz="800">
              <a:ea typeface="+mn-lt"/>
              <a:cs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183C0C-6F1D-0C21-BA9C-6518A56943EA}"/>
              </a:ext>
            </a:extLst>
          </p:cNvPr>
          <p:cNvSpPr txBox="1"/>
          <p:nvPr/>
        </p:nvSpPr>
        <p:spPr>
          <a:xfrm>
            <a:off x="6748072" y="3087974"/>
            <a:ext cx="788233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b="1" i="1"/>
              <a:t>Figure 9</a:t>
            </a: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13404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4637E-A30A-A389-0CE0-E1693ABFB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 &amp; Proceedings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E12047-B01A-11EB-FF46-2838CF9564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Challenges:</a:t>
            </a:r>
          </a:p>
          <a:p>
            <a:pPr marL="610235" lvl="1" indent="-285750"/>
            <a:r>
              <a:rPr lang="en-US"/>
              <a:t>Work around the sun and weather conditions</a:t>
            </a:r>
          </a:p>
          <a:p>
            <a:pPr marL="610235" lvl="1" indent="-285750"/>
            <a:r>
              <a:rPr lang="en-US"/>
              <a:t>Resistor values had to increase by precise increments </a:t>
            </a:r>
          </a:p>
          <a:p>
            <a:pPr marL="0" indent="0">
              <a:buNone/>
            </a:pPr>
            <a:r>
              <a:rPr lang="en-US"/>
              <a:t>Future Studies:</a:t>
            </a:r>
          </a:p>
          <a:p>
            <a:pPr marL="629920" lvl="1" indent="-305435"/>
            <a:r>
              <a:rPr lang="en-US">
                <a:ea typeface="+mn-lt"/>
                <a:cs typeface="+mn-lt"/>
              </a:rPr>
              <a:t>Cleanse P-V I-V curve field data</a:t>
            </a:r>
            <a:endParaRPr lang="en-US"/>
          </a:p>
          <a:p>
            <a:pPr marL="629920" lvl="1" indent="-305435"/>
            <a:r>
              <a:rPr lang="en-US"/>
              <a:t>Construct a buck converter, experiment, collect, and analyze data</a:t>
            </a:r>
          </a:p>
          <a:p>
            <a:pPr marL="899795" lvl="2" indent="-305435"/>
            <a:r>
              <a:rPr lang="en-US">
                <a:ea typeface="+mn-lt"/>
                <a:cs typeface="+mn-lt"/>
              </a:rPr>
              <a:t>Determine functional differences between DC-DC switching and linear regulators</a:t>
            </a:r>
          </a:p>
          <a:p>
            <a:pPr marL="629920" lvl="1" indent="-305435"/>
            <a:endParaRPr lang="en-US"/>
          </a:p>
          <a:p>
            <a:pPr marL="629920" lvl="1" indent="-305435"/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29981CF-9916-00A1-818F-F480A9172FA8}"/>
              </a:ext>
            </a:extLst>
          </p:cNvPr>
          <p:cNvSpPr txBox="1">
            <a:spLocks/>
          </p:cNvSpPr>
          <p:nvPr/>
        </p:nvSpPr>
        <p:spPr>
          <a:xfrm>
            <a:off x="461756" y="2161889"/>
            <a:ext cx="5636880" cy="3901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0235" lvl="1" indent="-285750"/>
            <a:r>
              <a:rPr lang="en-US">
                <a:ea typeface="+mn-lt"/>
                <a:cs typeface="+mn-lt"/>
              </a:rPr>
              <a:t>In PSIM: maximum power point at 60.53 watts, highest extracted power efficiency at irradiance of 1000 W/m^2 and temperature of 25°C </a:t>
            </a:r>
            <a:endParaRPr lang="en-US"/>
          </a:p>
          <a:p>
            <a:pPr marL="629920" lvl="1" indent="-305435"/>
            <a:r>
              <a:rPr lang="en-US">
                <a:ea typeface="+mn-lt"/>
                <a:cs typeface="+mn-lt"/>
              </a:rPr>
              <a:t>Voltage divider linear regulators are inefficient, but simple and low cost</a:t>
            </a:r>
          </a:p>
          <a:p>
            <a:pPr marL="610235" lvl="1" indent="-285750"/>
            <a:r>
              <a:rPr lang="en-US">
                <a:ea typeface="+mn-lt"/>
                <a:cs typeface="+mn-lt"/>
              </a:rPr>
              <a:t>Buck switching converters can be more efficient compared to linear regulators – better or more precise depending on the application</a:t>
            </a:r>
            <a:endParaRPr lang="en-US"/>
          </a:p>
          <a:p>
            <a:pPr marL="1241425" lvl="3" indent="-305435">
              <a:buFont typeface="'Wingdings 2',Sans-Serif"/>
              <a:buChar char=""/>
            </a:pPr>
            <a:r>
              <a:rPr lang="en-US">
                <a:ea typeface="+mn-lt"/>
                <a:cs typeface="+mn-lt"/>
              </a:rPr>
              <a:t>Buck converter can provide variable output, whereas linear voltage regulator is stuck at only one output level</a:t>
            </a:r>
          </a:p>
          <a:p>
            <a:pPr marL="1241425" lvl="3" indent="-305435">
              <a:buFont typeface="'Wingdings 2',Sans-Serif"/>
              <a:buChar char=""/>
            </a:pPr>
            <a:r>
              <a:rPr lang="en-US">
                <a:ea typeface="+mn-lt"/>
                <a:cs typeface="+mn-lt"/>
              </a:rPr>
              <a:t>Highly efficient and wastes less power</a:t>
            </a:r>
          </a:p>
          <a:p>
            <a:pPr marL="935990" lvl="3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37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4EE0E-B61F-3DE8-9405-4BF71C530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1BDAA-8EEA-F9A7-9667-BB1F4C58B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02055"/>
            <a:ext cx="11029615" cy="43351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>
                <a:latin typeface="Gill Sans MT"/>
                <a:ea typeface="+mn-lt"/>
                <a:cs typeface="+mn-lt"/>
              </a:rPr>
              <a:t>Special thanks to: 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Gill Sans MT"/>
                <a:ea typeface="+mn-lt"/>
                <a:cs typeface="+mn-lt"/>
              </a:rPr>
              <a:t>Department of Electrical and Computer Engineering</a:t>
            </a:r>
            <a:endParaRPr lang="en-US">
              <a:latin typeface="Gill Sans MT"/>
            </a:endParaRPr>
          </a:p>
          <a:p>
            <a:pPr marL="629920" lvl="1" indent="-305435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Courier New" panose="05020102010507070707" pitchFamily="18" charset="2"/>
              <a:buChar char="o"/>
            </a:pPr>
            <a:r>
              <a:rPr lang="en-US" sz="1800" b="1">
                <a:latin typeface="Gill Sans MT"/>
                <a:ea typeface="+mn-lt"/>
                <a:cs typeface="+mn-lt"/>
              </a:rPr>
              <a:t>Mahshid </a:t>
            </a:r>
            <a:r>
              <a:rPr lang="en-US" sz="1800" b="1" err="1">
                <a:latin typeface="Gill Sans MT"/>
                <a:ea typeface="+mn-lt"/>
                <a:cs typeface="+mn-lt"/>
              </a:rPr>
              <a:t>Amirabadi</a:t>
            </a:r>
            <a:r>
              <a:rPr lang="en-US" sz="1800">
                <a:latin typeface="Gill Sans MT"/>
                <a:ea typeface="+mn-lt"/>
                <a:cs typeface="+mn-lt"/>
              </a:rPr>
              <a:t>, </a:t>
            </a:r>
            <a:r>
              <a:rPr lang="en-US" sz="1800" i="1">
                <a:latin typeface="Gill Sans MT"/>
                <a:ea typeface="+mn-lt"/>
                <a:cs typeface="+mn-lt"/>
              </a:rPr>
              <a:t>Associate Professor</a:t>
            </a:r>
            <a:endParaRPr lang="en-US" sz="1800">
              <a:latin typeface="Gill Sans MT"/>
              <a:ea typeface="+mn-lt"/>
              <a:cs typeface="+mn-lt"/>
            </a:endParaRPr>
          </a:p>
          <a:p>
            <a:pPr marL="629920" lvl="1" indent="-305435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Courier New" panose="05020102010507070707" pitchFamily="18" charset="2"/>
              <a:buChar char="o"/>
            </a:pPr>
            <a:r>
              <a:rPr lang="en-US" sz="1800" b="1">
                <a:latin typeface="Gill Sans MT"/>
                <a:ea typeface="+mn-lt"/>
                <a:cs typeface="+mn-lt"/>
              </a:rPr>
              <a:t>Mojtaba Salehi,</a:t>
            </a:r>
            <a:r>
              <a:rPr lang="en-US" sz="1800">
                <a:latin typeface="Gill Sans MT"/>
                <a:ea typeface="+mn-lt"/>
                <a:cs typeface="+mn-lt"/>
              </a:rPr>
              <a:t> </a:t>
            </a:r>
            <a:r>
              <a:rPr lang="en-US" sz="1800" i="1">
                <a:latin typeface="Gill Sans MT"/>
                <a:ea typeface="+mn-lt"/>
                <a:cs typeface="+mn-lt"/>
              </a:rPr>
              <a:t>Ph.D. Student</a:t>
            </a:r>
            <a:endParaRPr lang="en-US" sz="1800">
              <a:latin typeface="Gill Sans MT"/>
              <a:ea typeface="+mn-lt"/>
              <a:cs typeface="+mn-lt"/>
            </a:endParaRPr>
          </a:p>
          <a:p>
            <a:pPr marL="324485" lvl="1" inden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Gill Sans MT"/>
                <a:ea typeface="+mn-lt"/>
                <a:cs typeface="+mn-lt"/>
              </a:rPr>
              <a:t>Center for STEM Education</a:t>
            </a:r>
            <a:endParaRPr lang="en-US" sz="1800"/>
          </a:p>
          <a:p>
            <a:pPr marL="610235" lvl="1" indent="-28575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Courier New" panose="05020102010507070707" pitchFamily="18" charset="2"/>
              <a:buChar char="o"/>
            </a:pPr>
            <a:r>
              <a:rPr lang="en-US" sz="1800" b="1">
                <a:latin typeface="Gill Sans MT"/>
                <a:ea typeface="+mn-lt"/>
                <a:cs typeface="+mn-lt"/>
              </a:rPr>
              <a:t>Claire Duggan</a:t>
            </a:r>
            <a:r>
              <a:rPr lang="en-US" sz="1800">
                <a:latin typeface="Gill Sans MT"/>
                <a:ea typeface="+mn-lt"/>
                <a:cs typeface="+mn-lt"/>
              </a:rPr>
              <a:t>, </a:t>
            </a:r>
            <a:r>
              <a:rPr lang="en-US" sz="1800" i="1">
                <a:latin typeface="Gill Sans MT"/>
                <a:ea typeface="+mn-lt"/>
                <a:cs typeface="+mn-lt"/>
              </a:rPr>
              <a:t>Director of Programs and Operations</a:t>
            </a:r>
            <a:endParaRPr lang="en-US" sz="1800">
              <a:latin typeface="Gill Sans MT"/>
              <a:ea typeface="+mn-lt"/>
              <a:cs typeface="+mn-lt"/>
            </a:endParaRPr>
          </a:p>
          <a:p>
            <a:pPr marL="610235" lvl="1" indent="-28575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Courier New" panose="05020102010507070707" pitchFamily="18" charset="2"/>
              <a:buChar char="o"/>
            </a:pPr>
            <a:r>
              <a:rPr lang="en-US" sz="1800" b="1">
                <a:latin typeface="Gill Sans MT"/>
                <a:ea typeface="+mn-lt"/>
                <a:cs typeface="+mn-lt"/>
              </a:rPr>
              <a:t>Nicolas Fuchs</a:t>
            </a:r>
            <a:r>
              <a:rPr lang="en-US" sz="1800">
                <a:latin typeface="Gill Sans MT"/>
                <a:ea typeface="+mn-lt"/>
                <a:cs typeface="+mn-lt"/>
              </a:rPr>
              <a:t>, </a:t>
            </a:r>
            <a:r>
              <a:rPr lang="en-US" sz="1800" i="1">
                <a:latin typeface="Gill Sans MT"/>
                <a:ea typeface="+mn-lt"/>
                <a:cs typeface="+mn-lt"/>
              </a:rPr>
              <a:t>Project Implementation Coordinator</a:t>
            </a:r>
            <a:endParaRPr lang="en-US" sz="1800">
              <a:latin typeface="Gill Sans MT"/>
            </a:endParaRPr>
          </a:p>
          <a:p>
            <a:pPr marL="610235" lvl="1" indent="-28575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Courier New" panose="05020102010507070707" pitchFamily="18" charset="2"/>
              <a:buChar char="o"/>
            </a:pPr>
            <a:r>
              <a:rPr lang="en-US" sz="1800" b="1">
                <a:latin typeface="Gill Sans MT"/>
                <a:ea typeface="+mn-lt"/>
                <a:cs typeface="+mn-lt"/>
              </a:rPr>
              <a:t>Franklin Ollivierre III and Katherine Aristizabal Norena,</a:t>
            </a:r>
            <a:r>
              <a:rPr lang="en-US" sz="1800">
                <a:latin typeface="Gill Sans MT"/>
                <a:ea typeface="+mn-lt"/>
                <a:cs typeface="+mn-lt"/>
              </a:rPr>
              <a:t> </a:t>
            </a:r>
            <a:r>
              <a:rPr lang="en-US" sz="1800" i="1">
                <a:latin typeface="Gill Sans MT"/>
                <a:ea typeface="+mn-lt"/>
                <a:cs typeface="+mn-lt"/>
              </a:rPr>
              <a:t>YSP Coordinators</a:t>
            </a:r>
            <a:endParaRPr lang="en-US" sz="1800">
              <a:latin typeface="Gill Sans MT"/>
              <a:ea typeface="+mn-lt"/>
              <a:cs typeface="+mn-lt"/>
            </a:endParaRP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27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394D8-F14F-8336-F602-C25EC8661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ABSTRACT</a:t>
            </a:r>
          </a:p>
        </p:txBody>
      </p:sp>
      <p:sp>
        <p:nvSpPr>
          <p:cNvPr id="353" name="Rectangle 230">
            <a:extLst>
              <a:ext uri="{FF2B5EF4-FFF2-40B4-BE49-F238E27FC236}">
                <a16:creationId xmlns:a16="http://schemas.microsoft.com/office/drawing/2014/main" id="{ECE8BD3D-B26C-484F-8B54-B2CFC63499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2180496"/>
            <a:ext cx="3703320" cy="404568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6" descr="Diagram&#10;&#10;Description automatically generated">
            <a:extLst>
              <a:ext uri="{FF2B5EF4-FFF2-40B4-BE49-F238E27FC236}">
                <a16:creationId xmlns:a16="http://schemas.microsoft.com/office/drawing/2014/main" id="{E88E58C9-3DB2-2084-24F9-6C4D586076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14" r="17162" b="2"/>
          <a:stretch/>
        </p:blipFill>
        <p:spPr>
          <a:xfrm>
            <a:off x="657225" y="2361056"/>
            <a:ext cx="3305175" cy="3649219"/>
          </a:xfrm>
          <a:prstGeom prst="rect">
            <a:avLst/>
          </a:prstGeom>
        </p:spPr>
      </p:pic>
      <p:graphicFrame>
        <p:nvGraphicFramePr>
          <p:cNvPr id="194" name="Diagram 194">
            <a:extLst>
              <a:ext uri="{FF2B5EF4-FFF2-40B4-BE49-F238E27FC236}">
                <a16:creationId xmlns:a16="http://schemas.microsoft.com/office/drawing/2014/main" id="{21A2E6D2-451E-DB6F-4FE0-DC244BE9EE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9423761"/>
              </p:ext>
            </p:extLst>
          </p:nvPr>
        </p:nvGraphicFramePr>
        <p:xfrm>
          <a:off x="4505325" y="2180496"/>
          <a:ext cx="7105481" cy="4045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1" name="Ink 210">
                <a:extLst>
                  <a:ext uri="{FF2B5EF4-FFF2-40B4-BE49-F238E27FC236}">
                    <a16:creationId xmlns:a16="http://schemas.microsoft.com/office/drawing/2014/main" id="{B4CA338D-ED90-4493-6D45-02960C62B228}"/>
                  </a:ext>
                </a:extLst>
              </p14:cNvPr>
              <p14:cNvContentPartPr/>
              <p14:nvPr/>
            </p14:nvContentPartPr>
            <p14:xfrm>
              <a:off x="622299" y="2418808"/>
              <a:ext cx="3305175" cy="76200"/>
            </p14:xfrm>
          </p:contentPart>
        </mc:Choice>
        <mc:Fallback xmlns="">
          <p:pic>
            <p:nvPicPr>
              <p:cNvPr id="211" name="Ink 210">
                <a:extLst>
                  <a:ext uri="{FF2B5EF4-FFF2-40B4-BE49-F238E27FC236}">
                    <a16:creationId xmlns:a16="http://schemas.microsoft.com/office/drawing/2014/main" id="{B4CA338D-ED90-4493-6D45-02960C62B22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4277" y="2401004"/>
                <a:ext cx="3340858" cy="1114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9" name="Ink 218">
                <a:extLst>
                  <a:ext uri="{FF2B5EF4-FFF2-40B4-BE49-F238E27FC236}">
                    <a16:creationId xmlns:a16="http://schemas.microsoft.com/office/drawing/2014/main" id="{3FE09C8B-A54E-7B85-1857-F27880C937A0}"/>
                  </a:ext>
                </a:extLst>
              </p14:cNvPr>
              <p14:cNvContentPartPr/>
              <p14:nvPr/>
            </p14:nvContentPartPr>
            <p14:xfrm>
              <a:off x="749299" y="2508250"/>
              <a:ext cx="1438275" cy="38100"/>
            </p14:xfrm>
          </p:contentPart>
        </mc:Choice>
        <mc:Fallback xmlns="">
          <p:pic>
            <p:nvPicPr>
              <p:cNvPr id="219" name="Ink 218">
                <a:extLst>
                  <a:ext uri="{FF2B5EF4-FFF2-40B4-BE49-F238E27FC236}">
                    <a16:creationId xmlns:a16="http://schemas.microsoft.com/office/drawing/2014/main" id="{3FE09C8B-A54E-7B85-1857-F27880C937A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31325" y="2490932"/>
                <a:ext cx="1473863" cy="72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20" name="Ink 219">
                <a:extLst>
                  <a:ext uri="{FF2B5EF4-FFF2-40B4-BE49-F238E27FC236}">
                    <a16:creationId xmlns:a16="http://schemas.microsoft.com/office/drawing/2014/main" id="{106CFECE-C618-6AFD-79FC-80F36DAD537E}"/>
                  </a:ext>
                </a:extLst>
              </p14:cNvPr>
              <p14:cNvContentPartPr/>
              <p14:nvPr/>
            </p14:nvContentPartPr>
            <p14:xfrm>
              <a:off x="2387600" y="2495549"/>
              <a:ext cx="1066800" cy="19050"/>
            </p14:xfrm>
          </p:contentPart>
        </mc:Choice>
        <mc:Fallback xmlns="">
          <p:pic>
            <p:nvPicPr>
              <p:cNvPr id="220" name="Ink 219">
                <a:extLst>
                  <a:ext uri="{FF2B5EF4-FFF2-40B4-BE49-F238E27FC236}">
                    <a16:creationId xmlns:a16="http://schemas.microsoft.com/office/drawing/2014/main" id="{106CFECE-C618-6AFD-79FC-80F36DAD537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369525" y="1543049"/>
                <a:ext cx="1102589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1" name="Ink 220">
                <a:extLst>
                  <a:ext uri="{FF2B5EF4-FFF2-40B4-BE49-F238E27FC236}">
                    <a16:creationId xmlns:a16="http://schemas.microsoft.com/office/drawing/2014/main" id="{74666670-FC21-494C-89C5-1CDBBDC9583C}"/>
                  </a:ext>
                </a:extLst>
              </p14:cNvPr>
              <p14:cNvContentPartPr/>
              <p14:nvPr/>
            </p14:nvContentPartPr>
            <p14:xfrm>
              <a:off x="1092199" y="2495550"/>
              <a:ext cx="2276475" cy="57150"/>
            </p14:xfrm>
          </p:contentPart>
        </mc:Choice>
        <mc:Fallback xmlns="">
          <p:pic>
            <p:nvPicPr>
              <p:cNvPr id="221" name="Ink 220">
                <a:extLst>
                  <a:ext uri="{FF2B5EF4-FFF2-40B4-BE49-F238E27FC236}">
                    <a16:creationId xmlns:a16="http://schemas.microsoft.com/office/drawing/2014/main" id="{74666670-FC21-494C-89C5-1CDBBDC9583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74212" y="2476111"/>
                <a:ext cx="2312090" cy="956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2" name="Ink 221">
                <a:extLst>
                  <a:ext uri="{FF2B5EF4-FFF2-40B4-BE49-F238E27FC236}">
                    <a16:creationId xmlns:a16="http://schemas.microsoft.com/office/drawing/2014/main" id="{19785078-A7F6-43C4-555C-7142C806EE7D}"/>
                  </a:ext>
                </a:extLst>
              </p14:cNvPr>
              <p14:cNvContentPartPr/>
              <p14:nvPr/>
            </p14:nvContentPartPr>
            <p14:xfrm>
              <a:off x="685799" y="2520950"/>
              <a:ext cx="1990725" cy="152400"/>
            </p14:xfrm>
          </p:contentPart>
        </mc:Choice>
        <mc:Fallback xmlns="">
          <p:pic>
            <p:nvPicPr>
              <p:cNvPr id="222" name="Ink 221">
                <a:extLst>
                  <a:ext uri="{FF2B5EF4-FFF2-40B4-BE49-F238E27FC236}">
                    <a16:creationId xmlns:a16="http://schemas.microsoft.com/office/drawing/2014/main" id="{19785078-A7F6-43C4-555C-7142C806EE7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7777" y="2503270"/>
                <a:ext cx="2026409" cy="1874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4" name="Ink 223">
                <a:extLst>
                  <a:ext uri="{FF2B5EF4-FFF2-40B4-BE49-F238E27FC236}">
                    <a16:creationId xmlns:a16="http://schemas.microsoft.com/office/drawing/2014/main" id="{B0D0051F-EAEC-44A4-2DBA-516DFB41E097}"/>
                  </a:ext>
                </a:extLst>
              </p14:cNvPr>
              <p14:cNvContentPartPr/>
              <p14:nvPr/>
            </p14:nvContentPartPr>
            <p14:xfrm>
              <a:off x="698499" y="2495549"/>
              <a:ext cx="2428875" cy="219075"/>
            </p14:xfrm>
          </p:contentPart>
        </mc:Choice>
        <mc:Fallback xmlns="">
          <p:pic>
            <p:nvPicPr>
              <p:cNvPr id="224" name="Ink 223">
                <a:extLst>
                  <a:ext uri="{FF2B5EF4-FFF2-40B4-BE49-F238E27FC236}">
                    <a16:creationId xmlns:a16="http://schemas.microsoft.com/office/drawing/2014/main" id="{B0D0051F-EAEC-44A4-2DBA-516DFB41E09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80531" y="2477444"/>
                <a:ext cx="2464451" cy="2549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25" name="Ink 224">
                <a:extLst>
                  <a:ext uri="{FF2B5EF4-FFF2-40B4-BE49-F238E27FC236}">
                    <a16:creationId xmlns:a16="http://schemas.microsoft.com/office/drawing/2014/main" id="{77C59C02-7D42-8FA2-4F5D-143A5A6DE809}"/>
                  </a:ext>
                </a:extLst>
              </p14:cNvPr>
              <p14:cNvContentPartPr/>
              <p14:nvPr/>
            </p14:nvContentPartPr>
            <p14:xfrm>
              <a:off x="749299" y="2557906"/>
              <a:ext cx="2066925" cy="38100"/>
            </p14:xfrm>
          </p:contentPart>
        </mc:Choice>
        <mc:Fallback xmlns="">
          <p:pic>
            <p:nvPicPr>
              <p:cNvPr id="225" name="Ink 224">
                <a:extLst>
                  <a:ext uri="{FF2B5EF4-FFF2-40B4-BE49-F238E27FC236}">
                    <a16:creationId xmlns:a16="http://schemas.microsoft.com/office/drawing/2014/main" id="{77C59C02-7D42-8FA2-4F5D-143A5A6DE80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31291" y="2541048"/>
                <a:ext cx="2102580" cy="7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7" name="Ink 226">
                <a:extLst>
                  <a:ext uri="{FF2B5EF4-FFF2-40B4-BE49-F238E27FC236}">
                    <a16:creationId xmlns:a16="http://schemas.microsoft.com/office/drawing/2014/main" id="{2EDF6C24-712D-8277-D546-07BDD4244F86}"/>
                  </a:ext>
                </a:extLst>
              </p14:cNvPr>
              <p14:cNvContentPartPr/>
              <p14:nvPr/>
            </p14:nvContentPartPr>
            <p14:xfrm>
              <a:off x="623532" y="2392102"/>
              <a:ext cx="1619250" cy="533400"/>
            </p14:xfrm>
          </p:contentPart>
        </mc:Choice>
        <mc:Fallback xmlns="">
          <p:pic>
            <p:nvPicPr>
              <p:cNvPr id="227" name="Ink 226">
                <a:extLst>
                  <a:ext uri="{FF2B5EF4-FFF2-40B4-BE49-F238E27FC236}">
                    <a16:creationId xmlns:a16="http://schemas.microsoft.com/office/drawing/2014/main" id="{2EDF6C24-712D-8277-D546-07BDD4244F8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05532" y="2374167"/>
                <a:ext cx="1654889" cy="568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28" name="Ink 227">
                <a:extLst>
                  <a:ext uri="{FF2B5EF4-FFF2-40B4-BE49-F238E27FC236}">
                    <a16:creationId xmlns:a16="http://schemas.microsoft.com/office/drawing/2014/main" id="{1E75B7B7-3262-D9FC-5839-CC0FDF1826B2}"/>
                  </a:ext>
                </a:extLst>
              </p14:cNvPr>
              <p14:cNvContentPartPr/>
              <p14:nvPr/>
            </p14:nvContentPartPr>
            <p14:xfrm>
              <a:off x="2826106" y="2273804"/>
              <a:ext cx="1162050" cy="419100"/>
            </p14:xfrm>
          </p:contentPart>
        </mc:Choice>
        <mc:Fallback xmlns="">
          <p:pic>
            <p:nvPicPr>
              <p:cNvPr id="228" name="Ink 227">
                <a:extLst>
                  <a:ext uri="{FF2B5EF4-FFF2-40B4-BE49-F238E27FC236}">
                    <a16:creationId xmlns:a16="http://schemas.microsoft.com/office/drawing/2014/main" id="{1E75B7B7-3262-D9FC-5839-CC0FDF1826B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808112" y="2255924"/>
                <a:ext cx="1197678" cy="4545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41" name="Ink 240">
                <a:extLst>
                  <a:ext uri="{FF2B5EF4-FFF2-40B4-BE49-F238E27FC236}">
                    <a16:creationId xmlns:a16="http://schemas.microsoft.com/office/drawing/2014/main" id="{8574F46A-6700-2ED3-E2D3-9AE3E920A39F}"/>
                  </a:ext>
                </a:extLst>
              </p14:cNvPr>
              <p14:cNvContentPartPr/>
              <p14:nvPr/>
            </p14:nvContentPartPr>
            <p14:xfrm>
              <a:off x="584743" y="2387733"/>
              <a:ext cx="2667000" cy="419100"/>
            </p14:xfrm>
          </p:contentPart>
        </mc:Choice>
        <mc:Fallback xmlns="">
          <p:pic>
            <p:nvPicPr>
              <p:cNvPr id="241" name="Ink 240">
                <a:extLst>
                  <a:ext uri="{FF2B5EF4-FFF2-40B4-BE49-F238E27FC236}">
                    <a16:creationId xmlns:a16="http://schemas.microsoft.com/office/drawing/2014/main" id="{8574F46A-6700-2ED3-E2D3-9AE3E920A39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66747" y="2369622"/>
                <a:ext cx="2702632" cy="454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42" name="Ink 241">
                <a:extLst>
                  <a:ext uri="{FF2B5EF4-FFF2-40B4-BE49-F238E27FC236}">
                    <a16:creationId xmlns:a16="http://schemas.microsoft.com/office/drawing/2014/main" id="{0855F8BE-8453-A6BB-26CE-48F544F5060D}"/>
                  </a:ext>
                </a:extLst>
              </p14:cNvPr>
              <p14:cNvContentPartPr/>
              <p14:nvPr/>
            </p14:nvContentPartPr>
            <p14:xfrm>
              <a:off x="2677967" y="5104339"/>
              <a:ext cx="1104900" cy="628650"/>
            </p14:xfrm>
          </p:contentPart>
        </mc:Choice>
        <mc:Fallback xmlns="">
          <p:pic>
            <p:nvPicPr>
              <p:cNvPr id="242" name="Ink 241">
                <a:extLst>
                  <a:ext uri="{FF2B5EF4-FFF2-40B4-BE49-F238E27FC236}">
                    <a16:creationId xmlns:a16="http://schemas.microsoft.com/office/drawing/2014/main" id="{0855F8BE-8453-A6BB-26CE-48F544F5060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660007" y="5086408"/>
                <a:ext cx="1140461" cy="6641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43" name="Ink 242">
                <a:extLst>
                  <a:ext uri="{FF2B5EF4-FFF2-40B4-BE49-F238E27FC236}">
                    <a16:creationId xmlns:a16="http://schemas.microsoft.com/office/drawing/2014/main" id="{12B986FA-0B86-74DA-4A89-318742FB8270}"/>
                  </a:ext>
                </a:extLst>
              </p14:cNvPr>
              <p14:cNvContentPartPr/>
              <p14:nvPr/>
            </p14:nvContentPartPr>
            <p14:xfrm>
              <a:off x="2644510" y="5210070"/>
              <a:ext cx="1323975" cy="466725"/>
            </p14:xfrm>
          </p:contentPart>
        </mc:Choice>
        <mc:Fallback xmlns="">
          <p:pic>
            <p:nvPicPr>
              <p:cNvPr id="243" name="Ink 242">
                <a:extLst>
                  <a:ext uri="{FF2B5EF4-FFF2-40B4-BE49-F238E27FC236}">
                    <a16:creationId xmlns:a16="http://schemas.microsoft.com/office/drawing/2014/main" id="{12B986FA-0B86-74DA-4A89-318742FB827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26546" y="5191952"/>
                <a:ext cx="1359544" cy="502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7" name="Ink 256">
                <a:extLst>
                  <a:ext uri="{FF2B5EF4-FFF2-40B4-BE49-F238E27FC236}">
                    <a16:creationId xmlns:a16="http://schemas.microsoft.com/office/drawing/2014/main" id="{2D167429-5E83-E1D1-8AF8-255886341253}"/>
                  </a:ext>
                </a:extLst>
              </p14:cNvPr>
              <p14:cNvContentPartPr/>
              <p14:nvPr/>
            </p14:nvContentPartPr>
            <p14:xfrm>
              <a:off x="3289300" y="5136494"/>
              <a:ext cx="742950" cy="590550"/>
            </p14:xfrm>
          </p:contentPart>
        </mc:Choice>
        <mc:Fallback xmlns="">
          <p:pic>
            <p:nvPicPr>
              <p:cNvPr id="257" name="Ink 256">
                <a:extLst>
                  <a:ext uri="{FF2B5EF4-FFF2-40B4-BE49-F238E27FC236}">
                    <a16:creationId xmlns:a16="http://schemas.microsoft.com/office/drawing/2014/main" id="{2D167429-5E83-E1D1-8AF8-25588634125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271215" y="5118401"/>
                <a:ext cx="778759" cy="6263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58" name="Ink 257">
                <a:extLst>
                  <a:ext uri="{FF2B5EF4-FFF2-40B4-BE49-F238E27FC236}">
                    <a16:creationId xmlns:a16="http://schemas.microsoft.com/office/drawing/2014/main" id="{36FF48FF-80A7-05E1-979A-3C3EA9617A7C}"/>
                  </a:ext>
                </a:extLst>
              </p14:cNvPr>
              <p14:cNvContentPartPr/>
              <p14:nvPr/>
            </p14:nvContentPartPr>
            <p14:xfrm>
              <a:off x="609599" y="4060607"/>
              <a:ext cx="295275" cy="657225"/>
            </p14:xfrm>
          </p:contentPart>
        </mc:Choice>
        <mc:Fallback xmlns="">
          <p:pic>
            <p:nvPicPr>
              <p:cNvPr id="258" name="Ink 257">
                <a:extLst>
                  <a:ext uri="{FF2B5EF4-FFF2-40B4-BE49-F238E27FC236}">
                    <a16:creationId xmlns:a16="http://schemas.microsoft.com/office/drawing/2014/main" id="{36FF48FF-80A7-05E1-979A-3C3EA9617A7C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91506" y="4042738"/>
                <a:ext cx="331099" cy="6926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90" name="Ink 289">
                <a:extLst>
                  <a:ext uri="{FF2B5EF4-FFF2-40B4-BE49-F238E27FC236}">
                    <a16:creationId xmlns:a16="http://schemas.microsoft.com/office/drawing/2014/main" id="{6B0CEC94-CC7C-A635-8359-FB50CC8EF976}"/>
                  </a:ext>
                </a:extLst>
              </p14:cNvPr>
              <p14:cNvContentPartPr/>
              <p14:nvPr/>
            </p14:nvContentPartPr>
            <p14:xfrm>
              <a:off x="658966" y="4217727"/>
              <a:ext cx="523875" cy="619125"/>
            </p14:xfrm>
          </p:contentPart>
        </mc:Choice>
        <mc:Fallback xmlns="">
          <p:pic>
            <p:nvPicPr>
              <p:cNvPr id="290" name="Ink 289">
                <a:extLst>
                  <a:ext uri="{FF2B5EF4-FFF2-40B4-BE49-F238E27FC236}">
                    <a16:creationId xmlns:a16="http://schemas.microsoft.com/office/drawing/2014/main" id="{6B0CEC94-CC7C-A635-8359-FB50CC8EF97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41000" y="4199666"/>
                <a:ext cx="559447" cy="6548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91" name="Ink 290">
                <a:extLst>
                  <a:ext uri="{FF2B5EF4-FFF2-40B4-BE49-F238E27FC236}">
                    <a16:creationId xmlns:a16="http://schemas.microsoft.com/office/drawing/2014/main" id="{B37E1DEA-E81C-7D72-4045-7D91E1690622}"/>
                  </a:ext>
                </a:extLst>
              </p14:cNvPr>
              <p14:cNvContentPartPr/>
              <p14:nvPr/>
            </p14:nvContentPartPr>
            <p14:xfrm>
              <a:off x="2537922" y="2341821"/>
              <a:ext cx="1428750" cy="323850"/>
            </p14:xfrm>
          </p:contentPart>
        </mc:Choice>
        <mc:Fallback xmlns="">
          <p:pic>
            <p:nvPicPr>
              <p:cNvPr id="291" name="Ink 290">
                <a:extLst>
                  <a:ext uri="{FF2B5EF4-FFF2-40B4-BE49-F238E27FC236}">
                    <a16:creationId xmlns:a16="http://schemas.microsoft.com/office/drawing/2014/main" id="{B37E1DEA-E81C-7D72-4045-7D91E169062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519891" y="2324047"/>
                <a:ext cx="1464451" cy="3590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93" name="Ink 292">
                <a:extLst>
                  <a:ext uri="{FF2B5EF4-FFF2-40B4-BE49-F238E27FC236}">
                    <a16:creationId xmlns:a16="http://schemas.microsoft.com/office/drawing/2014/main" id="{3F8280AB-DDD6-3A34-A912-660903460FA5}"/>
                  </a:ext>
                </a:extLst>
              </p14:cNvPr>
              <p14:cNvContentPartPr/>
              <p14:nvPr/>
            </p14:nvContentPartPr>
            <p14:xfrm>
              <a:off x="6883400" y="3486150"/>
              <a:ext cx="19050" cy="19050"/>
            </p14:xfrm>
          </p:contentPart>
        </mc:Choice>
        <mc:Fallback xmlns="">
          <p:pic>
            <p:nvPicPr>
              <p:cNvPr id="293" name="Ink 292">
                <a:extLst>
                  <a:ext uri="{FF2B5EF4-FFF2-40B4-BE49-F238E27FC236}">
                    <a16:creationId xmlns:a16="http://schemas.microsoft.com/office/drawing/2014/main" id="{3F8280AB-DDD6-3A34-A912-660903460FA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930900" y="2533650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94" name="Ink 293">
                <a:extLst>
                  <a:ext uri="{FF2B5EF4-FFF2-40B4-BE49-F238E27FC236}">
                    <a16:creationId xmlns:a16="http://schemas.microsoft.com/office/drawing/2014/main" id="{C3574329-3792-6D75-CFD6-8048A6633D83}"/>
                  </a:ext>
                </a:extLst>
              </p14:cNvPr>
              <p14:cNvContentPartPr/>
              <p14:nvPr/>
            </p14:nvContentPartPr>
            <p14:xfrm>
              <a:off x="8001000" y="3460750"/>
              <a:ext cx="19050" cy="19050"/>
            </p14:xfrm>
          </p:contentPart>
        </mc:Choice>
        <mc:Fallback xmlns="">
          <p:pic>
            <p:nvPicPr>
              <p:cNvPr id="294" name="Ink 293">
                <a:extLst>
                  <a:ext uri="{FF2B5EF4-FFF2-40B4-BE49-F238E27FC236}">
                    <a16:creationId xmlns:a16="http://schemas.microsoft.com/office/drawing/2014/main" id="{C3574329-3792-6D75-CFD6-8048A6633D83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048500" y="2508250"/>
                <a:ext cx="1905000" cy="1905000"/>
              </a:xfrm>
              <a:prstGeom prst="rect">
                <a:avLst/>
              </a:prstGeom>
            </p:spPr>
          </p:pic>
        </mc:Fallback>
      </mc:AlternateContent>
      <p:pic>
        <p:nvPicPr>
          <p:cNvPr id="630" name="Picture 630">
            <a:extLst>
              <a:ext uri="{FF2B5EF4-FFF2-40B4-BE49-F238E27FC236}">
                <a16:creationId xmlns:a16="http://schemas.microsoft.com/office/drawing/2014/main" id="{7D33BCDC-47B1-953C-8B66-1EE401F5F714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72338" y="2336388"/>
            <a:ext cx="2047875" cy="3238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29ECC86-74B5-D8C4-B5F7-DF96E4F6421B}"/>
                  </a:ext>
                </a:extLst>
              </p14:cNvPr>
              <p14:cNvContentPartPr/>
              <p14:nvPr/>
            </p14:nvContentPartPr>
            <p14:xfrm>
              <a:off x="1148576" y="2356447"/>
              <a:ext cx="485774" cy="38099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29ECC86-74B5-D8C4-B5F7-DF96E4F6421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085324" y="2296917"/>
                <a:ext cx="611916" cy="1568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125D590-4D8F-834F-0535-2DB8C324CADD}"/>
                  </a:ext>
                </a:extLst>
              </p14:cNvPr>
              <p14:cNvContentPartPr/>
              <p14:nvPr/>
            </p14:nvContentPartPr>
            <p14:xfrm>
              <a:off x="715568" y="2419929"/>
              <a:ext cx="209549" cy="171449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125D590-4D8F-834F-0535-2DB8C324CAD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52013" y="2357938"/>
                <a:ext cx="336295" cy="2950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3F542E6-9DB5-CD70-EBA2-2DE56DBA196B}"/>
                  </a:ext>
                </a:extLst>
              </p14:cNvPr>
              <p14:cNvContentPartPr/>
              <p14:nvPr/>
            </p14:nvContentPartPr>
            <p14:xfrm>
              <a:off x="3109265" y="2453360"/>
              <a:ext cx="238124" cy="76199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3F542E6-9DB5-CD70-EBA2-2DE56DBA196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046126" y="2393563"/>
                <a:ext cx="364041" cy="1954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4D0429C-4D71-2DB8-20F1-1F1CDFD9C86D}"/>
                  </a:ext>
                </a:extLst>
              </p14:cNvPr>
              <p14:cNvContentPartPr/>
              <p14:nvPr/>
            </p14:nvContentPartPr>
            <p14:xfrm>
              <a:off x="3641174" y="2462800"/>
              <a:ext cx="352424" cy="190499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4D0429C-4D71-2DB8-20F1-1F1CDFD9C86D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578305" y="2398566"/>
                <a:ext cx="477802" cy="318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EF0DA0B-4A50-52CC-D440-D478D91F957C}"/>
                  </a:ext>
                </a:extLst>
              </p14:cNvPr>
              <p14:cNvContentPartPr/>
              <p14:nvPr/>
            </p14:nvContentPartPr>
            <p14:xfrm>
              <a:off x="3704652" y="2560296"/>
              <a:ext cx="19049" cy="19049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EF0DA0B-4A50-52CC-D440-D478D91F957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71077" y="-773279"/>
                <a:ext cx="6667150" cy="6667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A02146B-2E4C-3A0A-ECE3-6D83A69467DA}"/>
                  </a:ext>
                </a:extLst>
              </p14:cNvPr>
              <p14:cNvContentPartPr/>
              <p14:nvPr/>
            </p14:nvContentPartPr>
            <p14:xfrm>
              <a:off x="3376668" y="5337088"/>
              <a:ext cx="647699" cy="352424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A02146B-2E4C-3A0A-ECE3-6D83A69467DA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313557" y="5274219"/>
                <a:ext cx="773560" cy="4778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130E766-552C-87A4-2327-7BB75F939A28}"/>
                  </a:ext>
                </a:extLst>
              </p14:cNvPr>
              <p14:cNvContentPartPr/>
              <p14:nvPr/>
            </p14:nvContentPartPr>
            <p14:xfrm>
              <a:off x="3360713" y="5531126"/>
              <a:ext cx="209549" cy="57149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130E766-552C-87A4-2327-7BB75F939A28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297704" y="5469391"/>
                <a:ext cx="335206" cy="180266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Graphic 11" descr="Dim (Medium Sun) outline">
            <a:extLst>
              <a:ext uri="{FF2B5EF4-FFF2-40B4-BE49-F238E27FC236}">
                <a16:creationId xmlns:a16="http://schemas.microsoft.com/office/drawing/2014/main" id="{78E65AD4-B382-91D6-1A91-AA4898BDEEC6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2025869" y="2196662"/>
            <a:ext cx="796159" cy="78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7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6547D-E09C-7B12-F409-104C5ADEF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07FFA-551C-8F82-5F3B-C30313570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359790"/>
            <a:ext cx="11029615" cy="367830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05435" indent="-305435">
              <a:lnSpc>
                <a:spcPct val="160000"/>
              </a:lnSpc>
              <a:buNone/>
            </a:pPr>
            <a:r>
              <a:rPr lang="en-US" sz="1200">
                <a:solidFill>
                  <a:schemeClr val="tx1"/>
                </a:solidFill>
                <a:ea typeface="+mn-lt"/>
                <a:cs typeface="+mn-lt"/>
              </a:rPr>
              <a:t>Day, Michael. “Understanding Low Drop Out (LDO) Regulators .” </a:t>
            </a:r>
            <a:r>
              <a:rPr lang="en-US" sz="1200" i="1">
                <a:solidFill>
                  <a:schemeClr val="tx1"/>
                </a:solidFill>
                <a:ea typeface="+mn-lt"/>
                <a:cs typeface="+mn-lt"/>
              </a:rPr>
              <a:t>Texas Instruments</a:t>
            </a:r>
            <a:r>
              <a:rPr lang="en-US" sz="1200">
                <a:solidFill>
                  <a:schemeClr val="tx1"/>
                </a:solidFill>
                <a:ea typeface="+mn-lt"/>
                <a:cs typeface="+mn-lt"/>
              </a:rPr>
              <a:t>, 23 Dec. 2005. </a:t>
            </a:r>
            <a:endParaRPr lang="en-US" sz="1200">
              <a:solidFill>
                <a:schemeClr val="tx1"/>
              </a:solidFill>
            </a:endParaRPr>
          </a:p>
          <a:p>
            <a:pPr marL="305435" indent="-305435">
              <a:lnSpc>
                <a:spcPct val="160000"/>
              </a:lnSpc>
              <a:buNone/>
            </a:pPr>
            <a:r>
              <a:rPr lang="en-US" sz="1200">
                <a:solidFill>
                  <a:schemeClr val="tx1"/>
                </a:solidFill>
                <a:ea typeface="+mn-lt"/>
                <a:cs typeface="+mn-lt"/>
              </a:rPr>
              <a:t>Simpson, Chester. “Linear and Switching Voltage Regulator Fundamental Part 1.” </a:t>
            </a:r>
            <a:r>
              <a:rPr lang="en-US" sz="1200" i="1">
                <a:solidFill>
                  <a:schemeClr val="tx1"/>
                </a:solidFill>
                <a:ea typeface="+mn-lt"/>
                <a:cs typeface="+mn-lt"/>
              </a:rPr>
              <a:t>Texas Instruments</a:t>
            </a:r>
            <a:r>
              <a:rPr lang="en-US" sz="1200">
                <a:solidFill>
                  <a:schemeClr val="tx1"/>
                </a:solidFill>
                <a:ea typeface="+mn-lt"/>
                <a:cs typeface="+mn-lt"/>
              </a:rPr>
              <a:t>, 7 Dec. 2011. </a:t>
            </a:r>
            <a:endParaRPr lang="en-US" sz="1200">
              <a:solidFill>
                <a:schemeClr val="tx1"/>
              </a:solidFill>
            </a:endParaRPr>
          </a:p>
          <a:p>
            <a:pPr marL="305435" indent="-305435">
              <a:lnSpc>
                <a:spcPct val="160000"/>
              </a:lnSpc>
              <a:buNone/>
            </a:pPr>
            <a:r>
              <a:rPr lang="en-US" sz="1200">
                <a:solidFill>
                  <a:schemeClr val="tx1"/>
                </a:solidFill>
                <a:ea typeface="+mn-lt"/>
                <a:cs typeface="+mn-lt"/>
              </a:rPr>
              <a:t>“Solar Photovoltaic Cell Basics.” </a:t>
            </a:r>
            <a:r>
              <a:rPr lang="en-US" sz="1200" i="1">
                <a:solidFill>
                  <a:schemeClr val="tx1"/>
                </a:solidFill>
                <a:ea typeface="+mn-lt"/>
                <a:cs typeface="+mn-lt"/>
              </a:rPr>
              <a:t>Energy.gov, </a:t>
            </a:r>
            <a:r>
              <a:rPr lang="en-US" sz="1200">
                <a:ea typeface="+mn-lt"/>
                <a:cs typeface="+mn-lt"/>
              </a:rPr>
              <a:t>www.energy.gov/eere/solar/solar-photovoltaic-cell-basics</a:t>
            </a:r>
            <a:endParaRPr lang="en-US" sz="1200">
              <a:solidFill>
                <a:schemeClr val="tx1"/>
              </a:solidFill>
            </a:endParaRPr>
          </a:p>
          <a:p>
            <a:pPr marL="305435" indent="-305435">
              <a:lnSpc>
                <a:spcPct val="160000"/>
              </a:lnSpc>
              <a:buNone/>
            </a:pPr>
            <a:r>
              <a:rPr lang="en-US" sz="1200">
                <a:solidFill>
                  <a:schemeClr val="tx1"/>
                </a:solidFill>
                <a:ea typeface="+mn-lt"/>
                <a:cs typeface="+mn-lt"/>
              </a:rPr>
              <a:t>“Solar PV Modules: Features, Applications and How Do They Work.” </a:t>
            </a:r>
            <a:r>
              <a:rPr lang="en-US" sz="1200" i="1">
                <a:solidFill>
                  <a:schemeClr val="tx1"/>
                </a:solidFill>
                <a:ea typeface="+mn-lt"/>
                <a:cs typeface="+mn-lt"/>
              </a:rPr>
              <a:t>The Economic Times, </a:t>
            </a:r>
            <a:r>
              <a:rPr lang="en-US" sz="1200">
                <a:solidFill>
                  <a:schemeClr val="tx1"/>
                </a:solidFill>
                <a:ea typeface="+mn-lt"/>
                <a:cs typeface="+mn-lt"/>
              </a:rPr>
              <a:t>economictimes.indiatimes.com/small-biz/</a:t>
            </a:r>
            <a:r>
              <a:rPr lang="en-US" sz="1200" err="1">
                <a:solidFill>
                  <a:schemeClr val="tx1"/>
                </a:solidFill>
                <a:ea typeface="+mn-lt"/>
                <a:cs typeface="+mn-lt"/>
              </a:rPr>
              <a:t>productline</a:t>
            </a:r>
            <a:r>
              <a:rPr lang="en-US" sz="1200">
                <a:solidFill>
                  <a:schemeClr val="tx1"/>
                </a:solidFill>
                <a:ea typeface="+mn-lt"/>
                <a:cs typeface="+mn-lt"/>
              </a:rPr>
              <a:t>/power-generation/solar-</a:t>
            </a:r>
            <a:r>
              <a:rPr lang="en-US" sz="1200" err="1">
                <a:solidFill>
                  <a:schemeClr val="tx1"/>
                </a:solidFill>
                <a:ea typeface="+mn-lt"/>
                <a:cs typeface="+mn-lt"/>
              </a:rPr>
              <a:t>pv</a:t>
            </a:r>
            <a:r>
              <a:rPr lang="en-US" sz="1200">
                <a:solidFill>
                  <a:schemeClr val="tx1"/>
                </a:solidFill>
                <a:ea typeface="+mn-lt"/>
                <a:cs typeface="+mn-lt"/>
              </a:rPr>
              <a:t>-modules-features-applications-and-how-do-they-work/</a:t>
            </a:r>
            <a:r>
              <a:rPr lang="en-US" sz="1200" err="1">
                <a:solidFill>
                  <a:schemeClr val="tx1"/>
                </a:solidFill>
                <a:ea typeface="+mn-lt"/>
                <a:cs typeface="+mn-lt"/>
              </a:rPr>
              <a:t>articleshow</a:t>
            </a:r>
            <a:r>
              <a:rPr lang="en-US" sz="1200">
                <a:solidFill>
                  <a:schemeClr val="tx1"/>
                </a:solidFill>
                <a:ea typeface="+mn-lt"/>
                <a:cs typeface="+mn-lt"/>
              </a:rPr>
              <a:t>/69130699.cms.</a:t>
            </a:r>
            <a:endParaRPr lang="en-US" sz="1200">
              <a:solidFill>
                <a:schemeClr val="tx1"/>
              </a:solidFill>
            </a:endParaRPr>
          </a:p>
          <a:p>
            <a:pPr marL="305435" indent="-305435">
              <a:lnSpc>
                <a:spcPct val="160000"/>
              </a:lnSpc>
              <a:buNone/>
            </a:pPr>
            <a:r>
              <a:rPr lang="en-US" sz="1200">
                <a:solidFill>
                  <a:schemeClr val="tx1"/>
                </a:solidFill>
                <a:ea typeface="+mn-lt"/>
                <a:cs typeface="+mn-lt"/>
              </a:rPr>
              <a:t>“Power Supply Design Notes: Spice Models for Linear Regulators.” </a:t>
            </a:r>
            <a:r>
              <a:rPr lang="en-US" sz="1200" i="1">
                <a:solidFill>
                  <a:schemeClr val="tx1"/>
                </a:solidFill>
                <a:ea typeface="+mn-lt"/>
                <a:cs typeface="+mn-lt"/>
              </a:rPr>
              <a:t>Power Electronics News</a:t>
            </a:r>
            <a:r>
              <a:rPr lang="en-US" sz="1200">
                <a:solidFill>
                  <a:schemeClr val="tx1"/>
                </a:solidFill>
                <a:ea typeface="+mn-lt"/>
                <a:cs typeface="+mn-lt"/>
              </a:rPr>
              <a:t>, 6 Aug. 2020, </a:t>
            </a:r>
            <a:r>
              <a:rPr lang="en-US" sz="1200">
                <a:ea typeface="+mn-lt"/>
                <a:cs typeface="+mn-lt"/>
              </a:rPr>
              <a:t>www.powerelectronicsnews.com/power-supply-design-note-spice-models-for-linear-regulators/.</a:t>
            </a:r>
            <a:endParaRPr lang="en-US" sz="1200">
              <a:solidFill>
                <a:schemeClr val="tx1"/>
              </a:solidFill>
              <a:ea typeface="+mn-lt"/>
              <a:cs typeface="+mn-lt"/>
            </a:endParaRPr>
          </a:p>
          <a:p>
            <a:pPr marL="305435" indent="-305435">
              <a:lnSpc>
                <a:spcPct val="160000"/>
              </a:lnSpc>
              <a:buNone/>
            </a:pPr>
            <a:r>
              <a:rPr lang="en-US" sz="1200">
                <a:solidFill>
                  <a:schemeClr val="tx1"/>
                </a:solidFill>
                <a:ea typeface="+mn-lt"/>
                <a:cs typeface="+mn-lt"/>
              </a:rPr>
              <a:t>Keim, Robert. “What Is a Linear Voltage Regulator? - Technical Articles.” </a:t>
            </a:r>
            <a:r>
              <a:rPr lang="en-US" sz="1200" i="1">
                <a:solidFill>
                  <a:schemeClr val="tx1"/>
                </a:solidFill>
                <a:ea typeface="+mn-lt"/>
                <a:cs typeface="+mn-lt"/>
              </a:rPr>
              <a:t>All About Circuits, </a:t>
            </a:r>
            <a:r>
              <a:rPr lang="en-US" sz="1200">
                <a:ea typeface="+mn-lt"/>
                <a:cs typeface="+mn-lt"/>
              </a:rPr>
              <a:t>www.allaboutcircuits.com/technical-articles/what-is-a-linear-voltage-regulator. </a:t>
            </a:r>
            <a:endParaRPr lang="en-US" sz="1200">
              <a:solidFill>
                <a:schemeClr val="tx1"/>
              </a:solidFill>
              <a:ea typeface="+mn-lt"/>
              <a:cs typeface="+mn-lt"/>
            </a:endParaRPr>
          </a:p>
          <a:p>
            <a:pPr marL="305435" indent="-305435">
              <a:lnSpc>
                <a:spcPct val="160000"/>
              </a:lnSpc>
              <a:buNone/>
            </a:pPr>
            <a:r>
              <a:rPr lang="en-US" sz="1200">
                <a:solidFill>
                  <a:schemeClr val="tx1"/>
                </a:solidFill>
                <a:ea typeface="+mn-lt"/>
                <a:cs typeface="+mn-lt"/>
              </a:rPr>
              <a:t>“What Is a Resistor?: Resistor Fundamentals: Resistor Guide.” </a:t>
            </a:r>
            <a:r>
              <a:rPr lang="en-US" sz="1200" i="1" err="1">
                <a:solidFill>
                  <a:schemeClr val="tx1"/>
                </a:solidFill>
                <a:ea typeface="+mn-lt"/>
                <a:cs typeface="+mn-lt"/>
              </a:rPr>
              <a:t>EEPower</a:t>
            </a:r>
            <a:r>
              <a:rPr lang="en-US" sz="1200">
                <a:solidFill>
                  <a:schemeClr val="tx1"/>
                </a:solidFill>
                <a:ea typeface="+mn-lt"/>
                <a:cs typeface="+mn-lt"/>
              </a:rPr>
              <a:t>, eepower.com/resistor-guide/resistor-fundamentals/what-is-a-resistor/#.</a:t>
            </a:r>
            <a:endParaRPr lang="en-US" sz="120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32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2">
            <a:extLst>
              <a:ext uri="{FF2B5EF4-FFF2-40B4-BE49-F238E27FC236}">
                <a16:creationId xmlns:a16="http://schemas.microsoft.com/office/drawing/2014/main" id="{1259A422-0023-4292-8200-E080556F3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7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24">
            <a:extLst>
              <a:ext uri="{FF2B5EF4-FFF2-40B4-BE49-F238E27FC236}">
                <a16:creationId xmlns:a16="http://schemas.microsoft.com/office/drawing/2014/main" id="{A2413CA5-4739-4BC9-8BB3-B0A4928D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42B3988-4A7A-3022-C1DC-A955729C0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839" y="285257"/>
            <a:ext cx="8418576" cy="628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66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1ADD25B-0A33-4EF2-90F4-431392693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4DB6F31-1B9E-4237-84A3-0825BFDF4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021EC1-187E-8837-09CC-D2AAFE91F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ABSTRACT - Continued</a:t>
            </a:r>
          </a:p>
        </p:txBody>
      </p:sp>
      <p:graphicFrame>
        <p:nvGraphicFramePr>
          <p:cNvPr id="5" name="Diagram 448">
            <a:extLst>
              <a:ext uri="{FF2B5EF4-FFF2-40B4-BE49-F238E27FC236}">
                <a16:creationId xmlns:a16="http://schemas.microsoft.com/office/drawing/2014/main" id="{C8994022-9977-B5AD-D3AC-C959F51FF8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0599065"/>
              </p:ext>
            </p:extLst>
          </p:nvPr>
        </p:nvGraphicFramePr>
        <p:xfrm>
          <a:off x="3449432" y="707241"/>
          <a:ext cx="5829319" cy="5874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22" name="Picture 322" descr="A picture containing solar cell, outdoor object, grate&#10;&#10;Description automatically generated">
            <a:extLst>
              <a:ext uri="{FF2B5EF4-FFF2-40B4-BE49-F238E27FC236}">
                <a16:creationId xmlns:a16="http://schemas.microsoft.com/office/drawing/2014/main" id="{C68A3338-E19F-2109-6681-51B03ACBFF0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25" t="-3465" r="10714"/>
          <a:stretch/>
        </p:blipFill>
        <p:spPr>
          <a:xfrm>
            <a:off x="9703494" y="2410833"/>
            <a:ext cx="2193478" cy="1135304"/>
          </a:xfrm>
          <a:prstGeom prst="rect">
            <a:avLst/>
          </a:prstGeom>
        </p:spPr>
      </p:pic>
      <p:pic>
        <p:nvPicPr>
          <p:cNvPr id="431" name="Picture 431" descr="A picture containing cable, connector&#10;&#10;Description automatically generated">
            <a:extLst>
              <a:ext uri="{FF2B5EF4-FFF2-40B4-BE49-F238E27FC236}">
                <a16:creationId xmlns:a16="http://schemas.microsoft.com/office/drawing/2014/main" id="{B3204C4B-704F-E94F-459A-7BEEE0EB88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85842" y="3882556"/>
            <a:ext cx="1600201" cy="1417282"/>
          </a:xfrm>
          <a:prstGeom prst="rect">
            <a:avLst/>
          </a:prstGeom>
        </p:spPr>
      </p:pic>
      <p:pic>
        <p:nvPicPr>
          <p:cNvPr id="438" name="Picture 438">
            <a:extLst>
              <a:ext uri="{FF2B5EF4-FFF2-40B4-BE49-F238E27FC236}">
                <a16:creationId xmlns:a16="http://schemas.microsoft.com/office/drawing/2014/main" id="{8DECC5BE-F16D-7A4C-BE76-8D7A980D56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49804" y="7678409"/>
            <a:ext cx="2306171" cy="1296521"/>
          </a:xfrm>
          <a:prstGeom prst="rect">
            <a:avLst/>
          </a:prstGeom>
        </p:spPr>
      </p:pic>
      <p:pic>
        <p:nvPicPr>
          <p:cNvPr id="458" name="Picture 458" descr="A picture containing sky, outdoor, grass, mountain&#10;&#10;Description automatically generated">
            <a:extLst>
              <a:ext uri="{FF2B5EF4-FFF2-40B4-BE49-F238E27FC236}">
                <a16:creationId xmlns:a16="http://schemas.microsoft.com/office/drawing/2014/main" id="{9484CCE3-C635-5F42-5411-0327B35A26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05531" y="974020"/>
            <a:ext cx="1751480" cy="1167196"/>
          </a:xfrm>
          <a:prstGeom prst="rect">
            <a:avLst/>
          </a:prstGeom>
        </p:spPr>
      </p:pic>
      <p:pic>
        <p:nvPicPr>
          <p:cNvPr id="471" name="Picture 471" descr="A picture containing case&#10;&#10;Description automatically generated">
            <a:extLst>
              <a:ext uri="{FF2B5EF4-FFF2-40B4-BE49-F238E27FC236}">
                <a16:creationId xmlns:a16="http://schemas.microsoft.com/office/drawing/2014/main" id="{B5875DA2-D9E7-9659-609B-FD5677B918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59253" y="5133587"/>
            <a:ext cx="1409700" cy="1448576"/>
          </a:xfrm>
          <a:prstGeom prst="rect">
            <a:avLst/>
          </a:prstGeom>
        </p:spPr>
      </p:pic>
      <p:sp>
        <p:nvSpPr>
          <p:cNvPr id="479" name="Arrow: Bent 478">
            <a:extLst>
              <a:ext uri="{FF2B5EF4-FFF2-40B4-BE49-F238E27FC236}">
                <a16:creationId xmlns:a16="http://schemas.microsoft.com/office/drawing/2014/main" id="{A850A92A-A3E5-CDD0-796B-460653D45472}"/>
              </a:ext>
            </a:extLst>
          </p:cNvPr>
          <p:cNvSpPr/>
          <p:nvPr/>
        </p:nvSpPr>
        <p:spPr>
          <a:xfrm rot="5400000">
            <a:off x="10538437" y="1282961"/>
            <a:ext cx="812426" cy="86845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0" name="Arrow: Bent 479">
            <a:extLst>
              <a:ext uri="{FF2B5EF4-FFF2-40B4-BE49-F238E27FC236}">
                <a16:creationId xmlns:a16="http://schemas.microsoft.com/office/drawing/2014/main" id="{4F56308D-945E-8126-BF4E-25CE79BF9B56}"/>
              </a:ext>
            </a:extLst>
          </p:cNvPr>
          <p:cNvSpPr/>
          <p:nvPr/>
        </p:nvSpPr>
        <p:spPr>
          <a:xfrm rot="5400000">
            <a:off x="10538437" y="4028402"/>
            <a:ext cx="812426" cy="86845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1" name="Arrow: Bent 480">
            <a:extLst>
              <a:ext uri="{FF2B5EF4-FFF2-40B4-BE49-F238E27FC236}">
                <a16:creationId xmlns:a16="http://schemas.microsoft.com/office/drawing/2014/main" id="{0B0A0EE9-172A-F0AA-C67B-0F90E20E9C7E}"/>
              </a:ext>
            </a:extLst>
          </p:cNvPr>
          <p:cNvSpPr/>
          <p:nvPr/>
        </p:nvSpPr>
        <p:spPr>
          <a:xfrm rot="5400000" flipV="1">
            <a:off x="8689466" y="2711709"/>
            <a:ext cx="812426" cy="85725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2" name="Oval 481">
            <a:extLst>
              <a:ext uri="{FF2B5EF4-FFF2-40B4-BE49-F238E27FC236}">
                <a16:creationId xmlns:a16="http://schemas.microsoft.com/office/drawing/2014/main" id="{CC3D0020-90CE-3989-87C2-3E75EF1AA06E}"/>
              </a:ext>
            </a:extLst>
          </p:cNvPr>
          <p:cNvSpPr/>
          <p:nvPr/>
        </p:nvSpPr>
        <p:spPr>
          <a:xfrm>
            <a:off x="8094227" y="3750776"/>
            <a:ext cx="2280395" cy="1697690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8" name="TextBox 497">
            <a:extLst>
              <a:ext uri="{FF2B5EF4-FFF2-40B4-BE49-F238E27FC236}">
                <a16:creationId xmlns:a16="http://schemas.microsoft.com/office/drawing/2014/main" id="{0BDC2D08-5B92-5462-A281-AF96EB8E4F1D}"/>
              </a:ext>
            </a:extLst>
          </p:cNvPr>
          <p:cNvSpPr txBox="1"/>
          <p:nvPr/>
        </p:nvSpPr>
        <p:spPr>
          <a:xfrm>
            <a:off x="8407037" y="5449388"/>
            <a:ext cx="125403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rgbClr val="00B0F0"/>
                </a:solidFill>
              </a:rPr>
              <a:t>Power Electronics</a:t>
            </a:r>
          </a:p>
        </p:txBody>
      </p:sp>
    </p:spTree>
    <p:extLst>
      <p:ext uri="{BB962C8B-B14F-4D97-AF65-F5344CB8AC3E}">
        <p14:creationId xmlns:p14="http://schemas.microsoft.com/office/powerpoint/2010/main" val="99105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2" grpId="0" animBg="1"/>
      <p:bldP spid="498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DD5FB-E1C6-1E99-E164-8F165A032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>
                <a:ea typeface="+mj-lt"/>
                <a:cs typeface="+mj-lt"/>
              </a:rPr>
              <a:t>Background: Power Electronics</a:t>
            </a:r>
            <a:endParaRPr lang="en-US" cap="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4F1AA-E90E-0CF1-0C0E-EFAAFF3E8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17896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05435" indent="-305435"/>
            <a:r>
              <a:rPr lang="en-US" dirty="0"/>
              <a:t>Purpose:  Delivers power from the source to the load; controls the conversion of electric source to</a:t>
            </a:r>
            <a:r>
              <a:rPr lang="en-US" dirty="0">
                <a:ea typeface="+mn-lt"/>
                <a:cs typeface="+mn-lt"/>
              </a:rPr>
              <a:t> load; helps to regulate the output voltage and to control the output power</a:t>
            </a:r>
            <a:endParaRPr lang="en-US" dirty="0"/>
          </a:p>
          <a:p>
            <a:pPr marL="305435" indent="-305435"/>
            <a:r>
              <a:rPr lang="en-US" dirty="0"/>
              <a:t>Different types of sources / loads: DC (Direct Current) vs AC (Alternating Current) </a:t>
            </a:r>
          </a:p>
          <a:p>
            <a:pPr marL="899795" lvl="2" indent="-269875"/>
            <a:r>
              <a:rPr lang="en-US" dirty="0"/>
              <a:t>DC examples: PV panel / battery </a:t>
            </a:r>
          </a:p>
          <a:p>
            <a:pPr marL="899795" lvl="2" indent="-269875"/>
            <a:r>
              <a:rPr lang="en-US" dirty="0"/>
              <a:t>AC examples: wall outlet, motors</a:t>
            </a:r>
          </a:p>
        </p:txBody>
      </p:sp>
      <p:pic>
        <p:nvPicPr>
          <p:cNvPr id="4" name="Picture 4" descr="Diagram, shape&#10;&#10;Description automatically generated">
            <a:extLst>
              <a:ext uri="{FF2B5EF4-FFF2-40B4-BE49-F238E27FC236}">
                <a16:creationId xmlns:a16="http://schemas.microsoft.com/office/drawing/2014/main" id="{4F79DC71-5C58-51A6-19D3-75E110D49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326" y="4198717"/>
            <a:ext cx="4245219" cy="1867159"/>
          </a:xfrm>
          <a:prstGeom prst="rect">
            <a:avLst/>
          </a:prstGeom>
        </p:spPr>
      </p:pic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240FE0D2-6855-0E8E-C0A7-061679263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820" y="4014273"/>
            <a:ext cx="3585796" cy="22364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4E00AE-C736-08B6-A412-A3FA9669492F}"/>
              </a:ext>
            </a:extLst>
          </p:cNvPr>
          <p:cNvSpPr txBox="1"/>
          <p:nvPr/>
        </p:nvSpPr>
        <p:spPr>
          <a:xfrm>
            <a:off x="1616528" y="6240779"/>
            <a:ext cx="430094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i="1"/>
              <a:t>Figure 1</a:t>
            </a:r>
            <a:r>
              <a:rPr lang="en-US" sz="1200" b="1"/>
              <a:t>. </a:t>
            </a:r>
            <a:r>
              <a:rPr lang="en-US" sz="1200" i="1"/>
              <a:t>Diagram of Power Electronics System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296F35-600F-7F0E-1B2E-7B210AF95E93}"/>
              </a:ext>
            </a:extLst>
          </p:cNvPr>
          <p:cNvSpPr txBox="1"/>
          <p:nvPr/>
        </p:nvSpPr>
        <p:spPr>
          <a:xfrm>
            <a:off x="6863442" y="6104707"/>
            <a:ext cx="430094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i="1"/>
              <a:t>Figure 2</a:t>
            </a:r>
            <a:r>
              <a:rPr lang="en-US" sz="1200" b="1"/>
              <a:t>. </a:t>
            </a:r>
            <a:r>
              <a:rPr lang="en-US" sz="1200" i="1"/>
              <a:t>Circuitry differences between AC and DC </a:t>
            </a:r>
          </a:p>
        </p:txBody>
      </p:sp>
    </p:spTree>
    <p:extLst>
      <p:ext uri="{BB962C8B-B14F-4D97-AF65-F5344CB8AC3E}">
        <p14:creationId xmlns:p14="http://schemas.microsoft.com/office/powerpoint/2010/main" val="344035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E7636-9563-B52F-F75A-6089D6C07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>
                <a:latin typeface="Gill Sans MT"/>
                <a:cs typeface="Posterama"/>
              </a:rPr>
              <a:t>Solar Energy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D677F-538B-9E6A-BCBB-5C1C0A0E6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05435" indent="-305435"/>
            <a:r>
              <a:rPr lang="en-US"/>
              <a:t>Solar energy is extracted from PV modules that convert sunlight directly into electricity</a:t>
            </a:r>
          </a:p>
          <a:p>
            <a:pPr marL="305435" indent="-305435"/>
            <a:r>
              <a:rPr lang="en-US" sz="1700" u="sng"/>
              <a:t>How do Photovoltaics Work?</a:t>
            </a:r>
            <a:r>
              <a:rPr lang="en-US" sz="1700"/>
              <a:t>:  When sunlight hits a solar cells, the energy from the light photons is absorbed, which – in junction with the semiconductor material -  allows the free flow of electrons &amp; an electric current output</a:t>
            </a:r>
          </a:p>
          <a:p>
            <a:pPr marL="305435" indent="-305435"/>
            <a:endParaRPr lang="en-US"/>
          </a:p>
          <a:p>
            <a:pPr marL="305435" indent="-305435"/>
            <a:endParaRPr lang="en-US"/>
          </a:p>
          <a:p>
            <a:pPr marL="305435" indent="-305435"/>
            <a:endParaRPr lang="en-US"/>
          </a:p>
          <a:p>
            <a:pPr marL="305435" indent="-305435"/>
            <a:endParaRPr lang="en-US"/>
          </a:p>
          <a:p>
            <a:pPr marL="305435" indent="-305435"/>
            <a:endParaRPr lang="en-US"/>
          </a:p>
          <a:p>
            <a:pPr marL="305435" indent="-305435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55A95DB-32D9-DE16-FF27-12F35618E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049" y="3817726"/>
            <a:ext cx="3170974" cy="2605659"/>
          </a:xfrm>
          <a:prstGeom prst="rect">
            <a:avLst/>
          </a:prstGeom>
        </p:spPr>
      </p:pic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6C6B38B8-1A4B-C7F9-4759-A3C7A6E9C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1073" y="4019620"/>
            <a:ext cx="4304594" cy="22083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300BD5-1446-75D7-D5CC-8878CE2421E7}"/>
              </a:ext>
            </a:extLst>
          </p:cNvPr>
          <p:cNvSpPr txBox="1"/>
          <p:nvPr/>
        </p:nvSpPr>
        <p:spPr>
          <a:xfrm>
            <a:off x="8685379" y="5700807"/>
            <a:ext cx="308029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30C174-2C13-4269-F034-4A05BE962C37}"/>
              </a:ext>
            </a:extLst>
          </p:cNvPr>
          <p:cNvSpPr txBox="1"/>
          <p:nvPr/>
        </p:nvSpPr>
        <p:spPr>
          <a:xfrm>
            <a:off x="8685379" y="6200725"/>
            <a:ext cx="308029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7805AA-45A4-72F7-17B9-12F84317200A}"/>
              </a:ext>
            </a:extLst>
          </p:cNvPr>
          <p:cNvSpPr txBox="1"/>
          <p:nvPr/>
        </p:nvSpPr>
        <p:spPr>
          <a:xfrm>
            <a:off x="8685378" y="5343690"/>
            <a:ext cx="308029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951C94-A440-16D4-81FB-1B575CB4E2AD}"/>
              </a:ext>
            </a:extLst>
          </p:cNvPr>
          <p:cNvSpPr txBox="1"/>
          <p:nvPr/>
        </p:nvSpPr>
        <p:spPr>
          <a:xfrm>
            <a:off x="9532924" y="4758410"/>
            <a:ext cx="3080292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11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92709-0F6F-B94A-47D5-A9A7DEB34D5E}"/>
              </a:ext>
            </a:extLst>
          </p:cNvPr>
          <p:cNvSpPr txBox="1"/>
          <p:nvPr/>
        </p:nvSpPr>
        <p:spPr>
          <a:xfrm>
            <a:off x="8333300" y="5201249"/>
            <a:ext cx="308029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1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EAF3A9-4878-4E3B-C52D-6451D07CE959}"/>
              </a:ext>
            </a:extLst>
          </p:cNvPr>
          <p:cNvSpPr txBox="1"/>
          <p:nvPr/>
        </p:nvSpPr>
        <p:spPr>
          <a:xfrm>
            <a:off x="1990271" y="6426037"/>
            <a:ext cx="430094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i="1"/>
              <a:t>Figure 3</a:t>
            </a:r>
            <a:r>
              <a:rPr lang="en-US" sz="1200" b="1"/>
              <a:t>. </a:t>
            </a:r>
            <a:r>
              <a:rPr lang="en-US" sz="1200" i="1"/>
              <a:t>Diagram of PV System Make-up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586399-BBC4-46DA-5211-436BB1C568BE}"/>
              </a:ext>
            </a:extLst>
          </p:cNvPr>
          <p:cNvSpPr txBox="1"/>
          <p:nvPr/>
        </p:nvSpPr>
        <p:spPr>
          <a:xfrm>
            <a:off x="7078536" y="6225015"/>
            <a:ext cx="307521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i="1"/>
              <a:t>Figure 4.</a:t>
            </a:r>
            <a:r>
              <a:rPr lang="en-US" sz="1200" b="1"/>
              <a:t> </a:t>
            </a:r>
            <a:r>
              <a:rPr lang="en-US" sz="1200" i="1"/>
              <a:t>Model of PV Cell Composition</a:t>
            </a:r>
            <a:r>
              <a:rPr lang="en-US" sz="1200"/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943394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52867-BD11-3A0B-1607-8D9A5A02A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800" y="2091025"/>
            <a:ext cx="8185998" cy="46784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05435" indent="-305435"/>
            <a:r>
              <a:rPr lang="en-US">
                <a:ea typeface="+mn-lt"/>
                <a:cs typeface="+mn-lt"/>
              </a:rPr>
              <a:t>Linear Voltage Regulator Applications: </a:t>
            </a:r>
            <a:endParaRPr lang="en-US"/>
          </a:p>
          <a:p>
            <a:pPr marL="629920" lvl="1" indent="-305435"/>
            <a:r>
              <a:rPr lang="en-US" u="sng">
                <a:ea typeface="+mn-lt"/>
                <a:cs typeface="+mn-lt"/>
              </a:rPr>
              <a:t>Usage</a:t>
            </a:r>
            <a:r>
              <a:rPr lang="en-US">
                <a:ea typeface="+mn-lt"/>
                <a:cs typeface="+mn-lt"/>
              </a:rPr>
              <a:t>: maintains a steady output voltage by dividing the input voltage into output voltage and waste heat</a:t>
            </a:r>
            <a:endParaRPr lang="en-US"/>
          </a:p>
          <a:p>
            <a:pPr marL="629920" lvl="1" indent="-305435"/>
            <a:r>
              <a:rPr lang="en-US" u="sng">
                <a:ea typeface="+mn-lt"/>
                <a:cs typeface="+mn-lt"/>
              </a:rPr>
              <a:t>Types</a:t>
            </a:r>
            <a:r>
              <a:rPr lang="en-US"/>
              <a:t>: Low-dropout regulators, Quasi-LDO regulators, standard linear regulators </a:t>
            </a:r>
          </a:p>
          <a:p>
            <a:pPr marL="305435" indent="-305435">
              <a:buFont typeface="Wingdings 2"/>
              <a:buChar char=""/>
            </a:pPr>
            <a:r>
              <a:rPr lang="en-US">
                <a:ea typeface="+mn-lt"/>
                <a:cs typeface="+mn-lt"/>
              </a:rPr>
              <a:t>Thermal Precautions: </a:t>
            </a:r>
          </a:p>
          <a:p>
            <a:pPr marL="629920" lvl="1" indent="-305435">
              <a:buFont typeface="Wingdings 2"/>
              <a:buChar char=""/>
            </a:pPr>
            <a:r>
              <a:rPr lang="en-US"/>
              <a:t>Dissipated power increases component temperature, which will impair the device without proper thermal design</a:t>
            </a:r>
          </a:p>
          <a:p>
            <a:pPr marL="324485" lvl="1" indent="0">
              <a:buNone/>
            </a:pPr>
            <a:endParaRPr lang="en-US" sz="1400"/>
          </a:p>
          <a:p>
            <a:pPr marL="324485" lvl="1" indent="0">
              <a:buNone/>
            </a:pPr>
            <a:endParaRPr lang="en-US" sz="14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A0F3232-6F65-AAFF-123A-060B0C7A83E5}"/>
              </a:ext>
            </a:extLst>
          </p:cNvPr>
          <p:cNvSpPr txBox="1">
            <a:spLocks/>
          </p:cNvSpPr>
          <p:nvPr/>
        </p:nvSpPr>
        <p:spPr>
          <a:xfrm>
            <a:off x="585741" y="706705"/>
            <a:ext cx="1102961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cap="none">
                <a:latin typeface="Gill Sans MT"/>
                <a:cs typeface="Posterama"/>
              </a:rPr>
              <a:t>Linear Regulators</a:t>
            </a:r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B464A77F-A9B0-3B28-CD65-CC92329F5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023" y="3752254"/>
            <a:ext cx="3418856" cy="2095333"/>
          </a:xfrm>
          <a:prstGeom prst="rect">
            <a:avLst/>
          </a:prstGeom>
        </p:spPr>
      </p:pic>
      <p:pic>
        <p:nvPicPr>
          <p:cNvPr id="9" name="Picture 9" descr="Diagram&#10;&#10;Description automatically generated">
            <a:extLst>
              <a:ext uri="{FF2B5EF4-FFF2-40B4-BE49-F238E27FC236}">
                <a16:creationId xmlns:a16="http://schemas.microsoft.com/office/drawing/2014/main" id="{FC4B4763-73CA-5986-F56E-E4DA25615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068" y="4797684"/>
            <a:ext cx="3933573" cy="15250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7E833C-4653-24ED-ED79-DD8EDF8BC2AB}"/>
              </a:ext>
            </a:extLst>
          </p:cNvPr>
          <p:cNvSpPr txBox="1"/>
          <p:nvPr/>
        </p:nvSpPr>
        <p:spPr>
          <a:xfrm>
            <a:off x="8906933" y="5943517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i="1"/>
              <a:t>Figure 5</a:t>
            </a:r>
            <a:r>
              <a:rPr lang="en-US" sz="1200" b="1"/>
              <a:t>. </a:t>
            </a:r>
            <a:r>
              <a:rPr lang="en-US" sz="1200" i="1"/>
              <a:t>Diagram of Linear Regulator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403382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5B12D-97F8-CEB9-A966-2B0BE03B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/>
              <a:t>Switching Regulators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7B808-18B5-DD64-9975-BAA191811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05435" indent="-305435"/>
            <a:r>
              <a:rPr lang="en-US"/>
              <a:t>MOSFET: </a:t>
            </a:r>
            <a:r>
              <a:rPr lang="en-US">
                <a:ea typeface="+mn-lt"/>
                <a:cs typeface="+mn-lt"/>
              </a:rPr>
              <a:t>Metal-Oxide Semiconductor Field-Effect Transistor / IGBT: Insulated-Gate Bipolar Transistor</a:t>
            </a:r>
          </a:p>
          <a:p>
            <a:pPr marL="305435" indent="-305435"/>
            <a:r>
              <a:rPr lang="en-US"/>
              <a:t>The voltage between the gate and source decides if current can flow from drain to source</a:t>
            </a:r>
          </a:p>
          <a:p>
            <a:pPr marL="899795" lvl="2" indent="-269875"/>
            <a:r>
              <a:rPr lang="en-US" sz="1800"/>
              <a:t>Requires a voltage &gt; than threshold voltage to turn the transistor on</a:t>
            </a:r>
          </a:p>
          <a:p>
            <a:pPr marL="629920" lvl="1" indent="-305435"/>
            <a:r>
              <a:rPr lang="en-US" sz="1800"/>
              <a:t>Signal to the gate (voltage) allows current flow</a:t>
            </a:r>
          </a:p>
          <a:p>
            <a:pPr marL="305435" indent="-305435"/>
            <a:endParaRPr lang="en-US"/>
          </a:p>
          <a:p>
            <a:pPr marL="305435" indent="-305435"/>
            <a:endParaRPr lang="en-US"/>
          </a:p>
          <a:p>
            <a:pPr marL="0" indent="0">
              <a:buNone/>
            </a:pPr>
            <a:endParaRPr lang="en-US"/>
          </a:p>
          <a:p>
            <a:pPr marL="305435" indent="-305435"/>
            <a:r>
              <a:rPr lang="en-US"/>
              <a:t>Buck Converters</a:t>
            </a:r>
          </a:p>
          <a:p>
            <a:pPr marL="629920" lvl="1" indent="-305435"/>
            <a:r>
              <a:rPr lang="en-US" sz="1800"/>
              <a:t>Switching regulator has higher power conversion efficiency + increased design flexibility</a:t>
            </a:r>
          </a:p>
          <a:p>
            <a:pPr marL="629920" lvl="1" indent="-305435"/>
            <a:r>
              <a:rPr lang="en-US" sz="1800"/>
              <a:t>Buck converter: reduces a DC voltage to a lower DC voltage (same polarity)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DEF627-900A-E2FC-DC62-359071E93536}"/>
              </a:ext>
            </a:extLst>
          </p:cNvPr>
          <p:cNvSpPr txBox="1"/>
          <p:nvPr/>
        </p:nvSpPr>
        <p:spPr>
          <a:xfrm>
            <a:off x="3124584" y="4116923"/>
            <a:ext cx="34313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3 pins: gate (g), source (s), drain (d)</a:t>
            </a:r>
          </a:p>
        </p:txBody>
      </p:sp>
      <p:pic>
        <p:nvPicPr>
          <p:cNvPr id="8" name="Picture 8" descr="Diagram, schematic&#10;&#10;Description automatically generated">
            <a:extLst>
              <a:ext uri="{FF2B5EF4-FFF2-40B4-BE49-F238E27FC236}">
                <a16:creationId xmlns:a16="http://schemas.microsoft.com/office/drawing/2014/main" id="{AE683DE1-3815-6AC7-2CC7-DCB01B8D5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044" y="3750597"/>
            <a:ext cx="925225" cy="882521"/>
          </a:xfrm>
          <a:prstGeom prst="rect">
            <a:avLst/>
          </a:prstGeom>
        </p:spPr>
      </p:pic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A7812F4C-30E7-D806-75B4-854AB92A21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71" b="-348"/>
          <a:stretch/>
        </p:blipFill>
        <p:spPr>
          <a:xfrm>
            <a:off x="8167858" y="3137475"/>
            <a:ext cx="3006405" cy="176729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15E3CAB4-AA7F-B5BB-649C-1CA83573B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770382" y="2579230"/>
            <a:ext cx="191906" cy="1312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1E2443-89E2-95A6-1EF3-1755DC10E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372858" y="2579230"/>
            <a:ext cx="191906" cy="13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96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30">
            <a:extLst>
              <a:ext uri="{FF2B5EF4-FFF2-40B4-BE49-F238E27FC236}">
                <a16:creationId xmlns:a16="http://schemas.microsoft.com/office/drawing/2014/main" id="{66D08039-6C4E-4870-9E3D-6218263DE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9" name="Rectangle 132">
            <a:extLst>
              <a:ext uri="{FF2B5EF4-FFF2-40B4-BE49-F238E27FC236}">
                <a16:creationId xmlns:a16="http://schemas.microsoft.com/office/drawing/2014/main" id="{9FB31D2E-CBC8-4C4A-917F-DCB48EAEB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0" name="Rectangle 134">
            <a:extLst>
              <a:ext uri="{FF2B5EF4-FFF2-40B4-BE49-F238E27FC236}">
                <a16:creationId xmlns:a16="http://schemas.microsoft.com/office/drawing/2014/main" id="{FCCF4F09-0D96-42BE-AE16-84AB4E0B5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1" name="Rectangle 136">
            <a:extLst>
              <a:ext uri="{FF2B5EF4-FFF2-40B4-BE49-F238E27FC236}">
                <a16:creationId xmlns:a16="http://schemas.microsoft.com/office/drawing/2014/main" id="{21AF87EE-372A-438E-B086-63D494ECA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52" name="Rectangle 138">
            <a:extLst>
              <a:ext uri="{FF2B5EF4-FFF2-40B4-BE49-F238E27FC236}">
                <a16:creationId xmlns:a16="http://schemas.microsoft.com/office/drawing/2014/main" id="{116EF46C-6088-4EA0-98EF-A20BCF09A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5" name="Picture 85" descr="White circuit board pattern">
            <a:extLst>
              <a:ext uri="{FF2B5EF4-FFF2-40B4-BE49-F238E27FC236}">
                <a16:creationId xmlns:a16="http://schemas.microsoft.com/office/drawing/2014/main" id="{47B6F9FC-589C-25A6-B1C2-15AA0AE119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818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53" name="Group 140">
            <a:extLst>
              <a:ext uri="{FF2B5EF4-FFF2-40B4-BE49-F238E27FC236}">
                <a16:creationId xmlns:a16="http://schemas.microsoft.com/office/drawing/2014/main" id="{9EB3C9E9-B079-4FB7-B61A-A243C12BF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9EE557F1-3F95-4462-8122-987673D8AA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BEDB2D38-6A36-438C-9448-E704F02A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20BA3AB-D6E7-D71C-4150-25B58DD98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142067"/>
            <a:ext cx="3412067" cy="2971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Circuit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32034-BCE7-DEA2-4F21-7966B45E4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4200" y="5145513"/>
            <a:ext cx="3412067" cy="7388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>
                <a:solidFill>
                  <a:schemeClr val="accent1">
                    <a:lumMod val="50000"/>
                    <a:lumOff val="50000"/>
                  </a:schemeClr>
                </a:solidFill>
              </a:rPr>
              <a:t>PSIM Software</a:t>
            </a:r>
          </a:p>
        </p:txBody>
      </p:sp>
      <p:graphicFrame>
        <p:nvGraphicFramePr>
          <p:cNvPr id="4" name="Diagram 5">
            <a:extLst>
              <a:ext uri="{FF2B5EF4-FFF2-40B4-BE49-F238E27FC236}">
                <a16:creationId xmlns:a16="http://schemas.microsoft.com/office/drawing/2014/main" id="{B27A4051-B2B9-11BF-DEED-BE3DF51E34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3514384"/>
              </p:ext>
            </p:extLst>
          </p:nvPr>
        </p:nvGraphicFramePr>
        <p:xfrm>
          <a:off x="6651504" y="2474423"/>
          <a:ext cx="4572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30" name="TextBox 1729">
            <a:extLst>
              <a:ext uri="{FF2B5EF4-FFF2-40B4-BE49-F238E27FC236}">
                <a16:creationId xmlns:a16="http://schemas.microsoft.com/office/drawing/2014/main" id="{912A1F22-A231-9C16-2A2C-2A1C22A230C6}"/>
              </a:ext>
            </a:extLst>
          </p:cNvPr>
          <p:cNvSpPr txBox="1"/>
          <p:nvPr/>
        </p:nvSpPr>
        <p:spPr>
          <a:xfrm>
            <a:off x="8523515" y="6210299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200" i="1"/>
          </a:p>
        </p:txBody>
      </p:sp>
    </p:spTree>
    <p:extLst>
      <p:ext uri="{BB962C8B-B14F-4D97-AF65-F5344CB8AC3E}">
        <p14:creationId xmlns:p14="http://schemas.microsoft.com/office/powerpoint/2010/main" val="1823160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6F40F-8DAB-7875-8B79-174C78274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PSIM SIMULATION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980D5-3AEB-F67D-9882-8CAA46D786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PV Module</a:t>
            </a:r>
          </a:p>
        </p:txBody>
      </p:sp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04EA6F1C-9427-439A-E865-E93B37F851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3186" b="7613"/>
          <a:stretch/>
        </p:blipFill>
        <p:spPr>
          <a:xfrm>
            <a:off x="682181" y="2946757"/>
            <a:ext cx="5046617" cy="2938269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E16A01-7D2B-D299-DD02-6C4D2A4C16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Voltage Divider Linear Regulator</a:t>
            </a:r>
          </a:p>
        </p:txBody>
      </p:sp>
      <p:pic>
        <p:nvPicPr>
          <p:cNvPr id="8" name="Picture 8" descr="Diagram&#10;&#10;Description automatically generated">
            <a:extLst>
              <a:ext uri="{FF2B5EF4-FFF2-40B4-BE49-F238E27FC236}">
                <a16:creationId xmlns:a16="http://schemas.microsoft.com/office/drawing/2014/main" id="{37F41B46-4E3D-4917-2BC6-7243185916B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522005" y="2945259"/>
            <a:ext cx="5106385" cy="2935999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EE5EA6-8B1F-F866-849B-5A43AEA95A02}"/>
              </a:ext>
            </a:extLst>
          </p:cNvPr>
          <p:cNvSpPr txBox="1"/>
          <p:nvPr/>
        </p:nvSpPr>
        <p:spPr>
          <a:xfrm>
            <a:off x="7316288" y="3283131"/>
            <a:ext cx="5366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i="1"/>
              <a:t>Vin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A0906D-87F1-5425-E7C1-79818161E7B4}"/>
              </a:ext>
            </a:extLst>
          </p:cNvPr>
          <p:cNvSpPr txBox="1"/>
          <p:nvPr/>
        </p:nvSpPr>
        <p:spPr>
          <a:xfrm>
            <a:off x="11354888" y="4045131"/>
            <a:ext cx="71083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/>
              <a:t>V out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F71BC8-2E78-158C-043C-768C5CE5D50F}"/>
              </a:ext>
            </a:extLst>
          </p:cNvPr>
          <p:cNvSpPr txBox="1"/>
          <p:nvPr/>
        </p:nvSpPr>
        <p:spPr>
          <a:xfrm>
            <a:off x="11088187" y="3343002"/>
            <a:ext cx="5366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i="1"/>
              <a:t>R1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AC37F7-839E-13F9-5143-867244BEEC03}"/>
              </a:ext>
            </a:extLst>
          </p:cNvPr>
          <p:cNvSpPr txBox="1"/>
          <p:nvPr/>
        </p:nvSpPr>
        <p:spPr>
          <a:xfrm>
            <a:off x="11088187" y="4611187"/>
            <a:ext cx="5366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i="1"/>
              <a:t>R2</a:t>
            </a:r>
          </a:p>
        </p:txBody>
      </p:sp>
      <p:pic>
        <p:nvPicPr>
          <p:cNvPr id="13" name="Picture 13" descr="Icon&#10;&#10;Description automatically generated">
            <a:extLst>
              <a:ext uri="{FF2B5EF4-FFF2-40B4-BE49-F238E27FC236}">
                <a16:creationId xmlns:a16="http://schemas.microsoft.com/office/drawing/2014/main" id="{B95A7219-FA3F-7AAB-FD1C-F57743A7E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9180" y="4414837"/>
            <a:ext cx="297997" cy="6463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F4FB47-2988-B387-A4F4-F00623AE8217}"/>
              </a:ext>
            </a:extLst>
          </p:cNvPr>
          <p:cNvSpPr txBox="1"/>
          <p:nvPr/>
        </p:nvSpPr>
        <p:spPr>
          <a:xfrm>
            <a:off x="6522803" y="6075388"/>
            <a:ext cx="511435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/>
              <a:t>Zener diode regulates and maintains a fixed output voltage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4869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66658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1276</Words>
  <Application>Microsoft Office PowerPoint</Application>
  <PresentationFormat>Widescreen</PresentationFormat>
  <Paragraphs>194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Courier New</vt:lpstr>
      <vt:lpstr>Gill Sans MT</vt:lpstr>
      <vt:lpstr>Wingdings</vt:lpstr>
      <vt:lpstr>Wingdings 2</vt:lpstr>
      <vt:lpstr>'Wingdings 2',Sans-Serif</vt:lpstr>
      <vt:lpstr>Dividend</vt:lpstr>
      <vt:lpstr>Designing Linear and Switching DC-DC Converters for Solar-Powered Phone Chargers</vt:lpstr>
      <vt:lpstr>ABSTRACT</vt:lpstr>
      <vt:lpstr>ABSTRACT - Continued</vt:lpstr>
      <vt:lpstr>Background: Power Electronics</vt:lpstr>
      <vt:lpstr>Solar Energy </vt:lpstr>
      <vt:lpstr>PowerPoint Presentation</vt:lpstr>
      <vt:lpstr>Switching Regulators</vt:lpstr>
      <vt:lpstr>Circuit design</vt:lpstr>
      <vt:lpstr>PSIM SIMULATION</vt:lpstr>
      <vt:lpstr>PSIM Simulation (cont'd)</vt:lpstr>
      <vt:lpstr>Circuit analysis</vt:lpstr>
      <vt:lpstr>Simulation Results: Load Variation</vt:lpstr>
      <vt:lpstr>Simulation Results: Temperature Waveform</vt:lpstr>
      <vt:lpstr>Simulation Results: Irradiance Waveform</vt:lpstr>
      <vt:lpstr>Soldering our circuit</vt:lpstr>
      <vt:lpstr>PV Module Experiments</vt:lpstr>
      <vt:lpstr>experimental Results</vt:lpstr>
      <vt:lpstr>Conclusions &amp; Proceedings</vt:lpstr>
      <vt:lpstr>Acknowledgements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Fuchs, Nicolas</dc:creator>
  <cp:lastModifiedBy>Fuchs, Nicolas</cp:lastModifiedBy>
  <cp:revision>4</cp:revision>
  <dcterms:created xsi:type="dcterms:W3CDTF">2022-07-26T15:02:26Z</dcterms:created>
  <dcterms:modified xsi:type="dcterms:W3CDTF">2022-08-04T12:11:15Z</dcterms:modified>
</cp:coreProperties>
</file>