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  <p:sldMasterId id="2147483660" r:id="rId5"/>
  </p:sldMasterIdLst>
  <p:notesMasterIdLst>
    <p:notesMasterId r:id="rId28"/>
  </p:notesMasterIdLst>
  <p:sldIdLst>
    <p:sldId id="256" r:id="rId6"/>
    <p:sldId id="311" r:id="rId7"/>
    <p:sldId id="260" r:id="rId8"/>
    <p:sldId id="295" r:id="rId9"/>
    <p:sldId id="259" r:id="rId10"/>
    <p:sldId id="257" r:id="rId11"/>
    <p:sldId id="261" r:id="rId12"/>
    <p:sldId id="296" r:id="rId13"/>
    <p:sldId id="297" r:id="rId14"/>
    <p:sldId id="298" r:id="rId15"/>
    <p:sldId id="299" r:id="rId16"/>
    <p:sldId id="300" r:id="rId17"/>
    <p:sldId id="303" r:id="rId18"/>
    <p:sldId id="304" r:id="rId19"/>
    <p:sldId id="305" r:id="rId20"/>
    <p:sldId id="309" r:id="rId21"/>
    <p:sldId id="306" r:id="rId22"/>
    <p:sldId id="307" r:id="rId23"/>
    <p:sldId id="308" r:id="rId24"/>
    <p:sldId id="310" r:id="rId25"/>
    <p:sldId id="270" r:id="rId26"/>
    <p:sldId id="302" r:id="rId27"/>
  </p:sldIdLst>
  <p:sldSz cx="9144000" cy="5143500" type="screen16x9"/>
  <p:notesSz cx="6858000" cy="9144000"/>
  <p:embeddedFontLst>
    <p:embeddedFont>
      <p:font typeface="Space Grotesk Light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AB529E-8944-4BAE-9652-77D897FD741E}" v="2" dt="2024-10-30T15:10:19.135"/>
    <p1510:client id="{D64FBD4E-4677-4500-ABC9-752F5DC7C6D6}" v="1" dt="2024-10-30T14:42:24.550"/>
  </p1510:revLst>
</p1510:revInfo>
</file>

<file path=ppt/tableStyles.xml><?xml version="1.0" encoding="utf-8"?>
<a:tblStyleLst xmlns:a="http://schemas.openxmlformats.org/drawingml/2006/main" def="{B71E8972-68E6-47C6-8168-9DFCAA21A1EE}">
  <a:tblStyle styleId="{B71E8972-68E6-47C6-8168-9DFCAA21A1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8F8498-D9A7-4CEC-A156-9DC165E34A9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374" autoAdjust="0"/>
  </p:normalViewPr>
  <p:slideViewPr>
    <p:cSldViewPr snapToGrid="0">
      <p:cViewPr varScale="1">
        <p:scale>
          <a:sx n="127" d="100"/>
          <a:sy n="127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chs, Nicolas" userId="45b14ab7-9b38-41f2-8f18-5ab88c22f28a" providerId="ADAL" clId="{8EAB529E-8944-4BAE-9652-77D897FD741E}"/>
    <pc:docChg chg="custSel modSld">
      <pc:chgData name="Fuchs, Nicolas" userId="45b14ab7-9b38-41f2-8f18-5ab88c22f28a" providerId="ADAL" clId="{8EAB529E-8944-4BAE-9652-77D897FD741E}" dt="2024-10-30T15:10:20.809" v="9" actId="1076"/>
      <pc:docMkLst>
        <pc:docMk/>
      </pc:docMkLst>
      <pc:sldChg chg="addSp delSp modSp mod">
        <pc:chgData name="Fuchs, Nicolas" userId="45b14ab7-9b38-41f2-8f18-5ab88c22f28a" providerId="ADAL" clId="{8EAB529E-8944-4BAE-9652-77D897FD741E}" dt="2024-10-30T15:10:16.182" v="6" actId="1076"/>
        <pc:sldMkLst>
          <pc:docMk/>
          <pc:sldMk cId="0" sldId="256"/>
        </pc:sldMkLst>
        <pc:picChg chg="del mod">
          <ac:chgData name="Fuchs, Nicolas" userId="45b14ab7-9b38-41f2-8f18-5ab88c22f28a" providerId="ADAL" clId="{8EAB529E-8944-4BAE-9652-77D897FD741E}" dt="2024-10-30T15:10:10.416" v="1" actId="478"/>
          <ac:picMkLst>
            <pc:docMk/>
            <pc:sldMk cId="0" sldId="256"/>
            <ac:picMk id="3" creationId="{8853B03E-3616-49B6-A86E-4CE3BE3AD620}"/>
          </ac:picMkLst>
        </pc:picChg>
        <pc:picChg chg="add mod">
          <ac:chgData name="Fuchs, Nicolas" userId="45b14ab7-9b38-41f2-8f18-5ab88c22f28a" providerId="ADAL" clId="{8EAB529E-8944-4BAE-9652-77D897FD741E}" dt="2024-10-30T15:10:16.182" v="6" actId="1076"/>
          <ac:picMkLst>
            <pc:docMk/>
            <pc:sldMk cId="0" sldId="256"/>
            <ac:picMk id="5" creationId="{12A7A60A-67F8-1220-CEC7-C4A22CA98F45}"/>
          </ac:picMkLst>
        </pc:picChg>
      </pc:sldChg>
      <pc:sldChg chg="addSp delSp modSp mod">
        <pc:chgData name="Fuchs, Nicolas" userId="45b14ab7-9b38-41f2-8f18-5ab88c22f28a" providerId="ADAL" clId="{8EAB529E-8944-4BAE-9652-77D897FD741E}" dt="2024-10-30T15:10:20.809" v="9" actId="1076"/>
        <pc:sldMkLst>
          <pc:docMk/>
          <pc:sldMk cId="0" sldId="311"/>
        </pc:sldMkLst>
        <pc:picChg chg="del">
          <ac:chgData name="Fuchs, Nicolas" userId="45b14ab7-9b38-41f2-8f18-5ab88c22f28a" providerId="ADAL" clId="{8EAB529E-8944-4BAE-9652-77D897FD741E}" dt="2024-10-30T15:10:18.919" v="7" actId="478"/>
          <ac:picMkLst>
            <pc:docMk/>
            <pc:sldMk cId="0" sldId="311"/>
            <ac:picMk id="3" creationId="{8853B03E-3616-49B6-A86E-4CE3BE3AD620}"/>
          </ac:picMkLst>
        </pc:picChg>
        <pc:picChg chg="add mod">
          <ac:chgData name="Fuchs, Nicolas" userId="45b14ab7-9b38-41f2-8f18-5ab88c22f28a" providerId="ADAL" clId="{8EAB529E-8944-4BAE-9652-77D897FD741E}" dt="2024-10-30T15:10:20.809" v="9" actId="1076"/>
          <ac:picMkLst>
            <pc:docMk/>
            <pc:sldMk cId="0" sldId="311"/>
            <ac:picMk id="4" creationId="{66A244FC-9C3C-7EC4-C5C6-F2865249D1E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Rockets?</a:t>
            </a:r>
            <a:br>
              <a:rPr lang="en-US"/>
            </a:br>
            <a:r>
              <a:rPr lang="en-US"/>
              <a:t>What Parts do a Rocket Have?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98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358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009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3037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18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" name="Google Shape;87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Rockets?</a:t>
            </a:r>
            <a:br>
              <a:rPr lang="en-US"/>
            </a:br>
            <a:r>
              <a:rPr lang="en-US"/>
              <a:t>What Parts do a Rocket Have?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3" name="Google Shape;9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59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7788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996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255775" y="50550"/>
            <a:ext cx="10626641" cy="5092950"/>
            <a:chOff x="-255775" y="50550"/>
            <a:chExt cx="10626641" cy="509295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8" y="22967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576399" y="4023846"/>
              <a:ext cx="2849303" cy="97045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34697" y="31815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21250" y="25815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436987" y="30600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5777" y="36697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-1" y="30600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498024" y="34877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-255775" y="4169299"/>
              <a:ext cx="1995230" cy="679560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5924561" y="4366325"/>
              <a:ext cx="1696564" cy="777166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6348583" y="24691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oogle Shape;56;p2"/>
            <p:cNvGrpSpPr/>
            <p:nvPr/>
          </p:nvGrpSpPr>
          <p:grpSpPr>
            <a:xfrm>
              <a:off x="352648" y="1509651"/>
              <a:ext cx="408036" cy="3633849"/>
              <a:chOff x="967895" y="415018"/>
              <a:chExt cx="628714" cy="5600014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8" name="Google Shape;58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59" name="Google Shape;59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7" name="Google Shape;67;p2"/>
            <p:cNvGrpSpPr/>
            <p:nvPr/>
          </p:nvGrpSpPr>
          <p:grpSpPr>
            <a:xfrm>
              <a:off x="1127772" y="2465013"/>
              <a:ext cx="300714" cy="2678487"/>
              <a:chOff x="967895" y="415018"/>
              <a:chExt cx="628714" cy="5600014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1207111" y="963632"/>
                <a:ext cx="150300" cy="50514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" name="Google Shape;69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0" name="Google Shape;70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" name="Google Shape;78;p2"/>
            <p:cNvGrpSpPr/>
            <p:nvPr/>
          </p:nvGrpSpPr>
          <p:grpSpPr>
            <a:xfrm>
              <a:off x="7817748" y="622548"/>
              <a:ext cx="408036" cy="4520952"/>
              <a:chOff x="967895" y="415018"/>
              <a:chExt cx="628714" cy="6967101"/>
            </a:xfrm>
          </p:grpSpPr>
          <p:sp>
            <p:nvSpPr>
              <p:cNvPr id="79" name="Google Shape;79;p2"/>
              <p:cNvSpPr/>
              <p:nvPr/>
            </p:nvSpPr>
            <p:spPr>
              <a:xfrm>
                <a:off x="1207111" y="963619"/>
                <a:ext cx="150300" cy="64185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0" name="Google Shape;80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81" name="Google Shape;81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9" name="Google Shape;89;p2"/>
            <p:cNvGrpSpPr/>
            <p:nvPr/>
          </p:nvGrpSpPr>
          <p:grpSpPr>
            <a:xfrm>
              <a:off x="7200036" y="3261372"/>
              <a:ext cx="284493" cy="1882128"/>
              <a:chOff x="967895" y="415018"/>
              <a:chExt cx="628714" cy="4159398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1207123" y="963617"/>
                <a:ext cx="150300" cy="3610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1" name="Google Shape;91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92" name="Google Shape;92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94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" name="Google Shape;95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98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99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0" name="Google Shape;100;p2"/>
            <p:cNvGrpSpPr/>
            <p:nvPr/>
          </p:nvGrpSpPr>
          <p:grpSpPr>
            <a:xfrm>
              <a:off x="8299552" y="2676669"/>
              <a:ext cx="333219" cy="2466831"/>
              <a:chOff x="967895" y="415018"/>
              <a:chExt cx="628714" cy="4654398"/>
            </a:xfrm>
          </p:grpSpPr>
          <p:sp>
            <p:nvSpPr>
              <p:cNvPr id="101" name="Google Shape;101;p2"/>
              <p:cNvSpPr/>
              <p:nvPr/>
            </p:nvSpPr>
            <p:spPr>
              <a:xfrm>
                <a:off x="1207136" y="963616"/>
                <a:ext cx="150300" cy="4105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2" name="Google Shape;102;p2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03" name="Google Shape;103;p2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2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11" name="Google Shape;111;p2"/>
          <p:cNvSpPr txBox="1">
            <a:spLocks noGrp="1"/>
          </p:cNvSpPr>
          <p:nvPr>
            <p:ph type="ctrTitle"/>
          </p:nvPr>
        </p:nvSpPr>
        <p:spPr>
          <a:xfrm>
            <a:off x="1735675" y="1991825"/>
            <a:ext cx="56727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012" scaled="0"/>
        </a:gra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3"/>
          <p:cNvGrpSpPr/>
          <p:nvPr/>
        </p:nvGrpSpPr>
        <p:grpSpPr>
          <a:xfrm>
            <a:off x="-1" y="50550"/>
            <a:ext cx="10370867" cy="5287714"/>
            <a:chOff x="-1" y="50550"/>
            <a:chExt cx="10370867" cy="5287714"/>
          </a:xfrm>
        </p:grpSpPr>
        <p:sp>
          <p:nvSpPr>
            <p:cNvPr id="114" name="Google Shape;114;p3"/>
            <p:cNvSpPr/>
            <p:nvPr/>
          </p:nvSpPr>
          <p:spPr>
            <a:xfrm>
              <a:off x="8" y="27539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934697" y="36387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121250" y="30387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436987" y="35172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45777" y="41269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flipH="1">
              <a:off x="-1" y="35172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" name="Google Shape;122;p3"/>
            <p:cNvGrpSpPr/>
            <p:nvPr/>
          </p:nvGrpSpPr>
          <p:grpSpPr>
            <a:xfrm>
              <a:off x="352648" y="1966851"/>
              <a:ext cx="408036" cy="3176572"/>
              <a:chOff x="967895" y="415018"/>
              <a:chExt cx="628714" cy="4895318"/>
            </a:xfrm>
          </p:grpSpPr>
          <p:sp>
            <p:nvSpPr>
              <p:cNvPr id="123" name="Google Shape;123;p3"/>
              <p:cNvSpPr/>
              <p:nvPr/>
            </p:nvSpPr>
            <p:spPr>
              <a:xfrm>
                <a:off x="1207111" y="963637"/>
                <a:ext cx="150300" cy="43467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4" name="Google Shape;124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25" name="Google Shape;125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3" name="Google Shape;133;p3"/>
            <p:cNvGrpSpPr/>
            <p:nvPr/>
          </p:nvGrpSpPr>
          <p:grpSpPr>
            <a:xfrm>
              <a:off x="1127772" y="2922213"/>
              <a:ext cx="300714" cy="2221192"/>
              <a:chOff x="967895" y="415018"/>
              <a:chExt cx="628714" cy="4643930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207134" y="963649"/>
                <a:ext cx="150300" cy="40953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" name="Google Shape;135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36" name="Google Shape;136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4" name="Google Shape;144;p3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6" name="Google Shape;146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5" name="Google Shape;155;p3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156" name="Google Shape;156;p3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7" name="Google Shape;157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58" name="Google Shape;158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161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6" name="Google Shape;166;p3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167" name="Google Shape;167;p3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8" name="Google Shape;168;p3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169" name="Google Shape;169;p3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" name="Google Shape;170;p3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" name="Google Shape;171;p3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" name="Google Shape;172;p3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" name="Google Shape;173;p3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3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3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3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7" name="Google Shape;177;p3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178" name="Google Shape;178;p3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rgbClr val="EAD1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211" name="Google Shape;211;p3"/>
          <p:cNvSpPr txBox="1">
            <a:spLocks noGrp="1"/>
          </p:cNvSpPr>
          <p:nvPr>
            <p:ph type="ctrTitle"/>
          </p:nvPr>
        </p:nvSpPr>
        <p:spPr>
          <a:xfrm>
            <a:off x="1632600" y="1673063"/>
            <a:ext cx="5878800" cy="130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subTitle" idx="1"/>
          </p:nvPr>
        </p:nvSpPr>
        <p:spPr>
          <a:xfrm>
            <a:off x="1632600" y="3073838"/>
            <a:ext cx="5878800" cy="3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800"/>
              </a:spcBef>
              <a:spcAft>
                <a:spcPts val="80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dk1"/>
            </a:gs>
            <a:gs pos="67000">
              <a:schemeClr val="accent1"/>
            </a:gs>
            <a:gs pos="100000">
              <a:srgbClr val="B4A7D6"/>
            </a:gs>
          </a:gsLst>
          <a:lin ang="5400012" scaled="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4"/>
          <p:cNvGrpSpPr/>
          <p:nvPr/>
        </p:nvGrpSpPr>
        <p:grpSpPr>
          <a:xfrm>
            <a:off x="-1" y="50550"/>
            <a:ext cx="10370867" cy="5287714"/>
            <a:chOff x="-1" y="50550"/>
            <a:chExt cx="10370867" cy="5287714"/>
          </a:xfrm>
        </p:grpSpPr>
        <p:sp>
          <p:nvSpPr>
            <p:cNvPr id="215" name="Google Shape;215;p4"/>
            <p:cNvSpPr/>
            <p:nvPr/>
          </p:nvSpPr>
          <p:spPr>
            <a:xfrm>
              <a:off x="8" y="2753964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2934697" y="3638722"/>
              <a:ext cx="2412605" cy="1105172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4121250" y="3038789"/>
              <a:ext cx="2282313" cy="777338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4436987" y="3517239"/>
              <a:ext cx="3817064" cy="1638977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45777" y="4126981"/>
              <a:ext cx="2700819" cy="1029253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 flipH="1">
              <a:off x="-1" y="3517248"/>
              <a:ext cx="1483687" cy="67965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C5E0FE">
                    <a:alpha val="34509"/>
                  </a:srgbClr>
                </a:gs>
                <a:gs pos="100000">
                  <a:srgbClr val="6D9EEB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" name="Google Shape;223;p4"/>
            <p:cNvGrpSpPr/>
            <p:nvPr/>
          </p:nvGrpSpPr>
          <p:grpSpPr>
            <a:xfrm>
              <a:off x="352648" y="1966851"/>
              <a:ext cx="408036" cy="3176572"/>
              <a:chOff x="967895" y="415018"/>
              <a:chExt cx="628714" cy="4895318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1207111" y="963637"/>
                <a:ext cx="150300" cy="43467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5" name="Google Shape;225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26" name="Google Shape;226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" name="Google Shape;227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" name="Google Shape;228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" name="Google Shape;229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" name="Google Shape;230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" name="Google Shape;231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" name="Google Shape;232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" name="Google Shape;233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4" name="Google Shape;234;p4"/>
            <p:cNvGrpSpPr/>
            <p:nvPr/>
          </p:nvGrpSpPr>
          <p:grpSpPr>
            <a:xfrm>
              <a:off x="1127772" y="2922213"/>
              <a:ext cx="300714" cy="2221192"/>
              <a:chOff x="967895" y="415018"/>
              <a:chExt cx="628714" cy="4643930"/>
            </a:xfrm>
          </p:grpSpPr>
          <p:sp>
            <p:nvSpPr>
              <p:cNvPr id="235" name="Google Shape;235;p4"/>
              <p:cNvSpPr/>
              <p:nvPr/>
            </p:nvSpPr>
            <p:spPr>
              <a:xfrm>
                <a:off x="1207134" y="963649"/>
                <a:ext cx="150300" cy="40953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6" name="Google Shape;236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37" name="Google Shape;237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" name="Google Shape;242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45" name="Google Shape;245;p4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246" name="Google Shape;246;p4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7" name="Google Shape;247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48" name="Google Shape;248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" name="Google Shape;249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" name="Google Shape;250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" name="Google Shape;255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6" name="Google Shape;256;p4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257" name="Google Shape;257;p4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8" name="Google Shape;258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59" name="Google Shape;259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" name="Google Shape;260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" name="Google Shape;263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" name="Google Shape;264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" name="Google Shape;265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" name="Google Shape;266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7" name="Google Shape;267;p4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268" name="Google Shape;268;p4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C5E0FE">
                      <a:alpha val="34509"/>
                      <a:alpha val="16200"/>
                    </a:srgbClr>
                  </a:gs>
                  <a:gs pos="100000">
                    <a:srgbClr val="6D9EEB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" name="Google Shape;269;p4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270" name="Google Shape;270;p4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4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4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4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4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4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8" name="Google Shape;278;p4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279" name="Google Shape;279;p4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312" name="Google Shape;312;p4"/>
          <p:cNvSpPr txBox="1">
            <a:spLocks noGrp="1"/>
          </p:cNvSpPr>
          <p:nvPr>
            <p:ph type="body" idx="1"/>
          </p:nvPr>
        </p:nvSpPr>
        <p:spPr>
          <a:xfrm>
            <a:off x="1675575" y="2161800"/>
            <a:ext cx="5778600" cy="819900"/>
          </a:xfrm>
          <a:prstGeom prst="rect">
            <a:avLst/>
          </a:prstGeom>
          <a:effectLst>
            <a:outerShdw blurRad="28575" dist="9525" dir="5400000" algn="bl" rotWithShape="0">
              <a:schemeClr val="dk1">
                <a:alpha val="38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➢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marL="914400" lvl="1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▻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marL="1371600" lvl="2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marL="1828800" lvl="3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marL="2286000" lvl="4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marL="2743200" lvl="5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marL="3200400" lvl="6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●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marL="3657600" lvl="7" indent="-4064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pace Grotesk Light"/>
              <a:buChar char="○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marL="4114800" lvl="8" indent="-406400" algn="ctr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800"/>
              <a:buFont typeface="Space Grotesk Light"/>
              <a:buChar char="■"/>
              <a:defRPr sz="2800">
                <a:solidFill>
                  <a:schemeClr val="l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313" name="Google Shape;313;p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5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316" name="Google Shape;316;p5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5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325" name="Google Shape;325;p5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6" name="Google Shape;326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27" name="Google Shape;327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35" name="Google Shape;335;p5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336" name="Google Shape;336;p5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7" name="Google Shape;337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38" name="Google Shape;338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6" name="Google Shape;346;p5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347" name="Google Shape;347;p5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8" name="Google Shape;348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49" name="Google Shape;349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7" name="Google Shape;357;p5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358" name="Google Shape;358;p5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391" name="Google Shape;391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➢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▻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5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6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396" name="Google Shape;396;p6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6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6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" name="Google Shape;404;p6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405" name="Google Shape;405;p6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06" name="Google Shape;406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07" name="Google Shape;407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5" name="Google Shape;415;p6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416" name="Google Shape;416;p6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7" name="Google Shape;417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18" name="Google Shape;418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6" name="Google Shape;426;p6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427" name="Google Shape;427;p6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8" name="Google Shape;428;p6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429" name="Google Shape;429;p6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6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6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6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6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6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6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6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37" name="Google Shape;437;p6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438" name="Google Shape;438;p6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2" name="Google Shape;442;p6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3" name="Google Shape;443;p6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4" name="Google Shape;444;p6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5" name="Google Shape;445;p6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6" name="Google Shape;446;p6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7" name="Google Shape;447;p6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8" name="Google Shape;448;p6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49" name="Google Shape;449;p6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0" name="Google Shape;450;p6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1" name="Google Shape;451;p6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6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6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6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6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6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7" name="Google Shape;457;p6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8" name="Google Shape;458;p6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59" name="Google Shape;459;p6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0" name="Google Shape;460;p6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1" name="Google Shape;461;p6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2" name="Google Shape;462;p6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3" name="Google Shape;463;p6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4" name="Google Shape;464;p6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5" name="Google Shape;465;p6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6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7" name="Google Shape;467;p6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8" name="Google Shape;468;p6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470" name="Google Shape;470;p6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471" name="Google Shape;471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6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2932500" cy="293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3" name="Google Shape;473;p6"/>
          <p:cNvSpPr txBox="1">
            <a:spLocks noGrp="1"/>
          </p:cNvSpPr>
          <p:nvPr>
            <p:ph type="body" idx="2"/>
          </p:nvPr>
        </p:nvSpPr>
        <p:spPr>
          <a:xfrm>
            <a:off x="4199271" y="1553825"/>
            <a:ext cx="2932500" cy="293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74" name="Google Shape;474;p6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11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2" name="Google Shape;752;p11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753" name="Google Shape;753;p11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1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1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1" name="Google Shape;761;p11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762" name="Google Shape;762;p11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3" name="Google Shape;763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64" name="Google Shape;764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5" name="Google Shape;765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6" name="Google Shape;766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8" name="Google Shape;768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0" name="Google Shape;770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1" name="Google Shape;771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72" name="Google Shape;772;p11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773" name="Google Shape;773;p11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4" name="Google Shape;774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75" name="Google Shape;775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3" name="Google Shape;783;p11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784" name="Google Shape;784;p11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85" name="Google Shape;785;p11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786" name="Google Shape;786;p11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11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11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11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11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11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11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11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94" name="Google Shape;794;p11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795" name="Google Shape;795;p11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96" name="Google Shape;796;p11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97" name="Google Shape;797;p11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98" name="Google Shape;798;p11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799" name="Google Shape;799;p11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0" name="Google Shape;800;p11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1" name="Google Shape;801;p11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2" name="Google Shape;802;p11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3" name="Google Shape;803;p11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4" name="Google Shape;804;p11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5" name="Google Shape;805;p11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7" name="Google Shape;807;p11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08" name="Google Shape;808;p11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1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1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1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4" name="Google Shape;814;p11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5" name="Google Shape;815;p11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7" name="Google Shape;817;p11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8" name="Google Shape;818;p11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0" name="Google Shape;820;p11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1" name="Google Shape;821;p11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1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4" name="Google Shape;824;p11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5" name="Google Shape;825;p11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6" name="Google Shape;826;p11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827" name="Google Shape;827;p11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5"/>
          <p:cNvGrpSpPr/>
          <p:nvPr/>
        </p:nvGrpSpPr>
        <p:grpSpPr>
          <a:xfrm>
            <a:off x="104275" y="50550"/>
            <a:ext cx="10266591" cy="5287714"/>
            <a:chOff x="104275" y="50550"/>
            <a:chExt cx="10266591" cy="5287714"/>
          </a:xfrm>
        </p:grpSpPr>
        <p:sp>
          <p:nvSpPr>
            <p:cNvPr id="316" name="Google Shape;316;p5"/>
            <p:cNvSpPr/>
            <p:nvPr/>
          </p:nvSpPr>
          <p:spPr>
            <a:xfrm>
              <a:off x="2444298" y="3856703"/>
              <a:ext cx="2558390" cy="1098526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295333" y="4495140"/>
              <a:ext cx="1449771" cy="493781"/>
            </a:xfrm>
            <a:custGeom>
              <a:avLst/>
              <a:gdLst/>
              <a:ahLst/>
              <a:cxnLst/>
              <a:rect l="l" t="t" r="r" b="b"/>
              <a:pathLst>
                <a:path w="2870834" h="977784" extrusionOk="0">
                  <a:moveTo>
                    <a:pt x="2870835" y="977785"/>
                  </a:moveTo>
                  <a:cubicBezTo>
                    <a:pt x="2845943" y="605751"/>
                    <a:pt x="2524252" y="324312"/>
                    <a:pt x="2152206" y="349172"/>
                  </a:cubicBezTo>
                  <a:cubicBezTo>
                    <a:pt x="2121916" y="351192"/>
                    <a:pt x="2091817" y="355256"/>
                    <a:pt x="2062099" y="361326"/>
                  </a:cubicBezTo>
                  <a:cubicBezTo>
                    <a:pt x="1974025" y="87578"/>
                    <a:pt x="1680655" y="-62923"/>
                    <a:pt x="1406906" y="25176"/>
                  </a:cubicBezTo>
                  <a:cubicBezTo>
                    <a:pt x="1329372" y="50126"/>
                    <a:pt x="1258760" y="92925"/>
                    <a:pt x="1200785" y="150125"/>
                  </a:cubicBezTo>
                  <a:cubicBezTo>
                    <a:pt x="925068" y="68357"/>
                    <a:pt x="635318" y="225570"/>
                    <a:pt x="553530" y="501274"/>
                  </a:cubicBezTo>
                  <a:cubicBezTo>
                    <a:pt x="543623" y="534656"/>
                    <a:pt x="537084" y="568952"/>
                    <a:pt x="534035" y="603643"/>
                  </a:cubicBezTo>
                  <a:cubicBezTo>
                    <a:pt x="325882" y="529640"/>
                    <a:pt x="97092" y="638409"/>
                    <a:pt x="23114" y="846587"/>
                  </a:cubicBezTo>
                  <a:cubicBezTo>
                    <a:pt x="8128" y="888726"/>
                    <a:pt x="318" y="933068"/>
                    <a:pt x="0" y="97778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159304" y="3962484"/>
              <a:ext cx="1535294" cy="70329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832518" y="3687079"/>
              <a:ext cx="3420308" cy="1468618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2867782" y="4501768"/>
              <a:ext cx="1717868" cy="654661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 flipH="1">
              <a:off x="2057325" y="4709438"/>
              <a:ext cx="941819" cy="431431"/>
            </a:xfrm>
            <a:custGeom>
              <a:avLst/>
              <a:gdLst/>
              <a:ahLst/>
              <a:cxnLst/>
              <a:rect l="l" t="t" r="r" b="b"/>
              <a:pathLst>
                <a:path w="2580326" h="1182002" extrusionOk="0">
                  <a:moveTo>
                    <a:pt x="2518156" y="1182003"/>
                  </a:moveTo>
                  <a:cubicBezTo>
                    <a:pt x="2695257" y="740671"/>
                    <a:pt x="2481072" y="239313"/>
                    <a:pt x="2039747" y="62186"/>
                  </a:cubicBezTo>
                  <a:cubicBezTo>
                    <a:pt x="1598422" y="-114941"/>
                    <a:pt x="1097089" y="99239"/>
                    <a:pt x="919925" y="540570"/>
                  </a:cubicBezTo>
                  <a:cubicBezTo>
                    <a:pt x="906018" y="575279"/>
                    <a:pt x="894397" y="610858"/>
                    <a:pt x="885063" y="647079"/>
                  </a:cubicBezTo>
                  <a:cubicBezTo>
                    <a:pt x="557213" y="511557"/>
                    <a:pt x="181546" y="667475"/>
                    <a:pt x="46038" y="995338"/>
                  </a:cubicBezTo>
                  <a:cubicBezTo>
                    <a:pt x="21399" y="1054901"/>
                    <a:pt x="5905" y="1117823"/>
                    <a:pt x="0" y="1182003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498024" y="3944922"/>
              <a:ext cx="3656211" cy="1393342"/>
            </a:xfrm>
            <a:custGeom>
              <a:avLst/>
              <a:gdLst/>
              <a:ahLst/>
              <a:cxnLst/>
              <a:rect l="l" t="t" r="r" b="b"/>
              <a:pathLst>
                <a:path w="3674584" h="1400344" extrusionOk="0">
                  <a:moveTo>
                    <a:pt x="3674585" y="1400345"/>
                  </a:moveTo>
                  <a:cubicBezTo>
                    <a:pt x="3663789" y="1096548"/>
                    <a:pt x="3408773" y="859033"/>
                    <a:pt x="3104926" y="869834"/>
                  </a:cubicBezTo>
                  <a:cubicBezTo>
                    <a:pt x="3067460" y="871168"/>
                    <a:pt x="3030250" y="876324"/>
                    <a:pt x="2993801" y="885233"/>
                  </a:cubicBezTo>
                  <a:cubicBezTo>
                    <a:pt x="2942556" y="347585"/>
                    <a:pt x="2465220" y="-46744"/>
                    <a:pt x="1927572" y="4475"/>
                  </a:cubicBezTo>
                  <a:cubicBezTo>
                    <a:pt x="1581262" y="37463"/>
                    <a:pt x="1278551" y="251947"/>
                    <a:pt x="1132616" y="567733"/>
                  </a:cubicBezTo>
                  <a:cubicBezTo>
                    <a:pt x="771282" y="359332"/>
                    <a:pt x="309421" y="483310"/>
                    <a:pt x="101020" y="844637"/>
                  </a:cubicBezTo>
                  <a:cubicBezTo>
                    <a:pt x="4055" y="1012760"/>
                    <a:pt x="-24469" y="1211756"/>
                    <a:pt x="21366" y="140034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 flipH="1">
              <a:off x="6348583" y="2926377"/>
              <a:ext cx="4022282" cy="1727094"/>
            </a:xfrm>
            <a:custGeom>
              <a:avLst/>
              <a:gdLst/>
              <a:ahLst/>
              <a:cxnLst/>
              <a:rect l="l" t="t" r="r" b="b"/>
              <a:pathLst>
                <a:path w="5472493" h="2349788" extrusionOk="0">
                  <a:moveTo>
                    <a:pt x="5436617" y="2349535"/>
                  </a:moveTo>
                  <a:cubicBezTo>
                    <a:pt x="5460493" y="2251739"/>
                    <a:pt x="5472557" y="2151434"/>
                    <a:pt x="5472494" y="2050767"/>
                  </a:cubicBezTo>
                  <a:cubicBezTo>
                    <a:pt x="5472494" y="1357538"/>
                    <a:pt x="4910519" y="795563"/>
                    <a:pt x="4217290" y="795563"/>
                  </a:cubicBezTo>
                  <a:cubicBezTo>
                    <a:pt x="4134930" y="795556"/>
                    <a:pt x="4052761" y="803596"/>
                    <a:pt x="3971989" y="819566"/>
                  </a:cubicBezTo>
                  <a:cubicBezTo>
                    <a:pt x="3864356" y="269832"/>
                    <a:pt x="3331401" y="-88551"/>
                    <a:pt x="2781681" y="19095"/>
                  </a:cubicBezTo>
                  <a:cubicBezTo>
                    <a:pt x="2480437" y="78083"/>
                    <a:pt x="2222119" y="270325"/>
                    <a:pt x="2079118" y="541944"/>
                  </a:cubicBezTo>
                  <a:cubicBezTo>
                    <a:pt x="1556068" y="340890"/>
                    <a:pt x="969017" y="601932"/>
                    <a:pt x="767963" y="1125007"/>
                  </a:cubicBezTo>
                  <a:cubicBezTo>
                    <a:pt x="723354" y="1241066"/>
                    <a:pt x="700456" y="1364332"/>
                    <a:pt x="700405" y="1488665"/>
                  </a:cubicBezTo>
                  <a:cubicBezTo>
                    <a:pt x="700405" y="1512097"/>
                    <a:pt x="701294" y="1535274"/>
                    <a:pt x="702818" y="1558515"/>
                  </a:cubicBezTo>
                  <a:cubicBezTo>
                    <a:pt x="367094" y="1509627"/>
                    <a:pt x="55302" y="1742157"/>
                    <a:pt x="6414" y="2077882"/>
                  </a:cubicBezTo>
                  <a:cubicBezTo>
                    <a:pt x="2153" y="2107136"/>
                    <a:pt x="7" y="2136651"/>
                    <a:pt x="0" y="2166211"/>
                  </a:cubicBezTo>
                  <a:cubicBezTo>
                    <a:pt x="-63" y="2228466"/>
                    <a:pt x="9360" y="2290372"/>
                    <a:pt x="27940" y="23497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50588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" name="Google Shape;324;p5"/>
            <p:cNvGrpSpPr/>
            <p:nvPr/>
          </p:nvGrpSpPr>
          <p:grpSpPr>
            <a:xfrm>
              <a:off x="7817748" y="1079748"/>
              <a:ext cx="408036" cy="4063663"/>
              <a:chOff x="967895" y="415018"/>
              <a:chExt cx="628714" cy="6262387"/>
            </a:xfrm>
          </p:grpSpPr>
          <p:sp>
            <p:nvSpPr>
              <p:cNvPr id="325" name="Google Shape;325;p5"/>
              <p:cNvSpPr/>
              <p:nvPr/>
            </p:nvSpPr>
            <p:spPr>
              <a:xfrm>
                <a:off x="1207111" y="963605"/>
                <a:ext cx="150300" cy="57138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6" name="Google Shape;326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27" name="Google Shape;327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35" name="Google Shape;335;p5"/>
            <p:cNvGrpSpPr/>
            <p:nvPr/>
          </p:nvGrpSpPr>
          <p:grpSpPr>
            <a:xfrm>
              <a:off x="7200036" y="3718572"/>
              <a:ext cx="284493" cy="1424795"/>
              <a:chOff x="967895" y="415018"/>
              <a:chExt cx="628714" cy="3148718"/>
            </a:xfrm>
          </p:grpSpPr>
          <p:sp>
            <p:nvSpPr>
              <p:cNvPr id="336" name="Google Shape;336;p5"/>
              <p:cNvSpPr/>
              <p:nvPr/>
            </p:nvSpPr>
            <p:spPr>
              <a:xfrm>
                <a:off x="1207096" y="963636"/>
                <a:ext cx="150300" cy="26001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7" name="Google Shape;337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38" name="Google Shape;338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" name="Google Shape;339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" name="Google Shape;340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" name="Google Shape;341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" name="Google Shape;342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" name="Google Shape;343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" name="Google Shape;344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" name="Google Shape;345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6" name="Google Shape;346;p5"/>
            <p:cNvGrpSpPr/>
            <p:nvPr/>
          </p:nvGrpSpPr>
          <p:grpSpPr>
            <a:xfrm>
              <a:off x="8299552" y="3133869"/>
              <a:ext cx="333219" cy="2017814"/>
              <a:chOff x="967895" y="415018"/>
              <a:chExt cx="628714" cy="3807196"/>
            </a:xfrm>
          </p:grpSpPr>
          <p:sp>
            <p:nvSpPr>
              <p:cNvPr id="347" name="Google Shape;347;p5"/>
              <p:cNvSpPr/>
              <p:nvPr/>
            </p:nvSpPr>
            <p:spPr>
              <a:xfrm>
                <a:off x="1207136" y="963615"/>
                <a:ext cx="150300" cy="3258600"/>
              </a:xfrm>
              <a:prstGeom prst="trapezoid">
                <a:avLst>
                  <a:gd name="adj" fmla="val 25183"/>
                </a:avLst>
              </a:prstGeom>
              <a:gradFill>
                <a:gsLst>
                  <a:gs pos="0">
                    <a:srgbClr val="FFFFFF">
                      <a:alpha val="50588"/>
                      <a:alpha val="16200"/>
                    </a:srgbClr>
                  </a:gs>
                  <a:gs pos="100000">
                    <a:srgbClr val="FFFFFF">
                      <a:alpha val="0"/>
                      <a:alpha val="1620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8" name="Google Shape;348;p5"/>
              <p:cNvGrpSpPr/>
              <p:nvPr/>
            </p:nvGrpSpPr>
            <p:grpSpPr>
              <a:xfrm>
                <a:off x="967895" y="415018"/>
                <a:ext cx="628714" cy="801374"/>
                <a:chOff x="1774126" y="766200"/>
                <a:chExt cx="1582467" cy="2017050"/>
              </a:xfrm>
            </p:grpSpPr>
            <p:sp>
              <p:nvSpPr>
                <p:cNvPr id="349" name="Google Shape;349;p5"/>
                <p:cNvSpPr/>
                <p:nvPr/>
              </p:nvSpPr>
              <p:spPr>
                <a:xfrm>
                  <a:off x="2394628" y="2579744"/>
                  <a:ext cx="341579" cy="203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11" h="163131" extrusionOk="0">
                      <a:moveTo>
                        <a:pt x="20002" y="0"/>
                      </a:moveTo>
                      <a:lnTo>
                        <a:pt x="0" y="120967"/>
                      </a:lnTo>
                      <a:cubicBezTo>
                        <a:pt x="0" y="120967"/>
                        <a:pt x="34798" y="163132"/>
                        <a:pt x="136906" y="163132"/>
                      </a:cubicBezTo>
                      <a:cubicBezTo>
                        <a:pt x="239014" y="163132"/>
                        <a:pt x="273812" y="120967"/>
                        <a:pt x="273812" y="120967"/>
                      </a:cubicBezTo>
                      <a:lnTo>
                        <a:pt x="25381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A7AFCB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" name="Google Shape;350;p5"/>
                <p:cNvSpPr/>
                <p:nvPr/>
              </p:nvSpPr>
              <p:spPr>
                <a:xfrm>
                  <a:off x="1774126" y="1886912"/>
                  <a:ext cx="638562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73" h="674116" extrusionOk="0">
                      <a:moveTo>
                        <a:pt x="436626" y="414528"/>
                      </a:moveTo>
                      <a:lnTo>
                        <a:pt x="0" y="674116"/>
                      </a:lnTo>
                      <a:cubicBezTo>
                        <a:pt x="0" y="674116"/>
                        <a:pt x="55118" y="297752"/>
                        <a:pt x="230759" y="183261"/>
                      </a:cubicBezTo>
                      <a:lnTo>
                        <a:pt x="51187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00000">
                      <a:srgbClr val="566185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" name="Google Shape;351;p5"/>
                <p:cNvSpPr/>
                <p:nvPr/>
              </p:nvSpPr>
              <p:spPr>
                <a:xfrm>
                  <a:off x="2718110" y="1886912"/>
                  <a:ext cx="638483" cy="840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10" h="674116" extrusionOk="0">
                      <a:moveTo>
                        <a:pt x="75248" y="414528"/>
                      </a:moveTo>
                      <a:lnTo>
                        <a:pt x="511810" y="674116"/>
                      </a:lnTo>
                      <a:cubicBezTo>
                        <a:pt x="511810" y="674116"/>
                        <a:pt x="456755" y="297752"/>
                        <a:pt x="281114" y="18326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5"/>
                <p:cNvSpPr/>
                <p:nvPr/>
              </p:nvSpPr>
              <p:spPr>
                <a:xfrm>
                  <a:off x="2187286" y="766200"/>
                  <a:ext cx="756210" cy="1882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180" h="1508680" extrusionOk="0">
                      <a:moveTo>
                        <a:pt x="366146" y="30147"/>
                      </a:moveTo>
                      <a:cubicBezTo>
                        <a:pt x="336237" y="-10049"/>
                        <a:pt x="269943" y="-10049"/>
                        <a:pt x="239971" y="30147"/>
                      </a:cubicBezTo>
                      <a:cubicBezTo>
                        <a:pt x="140276" y="164005"/>
                        <a:pt x="-38095" y="453882"/>
                        <a:pt x="7244" y="765794"/>
                      </a:cubicBezTo>
                      <a:lnTo>
                        <a:pt x="84968" y="1391460"/>
                      </a:lnTo>
                      <a:cubicBezTo>
                        <a:pt x="84968" y="1391460"/>
                        <a:pt x="140403" y="1508681"/>
                        <a:pt x="303090" y="1508681"/>
                      </a:cubicBezTo>
                      <a:cubicBezTo>
                        <a:pt x="465777" y="1508681"/>
                        <a:pt x="521213" y="1391460"/>
                        <a:pt x="521213" y="1391460"/>
                      </a:cubicBezTo>
                      <a:lnTo>
                        <a:pt x="598937" y="765794"/>
                      </a:lnTo>
                      <a:cubicBezTo>
                        <a:pt x="644276" y="453882"/>
                        <a:pt x="465904" y="164005"/>
                        <a:pt x="366146" y="3014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08CAD"/>
                    </a:gs>
                    <a:gs pos="16000">
                      <a:srgbClr val="808CAD"/>
                    </a:gs>
                    <a:gs pos="50000">
                      <a:srgbClr val="A7AFCB"/>
                    </a:gs>
                    <a:gs pos="85000">
                      <a:srgbClr val="808CAD"/>
                    </a:gs>
                    <a:gs pos="100000">
                      <a:srgbClr val="808CAD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5"/>
                <p:cNvSpPr/>
                <p:nvPr/>
              </p:nvSpPr>
              <p:spPr>
                <a:xfrm>
                  <a:off x="2568529" y="766497"/>
                  <a:ext cx="375239" cy="188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793" h="1508315" extrusionOk="0">
                      <a:moveTo>
                        <a:pt x="60579" y="29909"/>
                      </a:moveTo>
                      <a:cubicBezTo>
                        <a:pt x="46025" y="11195"/>
                        <a:pt x="23705" y="178"/>
                        <a:pt x="0" y="0"/>
                      </a:cubicBezTo>
                      <a:lnTo>
                        <a:pt x="0" y="1508316"/>
                      </a:lnTo>
                      <a:cubicBezTo>
                        <a:pt x="160718" y="1507109"/>
                        <a:pt x="215900" y="1391222"/>
                        <a:pt x="215900" y="1391222"/>
                      </a:cubicBezTo>
                      <a:lnTo>
                        <a:pt x="293624" y="765556"/>
                      </a:lnTo>
                      <a:cubicBezTo>
                        <a:pt x="338709" y="453644"/>
                        <a:pt x="160338" y="163766"/>
                        <a:pt x="60579" y="29909"/>
                      </a:cubicBezTo>
                      <a:close/>
                    </a:path>
                  </a:pathLst>
                </a:custGeom>
                <a:solidFill>
                  <a:srgbClr val="FFFFFF">
                    <a:alpha val="162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5"/>
                <p:cNvSpPr/>
                <p:nvPr/>
              </p:nvSpPr>
              <p:spPr>
                <a:xfrm>
                  <a:off x="2353668" y="1074766"/>
                  <a:ext cx="423489" cy="18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470" h="148145" extrusionOk="0">
                      <a:moveTo>
                        <a:pt x="169736" y="78295"/>
                      </a:moveTo>
                      <a:cubicBezTo>
                        <a:pt x="233236" y="78295"/>
                        <a:pt x="292036" y="104457"/>
                        <a:pt x="339471" y="148145"/>
                      </a:cubicBezTo>
                      <a:cubicBezTo>
                        <a:pt x="301752" y="58610"/>
                        <a:pt x="239839" y="0"/>
                        <a:pt x="169736" y="0"/>
                      </a:cubicBezTo>
                      <a:cubicBezTo>
                        <a:pt x="99632" y="0"/>
                        <a:pt x="37719" y="58610"/>
                        <a:pt x="0" y="148145"/>
                      </a:cubicBezTo>
                      <a:cubicBezTo>
                        <a:pt x="47371" y="104457"/>
                        <a:pt x="106045" y="78295"/>
                        <a:pt x="169736" y="7829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5"/>
                <p:cNvSpPr/>
                <p:nvPr/>
              </p:nvSpPr>
              <p:spPr>
                <a:xfrm>
                  <a:off x="2568529" y="1074924"/>
                  <a:ext cx="208654" cy="184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58" h="148082" extrusionOk="0">
                      <a:moveTo>
                        <a:pt x="0" y="78232"/>
                      </a:moveTo>
                      <a:cubicBezTo>
                        <a:pt x="62738" y="78867"/>
                        <a:pt x="120650" y="104839"/>
                        <a:pt x="167259" y="148082"/>
                      </a:cubicBezTo>
                      <a:cubicBezTo>
                        <a:pt x="129985" y="59563"/>
                        <a:pt x="69088" y="1333"/>
                        <a:pt x="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5"/>
                <p:cNvSpPr/>
                <p:nvPr/>
              </p:nvSpPr>
              <p:spPr>
                <a:xfrm>
                  <a:off x="2513864" y="1953303"/>
                  <a:ext cx="103138" cy="76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76" h="613536" extrusionOk="0">
                      <a:moveTo>
                        <a:pt x="82677" y="414782"/>
                      </a:moveTo>
                      <a:cubicBezTo>
                        <a:pt x="82677" y="584200"/>
                        <a:pt x="41339" y="613537"/>
                        <a:pt x="41339" y="613537"/>
                      </a:cubicBezTo>
                      <a:cubicBezTo>
                        <a:pt x="41339" y="613537"/>
                        <a:pt x="0" y="584200"/>
                        <a:pt x="0" y="414782"/>
                      </a:cubicBezTo>
                      <a:cubicBezTo>
                        <a:pt x="0" y="245364"/>
                        <a:pt x="41339" y="0"/>
                        <a:pt x="41339" y="0"/>
                      </a:cubicBezTo>
                      <a:cubicBezTo>
                        <a:pt x="41339" y="0"/>
                        <a:pt x="82677" y="245364"/>
                        <a:pt x="82677" y="41478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66185"/>
                    </a:gs>
                    <a:gs pos="100000">
                      <a:srgbClr val="808CAD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7" name="Google Shape;357;p5"/>
            <p:cNvGrpSpPr/>
            <p:nvPr/>
          </p:nvGrpSpPr>
          <p:grpSpPr>
            <a:xfrm>
              <a:off x="104275" y="50550"/>
              <a:ext cx="8948150" cy="772675"/>
              <a:chOff x="104275" y="50550"/>
              <a:chExt cx="8948150" cy="772675"/>
            </a:xfrm>
          </p:grpSpPr>
          <p:sp>
            <p:nvSpPr>
              <p:cNvPr id="358" name="Google Shape;358;p5"/>
              <p:cNvSpPr/>
              <p:nvPr/>
            </p:nvSpPr>
            <p:spPr>
              <a:xfrm>
                <a:off x="86948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59" name="Google Shape;359;p5"/>
              <p:cNvSpPr/>
              <p:nvPr/>
            </p:nvSpPr>
            <p:spPr>
              <a:xfrm>
                <a:off x="5156375" y="146713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0" name="Google Shape;360;p5"/>
              <p:cNvSpPr/>
              <p:nvPr/>
            </p:nvSpPr>
            <p:spPr>
              <a:xfrm>
                <a:off x="7219963" y="349471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1" name="Google Shape;361;p5"/>
              <p:cNvSpPr/>
              <p:nvPr/>
            </p:nvSpPr>
            <p:spPr>
              <a:xfrm>
                <a:off x="7252363" y="114324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>
                <a:off x="7998675" y="22635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6352675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>
                <a:off x="373670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2805625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1913750" y="30070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3266675" y="1143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262050" y="1143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1279125" y="2208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10551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872350" y="3523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5"/>
              <p:cNvSpPr/>
              <p:nvPr/>
            </p:nvSpPr>
            <p:spPr>
              <a:xfrm>
                <a:off x="7014788" y="2609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5"/>
              <p:cNvSpPr/>
              <p:nvPr/>
            </p:nvSpPr>
            <p:spPr>
              <a:xfrm>
                <a:off x="8777500" y="31995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5"/>
              <p:cNvSpPr/>
              <p:nvPr/>
            </p:nvSpPr>
            <p:spPr>
              <a:xfrm>
                <a:off x="4467225" y="191303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5"/>
              <p:cNvSpPr/>
              <p:nvPr/>
            </p:nvSpPr>
            <p:spPr>
              <a:xfrm>
                <a:off x="2601875" y="196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5"/>
              <p:cNvSpPr/>
              <p:nvPr/>
            </p:nvSpPr>
            <p:spPr>
              <a:xfrm>
                <a:off x="5288025" y="226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7" name="Google Shape;377;p5"/>
              <p:cNvSpPr/>
              <p:nvPr/>
            </p:nvSpPr>
            <p:spPr>
              <a:xfrm>
                <a:off x="5948425" y="3818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8" name="Google Shape;378;p5"/>
              <p:cNvSpPr/>
              <p:nvPr/>
            </p:nvSpPr>
            <p:spPr>
              <a:xfrm>
                <a:off x="9020025" y="4142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1588200" y="505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3636675" y="472350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104275" y="3494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4558675" y="300700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6054325" y="29042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8181475" y="2904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6024800" y="442828"/>
                <a:ext cx="91443" cy="91443"/>
              </a:xfrm>
              <a:custGeom>
                <a:avLst/>
                <a:gdLst/>
                <a:ahLst/>
                <a:cxnLst/>
                <a:rect l="l" t="t" r="r" b="b"/>
                <a:pathLst>
                  <a:path w="2771" h="2771" extrusionOk="0">
                    <a:moveTo>
                      <a:pt x="1372" y="0"/>
                    </a:moveTo>
                    <a:lnTo>
                      <a:pt x="1260" y="1259"/>
                    </a:lnTo>
                    <a:lnTo>
                      <a:pt x="1" y="1399"/>
                    </a:lnTo>
                    <a:lnTo>
                      <a:pt x="1260" y="1511"/>
                    </a:lnTo>
                    <a:lnTo>
                      <a:pt x="1372" y="2770"/>
                    </a:lnTo>
                    <a:lnTo>
                      <a:pt x="1511" y="1511"/>
                    </a:lnTo>
                    <a:lnTo>
                      <a:pt x="2770" y="1399"/>
                    </a:lnTo>
                    <a:lnTo>
                      <a:pt x="1511" y="1259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2292625" y="631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546440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294450" y="71997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7822650" y="631975"/>
                <a:ext cx="32400" cy="32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8583225" y="790825"/>
                <a:ext cx="32400" cy="32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/>
                  <a:t>  </a:t>
                </a:r>
                <a:endParaRPr/>
              </a:p>
            </p:txBody>
          </p:sp>
        </p:grpSp>
      </p:grpSp>
      <p:sp>
        <p:nvSpPr>
          <p:cNvPr id="391" name="Google Shape;391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➢"/>
              <a:defRPr/>
            </a:lvl1pPr>
            <a:lvl2pPr marL="914400" lvl="1" indent="-368300" rtl="0">
              <a:spcBef>
                <a:spcPts val="800"/>
              </a:spcBef>
              <a:spcAft>
                <a:spcPts val="0"/>
              </a:spcAft>
              <a:buSzPts val="2200"/>
              <a:buChar char="▻"/>
              <a:defRPr/>
            </a:lvl2pPr>
            <a:lvl3pPr marL="1371600" lvl="2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8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8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8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800"/>
              </a:spcBef>
              <a:spcAft>
                <a:spcPts val="8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5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33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➢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▻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33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pace Grotesk Light"/>
              <a:buNone/>
              <a:defRPr sz="3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553825"/>
            <a:ext cx="6240900" cy="28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➢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marL="914400" lvl="1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Space Grotesk Light"/>
              <a:buChar char="▻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marL="1371600" lvl="2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marL="1828800" lvl="3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marL="2286000" lvl="4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marL="2743200" lvl="5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marL="3200400" lvl="6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●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marL="3657600" lvl="7" indent="-3683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Space Grotesk Light"/>
              <a:buChar char="○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marL="4114800" lvl="8" indent="-3683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200"/>
              <a:buFont typeface="Space Grotesk Light"/>
              <a:buChar char="■"/>
              <a:defRPr sz="2200">
                <a:solidFill>
                  <a:schemeClr val="dk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  <a:lvl2pPr lvl="1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2pPr>
            <a:lvl3pPr lvl="2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3pPr>
            <a:lvl4pPr lvl="3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4pPr>
            <a:lvl5pPr lvl="4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5pPr>
            <a:lvl6pPr lvl="5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6pPr>
            <a:lvl7pPr lvl="6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7pPr>
            <a:lvl8pPr lvl="7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8pPr>
            <a:lvl9pPr lvl="8" algn="ctr" rtl="0">
              <a:buNone/>
              <a:defRPr sz="1300">
                <a:solidFill>
                  <a:schemeClr val="accent1"/>
                </a:solidFill>
                <a:latin typeface="Space Grotesk Light"/>
                <a:ea typeface="Space Grotesk Light"/>
                <a:cs typeface="Space Grotesk Light"/>
                <a:sym typeface="Space Grotesk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ZSqd06wzQ4?feature=oembed" TargetMode="Externa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4jEz03Z8azc?feature=oembed" TargetMode="Externa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028C4E-E3D4-45B5-8A74-9EDAF9739995}"/>
              </a:ext>
            </a:extLst>
          </p:cNvPr>
          <p:cNvSpPr/>
          <p:nvPr/>
        </p:nvSpPr>
        <p:spPr>
          <a:xfrm>
            <a:off x="1735650" y="1615744"/>
            <a:ext cx="5672700" cy="145732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877" name="Google Shape;877;p13"/>
          <p:cNvSpPr txBox="1">
            <a:spLocks noGrp="1"/>
          </p:cNvSpPr>
          <p:nvPr>
            <p:ph type="ctrTitle"/>
          </p:nvPr>
        </p:nvSpPr>
        <p:spPr>
          <a:xfrm>
            <a:off x="1735650" y="1814512"/>
            <a:ext cx="5672700" cy="1159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HIGH POWERED PAPER ROCKETS</a:t>
            </a:r>
            <a:endParaRPr dirty="0"/>
          </a:p>
        </p:txBody>
      </p:sp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12A7A60A-67F8-1220-CEC7-C4A22CA9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763" y="3808256"/>
            <a:ext cx="4101073" cy="115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"/>
          <p:cNvSpPr txBox="1">
            <a:spLocks noGrp="1"/>
          </p:cNvSpPr>
          <p:nvPr>
            <p:ph type="title"/>
          </p:nvPr>
        </p:nvSpPr>
        <p:spPr>
          <a:xfrm>
            <a:off x="769956" y="431322"/>
            <a:ext cx="7910748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AerospaceNU</a:t>
            </a:r>
            <a:r>
              <a:rPr lang="en-US" dirty="0"/>
              <a:t> Rockets</a:t>
            </a:r>
            <a:endParaRPr dirty="0"/>
          </a:p>
        </p:txBody>
      </p:sp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02B96-97B2-483F-88AB-4982329B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56" y="864198"/>
            <a:ext cx="1505160" cy="1790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A1F7F4-F0AB-4B7C-89FF-5098189FA0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5" t="529" r="3366"/>
          <a:stretch/>
        </p:blipFill>
        <p:spPr>
          <a:xfrm>
            <a:off x="2408497" y="864198"/>
            <a:ext cx="1560576" cy="17909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CEF093-3FA9-441A-9802-78D05B25B5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83" r="2378"/>
          <a:stretch/>
        </p:blipFill>
        <p:spPr>
          <a:xfrm>
            <a:off x="769956" y="2801452"/>
            <a:ext cx="3199117" cy="2118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023C5D-D30D-4EA4-8DAB-EC0B3F7C14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516"/>
          <a:stretch/>
        </p:blipFill>
        <p:spPr>
          <a:xfrm>
            <a:off x="6428640" y="158496"/>
            <a:ext cx="2580641" cy="47618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AC0331-3CDC-4B59-BA25-CBFD5A9BDA4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68" r="3046"/>
          <a:stretch/>
        </p:blipFill>
        <p:spPr>
          <a:xfrm>
            <a:off x="4102453" y="864198"/>
            <a:ext cx="2188619" cy="403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1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"/>
          <p:cNvSpPr txBox="1">
            <a:spLocks noGrp="1"/>
          </p:cNvSpPr>
          <p:nvPr>
            <p:ph type="title"/>
          </p:nvPr>
        </p:nvSpPr>
        <p:spPr>
          <a:xfrm>
            <a:off x="769956" y="431322"/>
            <a:ext cx="7910748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AerospaceNU</a:t>
            </a:r>
            <a:r>
              <a:rPr lang="en-US" dirty="0"/>
              <a:t> Rockets</a:t>
            </a:r>
            <a:endParaRPr dirty="0"/>
          </a:p>
        </p:txBody>
      </p:sp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407D41-1937-4A85-923F-0CC0B62B6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363" y="955140"/>
            <a:ext cx="6611273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9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rocket video">
            <a:hlinkClick r:id="" action="ppaction://media"/>
            <a:extLst>
              <a:ext uri="{FF2B5EF4-FFF2-40B4-BE49-F238E27FC236}">
                <a16:creationId xmlns:a16="http://schemas.microsoft.com/office/drawing/2014/main" id="{E66F8527-2511-4BD3-BBE4-64068A95D1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993" y="0"/>
            <a:ext cx="28940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6"/>
          <p:cNvSpPr txBox="1">
            <a:spLocks noGrp="1"/>
          </p:cNvSpPr>
          <p:nvPr>
            <p:ph type="ctrTitle"/>
          </p:nvPr>
        </p:nvSpPr>
        <p:spPr>
          <a:xfrm>
            <a:off x="1054044" y="1368263"/>
            <a:ext cx="7035912" cy="130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E5C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Paper Rockets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833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1571F-413E-4195-96E4-4106652B74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28456BF-0B19-4AF8-8A30-B8E9F82AE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r="8614"/>
          <a:stretch/>
        </p:blipFill>
        <p:spPr bwMode="auto">
          <a:xfrm>
            <a:off x="1036320" y="161925"/>
            <a:ext cx="7083552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9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1590-03E9-4509-BBBD-053175BE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BEE2A-8E42-4FF3-8AF6-4CF484110E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115C02E-7063-435A-8AAC-9FEB55B61E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 r="20554"/>
          <a:stretch/>
        </p:blipFill>
        <p:spPr bwMode="auto">
          <a:xfrm>
            <a:off x="855301" y="1232300"/>
            <a:ext cx="3570396" cy="34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C437295-ABD1-4B32-904A-D52FE9809A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2" r="18996"/>
          <a:stretch/>
        </p:blipFill>
        <p:spPr bwMode="auto">
          <a:xfrm>
            <a:off x="4825940" y="1232300"/>
            <a:ext cx="3733581" cy="34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163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1590-03E9-4509-BBBD-053175BE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2A09E9EE-76AA-96DD-98C9-C95EBB845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782" y="1376754"/>
            <a:ext cx="5423590" cy="353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6CF1DBA7-4E0F-4A19-A8D4-751EB49E5B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1" r="19565"/>
          <a:stretch/>
        </p:blipFill>
        <p:spPr bwMode="auto">
          <a:xfrm>
            <a:off x="4846350" y="1232300"/>
            <a:ext cx="3708859" cy="34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EF8021CD-8A6A-4B2D-B649-58CCB8FE3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1" r="19137"/>
          <a:stretch/>
        </p:blipFill>
        <p:spPr bwMode="auto">
          <a:xfrm>
            <a:off x="855299" y="1232300"/>
            <a:ext cx="3555882" cy="340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801590-03E9-4509-BBBD-053175BE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BEE2A-8E42-4FF3-8AF6-4CF484110E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3981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1590-03E9-4509-BBBD-053175BE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BEE2A-8E42-4FF3-8AF6-4CF484110E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01FFA5F5-CC76-4B60-8D4F-9AC311516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b="5210"/>
          <a:stretch/>
        </p:blipFill>
        <p:spPr bwMode="auto">
          <a:xfrm>
            <a:off x="1571843" y="1232300"/>
            <a:ext cx="6549013" cy="33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08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1590-03E9-4509-BBBD-053175BE5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BEE2A-8E42-4FF3-8AF6-4CF484110E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1F53BCD-A724-4E18-97B9-F73B503A55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r="15866"/>
          <a:stretch/>
        </p:blipFill>
        <p:spPr bwMode="auto">
          <a:xfrm>
            <a:off x="3687058" y="538978"/>
            <a:ext cx="4957070" cy="406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2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028C4E-E3D4-45B5-8A74-9EDAF9739995}"/>
              </a:ext>
            </a:extLst>
          </p:cNvPr>
          <p:cNvSpPr/>
          <p:nvPr/>
        </p:nvSpPr>
        <p:spPr>
          <a:xfrm>
            <a:off x="1735650" y="1615744"/>
            <a:ext cx="5672700" cy="145732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dirty="0"/>
          </a:p>
        </p:txBody>
      </p:sp>
      <p:sp>
        <p:nvSpPr>
          <p:cNvPr id="877" name="Google Shape;877;p13"/>
          <p:cNvSpPr txBox="1">
            <a:spLocks noGrp="1"/>
          </p:cNvSpPr>
          <p:nvPr>
            <p:ph type="ctrTitle"/>
          </p:nvPr>
        </p:nvSpPr>
        <p:spPr>
          <a:xfrm>
            <a:off x="1735650" y="1714500"/>
            <a:ext cx="5672700" cy="135856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STOMP PAPER ROCKETS</a:t>
            </a:r>
            <a:endParaRPr dirty="0"/>
          </a:p>
        </p:txBody>
      </p:sp>
      <p:pic>
        <p:nvPicPr>
          <p:cNvPr id="4" name="Picture 3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66A244FC-9C3C-7EC4-C5C6-F2865249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864" y="3891384"/>
            <a:ext cx="4101073" cy="11598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A28A-9813-0BCE-00EE-4CA08791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Your Designs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43893-EDD2-1857-F780-E5E8D35B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198" y="1400143"/>
            <a:ext cx="6759577" cy="3440797"/>
          </a:xfrm>
        </p:spPr>
        <p:txBody>
          <a:bodyPr/>
          <a:lstStyle/>
          <a:p>
            <a:r>
              <a:rPr lang="en-US" dirty="0"/>
              <a:t>The goal of your design: to fly as FAR as possible</a:t>
            </a:r>
          </a:p>
          <a:p>
            <a:r>
              <a:rPr lang="en-US" dirty="0"/>
              <a:t>Rockets will be launched by “stomping” onto the container of air, launching the rockets</a:t>
            </a:r>
          </a:p>
          <a:p>
            <a:r>
              <a:rPr lang="en-US" dirty="0"/>
              <a:t>Rockets will be launched at an angle</a:t>
            </a:r>
          </a:p>
          <a:p>
            <a:r>
              <a:rPr lang="en-US" dirty="0"/>
              <a:t>Certain parameters of your rockets will be measured so we can compare designs:</a:t>
            </a:r>
          </a:p>
          <a:p>
            <a:pPr lvl="1"/>
            <a:r>
              <a:rPr lang="en-US" dirty="0"/>
              <a:t>Mass, Length, # of Fins, Launch Angle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92E923-4D01-48B6-A0D1-6FED50CA6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27" y="1701816"/>
            <a:ext cx="1552575" cy="223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99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700" scaled="0"/>
        </a:gra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7"/>
          <p:cNvSpPr txBox="1">
            <a:spLocks noGrp="1"/>
          </p:cNvSpPr>
          <p:nvPr>
            <p:ph type="subTitle" idx="4294967295"/>
          </p:nvPr>
        </p:nvSpPr>
        <p:spPr>
          <a:xfrm>
            <a:off x="158496" y="341247"/>
            <a:ext cx="262727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Rocket Failure 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dirty="0"/>
              <a:t>Russia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dirty="0"/>
              <a:t>July 2013  </a:t>
            </a:r>
            <a:endParaRPr sz="1800" dirty="0"/>
          </a:p>
        </p:txBody>
      </p:sp>
      <p:sp>
        <p:nvSpPr>
          <p:cNvPr id="1080" name="Google Shape;1080;p27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21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Online Media 1" title="Rocket Proton M/DM 03 fall during lauch with 3 new Glonass satellites">
            <a:hlinkClick r:id="" action="ppaction://media"/>
            <a:extLst>
              <a:ext uri="{FF2B5EF4-FFF2-40B4-BE49-F238E27FC236}">
                <a16:creationId xmlns:a16="http://schemas.microsoft.com/office/drawing/2014/main" id="{3D6D4F0D-75FD-4235-AF3F-1FAC1528143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85766" y="341247"/>
            <a:ext cx="6199738" cy="4649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778C5"/>
            </a:gs>
            <a:gs pos="72000">
              <a:srgbClr val="F8C2C2"/>
            </a:gs>
            <a:gs pos="100000">
              <a:srgbClr val="FFE599"/>
            </a:gs>
          </a:gsLst>
          <a:lin ang="5400700" scaled="0"/>
        </a:gra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7"/>
          <p:cNvSpPr txBox="1">
            <a:spLocks noGrp="1"/>
          </p:cNvSpPr>
          <p:nvPr>
            <p:ph type="subTitle" idx="4294967295"/>
          </p:nvPr>
        </p:nvSpPr>
        <p:spPr>
          <a:xfrm>
            <a:off x="158496" y="523998"/>
            <a:ext cx="2487168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Falcon 9 Landing </a:t>
            </a:r>
            <a:r>
              <a:rPr lang="en" sz="1800" dirty="0"/>
              <a:t> </a:t>
            </a:r>
            <a:br>
              <a:rPr lang="en" sz="1800" dirty="0"/>
            </a:br>
            <a:r>
              <a:rPr lang="en" sz="1800" dirty="0"/>
              <a:t>August 2016</a:t>
            </a:r>
            <a:endParaRPr sz="1800" dirty="0"/>
          </a:p>
        </p:txBody>
      </p:sp>
      <p:sp>
        <p:nvSpPr>
          <p:cNvPr id="1080" name="Google Shape;1080;p27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22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" name="Online Media 2" title="First-stage landing | Onboard camera">
            <a:hlinkClick r:id="" action="ppaction://media"/>
            <a:extLst>
              <a:ext uri="{FF2B5EF4-FFF2-40B4-BE49-F238E27FC236}">
                <a16:creationId xmlns:a16="http://schemas.microsoft.com/office/drawing/2014/main" id="{3E303A6C-49C1-4E6C-90A0-597C9937D0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5853" y="917598"/>
            <a:ext cx="7209651" cy="407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6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7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2050" name="Picture 2" descr="Atlas V Rocket Launches with Juno Spacecraft (201108050006… | Flickr">
            <a:extLst>
              <a:ext uri="{FF2B5EF4-FFF2-40B4-BE49-F238E27FC236}">
                <a16:creationId xmlns:a16="http://schemas.microsoft.com/office/drawing/2014/main" id="{2ABB77A8-D7C4-4C0F-8EC3-84BE92E502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6"/>
          <a:stretch/>
        </p:blipFill>
        <p:spPr bwMode="auto">
          <a:xfrm>
            <a:off x="6042597" y="0"/>
            <a:ext cx="310140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882;p14">
            <a:extLst>
              <a:ext uri="{FF2B5EF4-FFF2-40B4-BE49-F238E27FC236}">
                <a16:creationId xmlns:a16="http://schemas.microsoft.com/office/drawing/2014/main" id="{5B84E697-C316-48C2-A7F0-649B53203B91}"/>
              </a:ext>
            </a:extLst>
          </p:cNvPr>
          <p:cNvSpPr txBox="1">
            <a:spLocks/>
          </p:cNvSpPr>
          <p:nvPr/>
        </p:nvSpPr>
        <p:spPr>
          <a:xfrm>
            <a:off x="477062" y="89948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accent3"/>
                </a:solidFill>
                <a:latin typeface="Space Grotesk Light" panose="020B0604020202020204" charset="0"/>
                <a:cs typeface="Space Grotesk Light" panose="020B0604020202020204" charset="0"/>
              </a:rPr>
              <a:t>Parts of a Rocket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EC3515-36E4-433C-B6CF-67C6E704E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1" b="11786"/>
          <a:stretch/>
        </p:blipFill>
        <p:spPr bwMode="auto">
          <a:xfrm>
            <a:off x="477062" y="1701455"/>
            <a:ext cx="5423884" cy="232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7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2050" name="Picture 2" descr="Atlas V Rocket Launches with Juno Spacecraft (201108050006… | Flickr">
            <a:extLst>
              <a:ext uri="{FF2B5EF4-FFF2-40B4-BE49-F238E27FC236}">
                <a16:creationId xmlns:a16="http://schemas.microsoft.com/office/drawing/2014/main" id="{2ABB77A8-D7C4-4C0F-8EC3-84BE92E50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0"/>
            <a:ext cx="34305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882;p14">
            <a:extLst>
              <a:ext uri="{FF2B5EF4-FFF2-40B4-BE49-F238E27FC236}">
                <a16:creationId xmlns:a16="http://schemas.microsoft.com/office/drawing/2014/main" id="{5B84E697-C316-48C2-A7F0-649B53203B91}"/>
              </a:ext>
            </a:extLst>
          </p:cNvPr>
          <p:cNvSpPr txBox="1">
            <a:spLocks/>
          </p:cNvSpPr>
          <p:nvPr/>
        </p:nvSpPr>
        <p:spPr>
          <a:xfrm>
            <a:off x="477062" y="89948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accent3"/>
                </a:solidFill>
                <a:latin typeface="Space Grotesk Light" panose="020B0604020202020204" charset="0"/>
                <a:cs typeface="Space Grotesk Light" panose="020B0604020202020204" charset="0"/>
              </a:rPr>
              <a:t>Parts of a Rocket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8492398-7FFA-43C7-A2B2-B8BBC1AA7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r="12595"/>
          <a:stretch/>
        </p:blipFill>
        <p:spPr bwMode="auto">
          <a:xfrm>
            <a:off x="870198" y="1295780"/>
            <a:ext cx="4450080" cy="334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90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16"/>
          <p:cNvSpPr txBox="1">
            <a:spLocks noGrp="1"/>
          </p:cNvSpPr>
          <p:nvPr>
            <p:ph type="ctrTitle"/>
          </p:nvPr>
        </p:nvSpPr>
        <p:spPr>
          <a:xfrm>
            <a:off x="1632600" y="1673063"/>
            <a:ext cx="5878800" cy="1303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E5C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Fundamentals of Rockets </a:t>
            </a:r>
            <a:endParaRPr dirty="0"/>
          </a:p>
        </p:txBody>
      </p:sp>
      <p:sp>
        <p:nvSpPr>
          <p:cNvPr id="900" name="Google Shape;900;p16"/>
          <p:cNvSpPr txBox="1">
            <a:spLocks noGrp="1"/>
          </p:cNvSpPr>
          <p:nvPr>
            <p:ph type="subTitle" idx="1"/>
          </p:nvPr>
        </p:nvSpPr>
        <p:spPr>
          <a:xfrm>
            <a:off x="1632600" y="2976863"/>
            <a:ext cx="5878800" cy="39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pic>
        <p:nvPicPr>
          <p:cNvPr id="3078" name="Picture 6" descr="AIAA: Aerospace NU - Northeastern University College of Engineering">
            <a:extLst>
              <a:ext uri="{FF2B5EF4-FFF2-40B4-BE49-F238E27FC236}">
                <a16:creationId xmlns:a16="http://schemas.microsoft.com/office/drawing/2014/main" id="{0D7DDD7E-EEBD-4E18-B24F-CA72D7C85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72"/>
          <a:stretch/>
        </p:blipFill>
        <p:spPr bwMode="auto">
          <a:xfrm>
            <a:off x="5559552" y="2324963"/>
            <a:ext cx="1557020" cy="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Newton’s 3</a:t>
            </a:r>
            <a:r>
              <a:rPr lang="en-US" baseline="30000" dirty="0"/>
              <a:t>rd</a:t>
            </a:r>
            <a:r>
              <a:rPr lang="en-US" dirty="0"/>
              <a:t> Law</a:t>
            </a:r>
            <a:endParaRPr dirty="0"/>
          </a:p>
        </p:txBody>
      </p:sp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2EC150-21B1-4A54-97F3-8B840220E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5"/>
          <a:stretch/>
        </p:blipFill>
        <p:spPr>
          <a:xfrm>
            <a:off x="855300" y="1374216"/>
            <a:ext cx="5291451" cy="3081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BA9516-C0E9-48FB-ABF0-D9ECE4307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143" y="-3654"/>
            <a:ext cx="2566857" cy="51471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AFETY CODE SAFETY CODE">
            <a:extLst>
              <a:ext uri="{FF2B5EF4-FFF2-40B4-BE49-F238E27FC236}">
                <a16:creationId xmlns:a16="http://schemas.microsoft.com/office/drawing/2014/main" id="{5BE1613C-9A7D-450D-BA48-CE6273F78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82" y="964176"/>
            <a:ext cx="4025600" cy="36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" name="Google Shape;911;p18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Center of Gravity</a:t>
            </a:r>
            <a:endParaRPr dirty="0"/>
          </a:p>
        </p:txBody>
      </p:sp>
      <p:sp>
        <p:nvSpPr>
          <p:cNvPr id="912" name="Google Shape;912;p18"/>
          <p:cNvSpPr txBox="1">
            <a:spLocks noGrp="1"/>
          </p:cNvSpPr>
          <p:nvPr>
            <p:ph type="body" idx="1"/>
          </p:nvPr>
        </p:nvSpPr>
        <p:spPr>
          <a:xfrm>
            <a:off x="855300" y="1497825"/>
            <a:ext cx="3716700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dirty="0"/>
              <a:t>The point on an object where weight is evenely dispersed and both sides are balanced. </a:t>
            </a:r>
            <a:endParaRPr dirty="0"/>
          </a:p>
        </p:txBody>
      </p:sp>
      <p:sp>
        <p:nvSpPr>
          <p:cNvPr id="913" name="Google Shape;913;p18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4102" name="Picture 6" descr="Center of Gravity - A Unique Hands On Science Night">
            <a:extLst>
              <a:ext uri="{FF2B5EF4-FFF2-40B4-BE49-F238E27FC236}">
                <a16:creationId xmlns:a16="http://schemas.microsoft.com/office/drawing/2014/main" id="{10ECCAE2-DEE9-4E74-8C5B-50A1D9E8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32" y="642123"/>
            <a:ext cx="1986073" cy="171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62409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Center of Pressure</a:t>
            </a:r>
            <a:endParaRPr dirty="0"/>
          </a:p>
        </p:txBody>
      </p:sp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912;p18">
            <a:extLst>
              <a:ext uri="{FF2B5EF4-FFF2-40B4-BE49-F238E27FC236}">
                <a16:creationId xmlns:a16="http://schemas.microsoft.com/office/drawing/2014/main" id="{1CB1E8D2-249C-4496-8083-9FA86D9C89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5300" y="1763351"/>
            <a:ext cx="4131228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Like the center of gravity but for pressure caused by airflow!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D3EF3-BDAB-4F62-81E3-86E9B3890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33"/>
          <a:stretch/>
        </p:blipFill>
        <p:spPr>
          <a:xfrm>
            <a:off x="5386792" y="0"/>
            <a:ext cx="32451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15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4"/>
          <p:cNvSpPr txBox="1">
            <a:spLocks noGrp="1"/>
          </p:cNvSpPr>
          <p:nvPr>
            <p:ph type="title"/>
          </p:nvPr>
        </p:nvSpPr>
        <p:spPr>
          <a:xfrm>
            <a:off x="855300" y="1171601"/>
            <a:ext cx="7910748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Center of Gravity &amp; Center of Pressure</a:t>
            </a:r>
            <a:br>
              <a:rPr lang="en-US" dirty="0"/>
            </a:br>
            <a:r>
              <a:rPr lang="en-US" dirty="0"/>
              <a:t>How do they relate? </a:t>
            </a:r>
            <a:endParaRPr dirty="0"/>
          </a:p>
        </p:txBody>
      </p:sp>
      <p:sp>
        <p:nvSpPr>
          <p:cNvPr id="886" name="Google Shape;886;p14"/>
          <p:cNvSpPr txBox="1">
            <a:spLocks noGrp="1"/>
          </p:cNvSpPr>
          <p:nvPr>
            <p:ph type="sldNum" idx="12"/>
          </p:nvPr>
        </p:nvSpPr>
        <p:spPr>
          <a:xfrm>
            <a:off x="4297650" y="45974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6" name="Google Shape;912;p18">
            <a:extLst>
              <a:ext uri="{FF2B5EF4-FFF2-40B4-BE49-F238E27FC236}">
                <a16:creationId xmlns:a16="http://schemas.microsoft.com/office/drawing/2014/main" id="{1CB1E8D2-249C-4496-8083-9FA86D9C89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9956" y="1763351"/>
            <a:ext cx="6862236" cy="283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The farther the center of gravity is from the center of pressure the more stable the rocket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D52E1F-78EE-47EF-AF2B-C80B909BB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234" y="2482606"/>
            <a:ext cx="3991532" cy="211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28907"/>
      </p:ext>
    </p:extLst>
  </p:cSld>
  <p:clrMapOvr>
    <a:masterClrMapping/>
  </p:clrMapOvr>
</p:sld>
</file>

<file path=ppt/theme/theme1.xml><?xml version="1.0" encoding="utf-8"?>
<a:theme xmlns:a="http://schemas.openxmlformats.org/drawingml/2006/main" name="Bianca template">
  <a:themeElements>
    <a:clrScheme name="Custom 347">
      <a:dk1>
        <a:srgbClr val="192D49"/>
      </a:dk1>
      <a:lt1>
        <a:srgbClr val="FFFFFF"/>
      </a:lt1>
      <a:dk2>
        <a:srgbClr val="9199A0"/>
      </a:dk2>
      <a:lt2>
        <a:srgbClr val="E0E8F0"/>
      </a:lt2>
      <a:accent1>
        <a:srgbClr val="5B87C8"/>
      </a:accent1>
      <a:accent2>
        <a:srgbClr val="9DC0EA"/>
      </a:accent2>
      <a:accent3>
        <a:srgbClr val="C5E0FE"/>
      </a:accent3>
      <a:accent4>
        <a:srgbClr val="F8DB51"/>
      </a:accent4>
      <a:accent5>
        <a:srgbClr val="F7A479"/>
      </a:accent5>
      <a:accent6>
        <a:srgbClr val="F37474"/>
      </a:accent6>
      <a:hlink>
        <a:srgbClr val="224C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anca template">
  <a:themeElements>
    <a:clrScheme name="Custom 347">
      <a:dk1>
        <a:srgbClr val="192D49"/>
      </a:dk1>
      <a:lt1>
        <a:srgbClr val="FFFFFF"/>
      </a:lt1>
      <a:dk2>
        <a:srgbClr val="9199A0"/>
      </a:dk2>
      <a:lt2>
        <a:srgbClr val="E0E8F0"/>
      </a:lt2>
      <a:accent1>
        <a:srgbClr val="5B87C8"/>
      </a:accent1>
      <a:accent2>
        <a:srgbClr val="9DC0EA"/>
      </a:accent2>
      <a:accent3>
        <a:srgbClr val="C5E0FE"/>
      </a:accent3>
      <a:accent4>
        <a:srgbClr val="F8DB51"/>
      </a:accent4>
      <a:accent5>
        <a:srgbClr val="F7A479"/>
      </a:accent5>
      <a:accent6>
        <a:srgbClr val="F37474"/>
      </a:accent6>
      <a:hlink>
        <a:srgbClr val="224C8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BBD397175795449463B219CFCB0936" ma:contentTypeVersion="15" ma:contentTypeDescription="Create a new document." ma:contentTypeScope="" ma:versionID="ce6af3059af9bf0dcec1c1f600b2660c">
  <xsd:schema xmlns:xsd="http://www.w3.org/2001/XMLSchema" xmlns:xs="http://www.w3.org/2001/XMLSchema" xmlns:p="http://schemas.microsoft.com/office/2006/metadata/properties" xmlns:ns2="d8bf8069-e75a-494a-9dc4-9b9759208de3" xmlns:ns3="b047f9a9-30d5-4c91-8df4-dae686ac63a1" targetNamespace="http://schemas.microsoft.com/office/2006/metadata/properties" ma:root="true" ma:fieldsID="15289b615a25f86364140d000efa989d" ns2:_="" ns3:_="">
    <xsd:import namespace="d8bf8069-e75a-494a-9dc4-9b9759208de3"/>
    <xsd:import namespace="b047f9a9-30d5-4c91-8df4-dae686ac63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bf8069-e75a-494a-9dc4-9b9759208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9a8f194-becd-4f93-a34b-b9b3045b78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7f9a9-30d5-4c91-8df4-dae686ac63a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42b2a83b-3b3a-4f83-b05e-cc134387723b}" ma:internalName="TaxCatchAll" ma:showField="CatchAllData" ma:web="b047f9a9-30d5-4c91-8df4-dae686ac63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bf8069-e75a-494a-9dc4-9b9759208de3">
      <Terms xmlns="http://schemas.microsoft.com/office/infopath/2007/PartnerControls"/>
    </lcf76f155ced4ddcb4097134ff3c332f>
    <TaxCatchAll xmlns="b047f9a9-30d5-4c91-8df4-dae686ac63a1" xsi:nil="true"/>
    <SharedWithUsers xmlns="b047f9a9-30d5-4c91-8df4-dae686ac63a1">
      <UserInfo>
        <DisplayName/>
        <AccountId xsi:nil="true"/>
        <AccountType/>
      </UserInfo>
    </SharedWithUsers>
    <MediaLengthInSeconds xmlns="d8bf8069-e75a-494a-9dc4-9b9759208de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EE577C-D6EF-4B0F-9559-0BD3E2392A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bf8069-e75a-494a-9dc4-9b9759208de3"/>
    <ds:schemaRef ds:uri="b047f9a9-30d5-4c91-8df4-dae686ac63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A79723-AE88-423A-9656-82F52B8E3CA4}">
  <ds:schemaRefs>
    <ds:schemaRef ds:uri="http://schemas.microsoft.com/office/2006/metadata/properties"/>
    <ds:schemaRef ds:uri="http://schemas.microsoft.com/office/infopath/2007/PartnerControls"/>
    <ds:schemaRef ds:uri="d8bf8069-e75a-494a-9dc4-9b9759208de3"/>
    <ds:schemaRef ds:uri="b047f9a9-30d5-4c91-8df4-dae686ac63a1"/>
  </ds:schemaRefs>
</ds:datastoreItem>
</file>

<file path=customXml/itemProps3.xml><?xml version="1.0" encoding="utf-8"?>
<ds:datastoreItem xmlns:ds="http://schemas.openxmlformats.org/officeDocument/2006/customXml" ds:itemID="{F0056E06-6D62-4904-93D0-241BEDE95C1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210</Words>
  <Application>Microsoft Office PowerPoint</Application>
  <PresentationFormat>On-screen Show (16:9)</PresentationFormat>
  <Paragraphs>50</Paragraphs>
  <Slides>22</Slides>
  <Notes>15</Notes>
  <HiddenSlides>2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Space Grotesk Light</vt:lpstr>
      <vt:lpstr>Arial</vt:lpstr>
      <vt:lpstr>Bianca template</vt:lpstr>
      <vt:lpstr>Bianca template</vt:lpstr>
      <vt:lpstr>HIGH POWERED PAPER ROCKETS</vt:lpstr>
      <vt:lpstr>STOMP PAPER ROCKETS</vt:lpstr>
      <vt:lpstr>PowerPoint Presentation</vt:lpstr>
      <vt:lpstr>PowerPoint Presentation</vt:lpstr>
      <vt:lpstr> The Fundamentals of Rockets </vt:lpstr>
      <vt:lpstr>Newton’s 3rd Law</vt:lpstr>
      <vt:lpstr>Center of Gravity</vt:lpstr>
      <vt:lpstr>Center of Pressure</vt:lpstr>
      <vt:lpstr>Center of Gravity &amp; Center of Pressure How do they relate? </vt:lpstr>
      <vt:lpstr>AerospaceNU Rockets</vt:lpstr>
      <vt:lpstr>AerospaceNU Rockets</vt:lpstr>
      <vt:lpstr>PowerPoint Presentation</vt:lpstr>
      <vt:lpstr> Building Paper Rockets</vt:lpstr>
      <vt:lpstr>PowerPoint Presentation</vt:lpstr>
      <vt:lpstr>Instructions</vt:lpstr>
      <vt:lpstr>Instructions</vt:lpstr>
      <vt:lpstr>Instructions</vt:lpstr>
      <vt:lpstr>Instructions</vt:lpstr>
      <vt:lpstr>Instructions</vt:lpstr>
      <vt:lpstr>Testing Your Designs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POWERED PAPER ROCKETS</dc:title>
  <dc:creator>Karen Zhu</dc:creator>
  <cp:lastModifiedBy>Fuchs, Nicolas</cp:lastModifiedBy>
  <cp:revision>5</cp:revision>
  <dcterms:modified xsi:type="dcterms:W3CDTF">2024-10-30T15:10:23Z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0x010100F4BBD397175795449463B219CFCB0936</vt:lpwstr>
  </property>
  <property fmtid="{D5CDD505-2E9C-101B-9397-08002B2CF9AE}" pid="3" name="Order">
    <vt:r8>538300</vt:r8>
  </property>
  <property fmtid="{D5CDD505-2E9C-101B-9397-08002B2CF9AE}" pid="4" name="ComplianceAssetId">
    <vt:lpwstr/>
  </property>
  <property fmtid="{D5CDD505-2E9C-101B-9397-08002B2CF9AE}" pid="5" name="_activity">
    <vt:lpwstr>{"FileActivityType":"9","FileActivityTimeStamp":"2023-09-22T11:51:50.230Z","FileActivityUsersOnPage":[{"DisplayName":"Fuchs, Nicolas","Id":"n.fuchs@northeastern.edu"}],"FileActivityNavigationId":null}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