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0"/>
  </p:notesMasterIdLst>
  <p:sldIdLst>
    <p:sldId id="265" r:id="rId3"/>
    <p:sldId id="266" r:id="rId4"/>
    <p:sldId id="267" r:id="rId5"/>
    <p:sldId id="290" r:id="rId6"/>
    <p:sldId id="287" r:id="rId7"/>
    <p:sldId id="289" r:id="rId8"/>
    <p:sldId id="27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664" autoAdjust="0"/>
  </p:normalViewPr>
  <p:slideViewPr>
    <p:cSldViewPr snapToGrid="0">
      <p:cViewPr varScale="1">
        <p:scale>
          <a:sx n="97" d="100"/>
          <a:sy n="97" d="100"/>
        </p:scale>
        <p:origin x="10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50D36-94D1-4770-8028-C59CF015D77F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CD22E-911E-4BB8-9C57-908EDFB9F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50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am12.safelinks.protection.outlook.com/?url=https%3A%2F%2Fwww.google.com%2Furl%3Fq%3Dhttps%3A%2F%2Fus02web.zoom.us%2Fj%2F2669630254%26sa%3DD%26source%3Dcalendar%26ust%3D1601824732113000%26usg%3DAOvVaw0XO60OehY13KG-Ynp_1fJe&amp;data=02%7C01%7Cn.fuchs%40northeastern.edu%7C83fb57b8a64a4e680fd308d8648b3ea7%7Ca8eec281aaa34daeac9b9a398b9215e7%7C0%7C0%7C637369896539373589&amp;sdata=WbxyPMwxJfA%2B7vGcYfBbO0grJxepAwatlo3RbHaPO5M%3D&amp;reserved=0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Zoom Call: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https://us02web.zoom.us/j/2669630254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| Meeting ID: 266 963 0254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CD22E-911E-4BB8-9C57-908EDFB9FE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18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11:20-11:50</a:t>
            </a:r>
            <a:br>
              <a:rPr lang="en-US" dirty="0"/>
            </a:br>
            <a:br>
              <a:rPr lang="en-US" dirty="0"/>
            </a:br>
            <a:r>
              <a:rPr lang="en-US" dirty="0"/>
              <a:t>You will be hearing from four Northeastern students and have the opportunity to ask them questions live after their presentations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CD22E-911E-4BB8-9C57-908EDFB9FE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12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Patricia Rubio Arzola</a:t>
            </a:r>
          </a:p>
          <a:p>
            <a:r>
              <a:rPr lang="en-US" dirty="0"/>
              <a:t>Behavioral Neuroscience (PhD)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CD22E-911E-4BB8-9C57-908EDFB9FE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33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Madisyn Dudley</a:t>
            </a:r>
            <a:br>
              <a:rPr lang="en-US" dirty="0"/>
            </a:br>
            <a:r>
              <a:rPr lang="en-US" dirty="0"/>
              <a:t>Electrical Engineering (‘21)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CD22E-911E-4BB8-9C57-908EDFB9FE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9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Tyree Thompson</a:t>
            </a:r>
            <a:br>
              <a:rPr lang="en-US" dirty="0"/>
            </a:br>
            <a:r>
              <a:rPr lang="en-US" dirty="0"/>
              <a:t>Bioengineering (‘21)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CD22E-911E-4BB8-9C57-908EDFB9FE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78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Tasha Zaarour</a:t>
            </a:r>
          </a:p>
          <a:p>
            <a:r>
              <a:rPr lang="en-US" dirty="0"/>
              <a:t>Behavioral Neuroscience (‘24)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CD22E-911E-4BB8-9C57-908EDFB9FE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57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11:20-11:50</a:t>
            </a:r>
            <a:br>
              <a:rPr lang="en-US" dirty="0"/>
            </a:br>
            <a:r>
              <a:rPr lang="en-US" dirty="0"/>
              <a:t>https://docs.google.com/document/d/1oIjQaBi9c45c6WbBldOp2QKTWRKzqGjLDI882DZDKJw/edit?usp=sharing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CD22E-911E-4BB8-9C57-908EDFB9FE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18E0-759F-4687-B00F-39646FFFFF4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8D17-224F-4D2A-9741-FE24FFF89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91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18E0-759F-4687-B00F-39646FFFFF4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8D17-224F-4D2A-9741-FE24FFF89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8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18E0-759F-4687-B00F-39646FFFFF4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8D17-224F-4D2A-9741-FE24FFF89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08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5A5A-7B20-4E43-899F-D0CF47266E1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A71C-9138-4DCF-AC1C-97A654D7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7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18E0-759F-4687-B00F-39646FFFFF4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8D17-224F-4D2A-9741-FE24FFF89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4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18E0-759F-4687-B00F-39646FFFFF4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8D17-224F-4D2A-9741-FE24FFF89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18E0-759F-4687-B00F-39646FFFFF4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8D17-224F-4D2A-9741-FE24FFF89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80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18E0-759F-4687-B00F-39646FFFFF4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8D17-224F-4D2A-9741-FE24FFF89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24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18E0-759F-4687-B00F-39646FFFFF4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8D17-224F-4D2A-9741-FE24FFF89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3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18E0-759F-4687-B00F-39646FFFFF4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8D17-224F-4D2A-9741-FE24FFF89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37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18E0-759F-4687-B00F-39646FFFFF4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8D17-224F-4D2A-9741-FE24FFF89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84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18E0-759F-4687-B00F-39646FFFFF4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8D17-224F-4D2A-9741-FE24FFF89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76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B18E0-759F-4687-B00F-39646FFFFF4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48D17-224F-4D2A-9741-FE24FFF89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6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80A95A5A-7B20-4E43-899F-D0CF47266E1C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416A71C-9138-4DCF-AC1C-97A654D7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1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oIjQaBi9c45c6WbBldOp2QKTWRKzqGjLDI882DZDKJw/edi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2000" cy="685595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89868" y="654458"/>
            <a:ext cx="6245405" cy="5720077"/>
          </a:xfrm>
        </p:spPr>
        <p:txBody>
          <a:bodyPr anchor="t">
            <a:normAutofit/>
          </a:bodyPr>
          <a:lstStyle/>
          <a:p>
            <a:r>
              <a:rPr lang="en-US" sz="4900" dirty="0"/>
              <a:t>Ron Burton </a:t>
            </a:r>
            <a:br>
              <a:rPr lang="en-US" sz="4900" dirty="0"/>
            </a:br>
            <a:r>
              <a:rPr lang="en-US" sz="4900" dirty="0"/>
              <a:t>Training Village</a:t>
            </a: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br>
              <a:rPr lang="en-US" sz="4800" dirty="0"/>
            </a:br>
            <a:r>
              <a:rPr lang="en-US" sz="4000" dirty="0"/>
              <a:t>Virtual Trip to Northeastern</a:t>
            </a:r>
            <a:endParaRPr lang="en-US" sz="48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72D119F-8562-42DA-AE9A-70D44FDCF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4"/>
            <a:ext cx="5234519" cy="621062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9462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6E847-F736-4943-8E74-CF56A01A3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STEM / College 101 Panel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FC9D5-BABE-4DAB-8024-475353A2C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07" y="1347946"/>
            <a:ext cx="2207916" cy="22079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FD6A19-6D19-47EE-81B0-11D8AF9D0741}"/>
              </a:ext>
            </a:extLst>
          </p:cNvPr>
          <p:cNvSpPr/>
          <p:nvPr/>
        </p:nvSpPr>
        <p:spPr>
          <a:xfrm>
            <a:off x="2841523" y="1953773"/>
            <a:ext cx="23816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Patricia Rubio Arzola</a:t>
            </a:r>
          </a:p>
          <a:p>
            <a:pPr algn="ctr"/>
            <a:r>
              <a:rPr lang="en-US" dirty="0"/>
              <a:t>Behavioral Neuroscience (PhD)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143014C-0E5A-439A-BF35-D691D8216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4571" y="4133959"/>
            <a:ext cx="2171147" cy="2200652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DEA840-89F1-4251-9874-EBA8C5CE3761}"/>
              </a:ext>
            </a:extLst>
          </p:cNvPr>
          <p:cNvSpPr/>
          <p:nvPr/>
        </p:nvSpPr>
        <p:spPr>
          <a:xfrm>
            <a:off x="3635234" y="4911119"/>
            <a:ext cx="3175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Tyree Thompson</a:t>
            </a:r>
          </a:p>
          <a:p>
            <a:pPr algn="ctr"/>
            <a:r>
              <a:rPr lang="en-US" dirty="0"/>
              <a:t>Bioengineering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907BDD-B452-4A81-9103-23071B57C9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481" y="1372582"/>
            <a:ext cx="2210707" cy="22079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7DC3A2-26F0-421B-88BF-2969F0AC76EA}"/>
              </a:ext>
            </a:extLst>
          </p:cNvPr>
          <p:cNvSpPr/>
          <p:nvPr/>
        </p:nvSpPr>
        <p:spPr>
          <a:xfrm>
            <a:off x="7580524" y="1953773"/>
            <a:ext cx="31758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Madisyn Dudley</a:t>
            </a:r>
          </a:p>
          <a:p>
            <a:pPr algn="ctr"/>
            <a:r>
              <a:rPr lang="en-US" dirty="0"/>
              <a:t>Electrical/Electronics Engineering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506389-63EC-4ED4-896D-58F89897AF78}"/>
              </a:ext>
            </a:extLst>
          </p:cNvPr>
          <p:cNvSpPr/>
          <p:nvPr/>
        </p:nvSpPr>
        <p:spPr>
          <a:xfrm>
            <a:off x="8856781" y="4772619"/>
            <a:ext cx="31758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Natasha Zaarour</a:t>
            </a:r>
          </a:p>
          <a:p>
            <a:pPr algn="ctr"/>
            <a:r>
              <a:rPr lang="en-US" dirty="0"/>
              <a:t>Behavioral </a:t>
            </a:r>
            <a:br>
              <a:rPr lang="en-US" dirty="0"/>
            </a:br>
            <a:r>
              <a:rPr lang="en-US" dirty="0"/>
              <a:t>Neuroscience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DAE621-D177-4D67-9467-840D85928E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887" y="4133959"/>
            <a:ext cx="2421658" cy="220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91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EM Outreach Patricia Rubio Arzola">
            <a:hlinkClick r:id="" action="ppaction://media"/>
            <a:extLst>
              <a:ext uri="{FF2B5EF4-FFF2-40B4-BE49-F238E27FC236}">
                <a16:creationId xmlns:a16="http://schemas.microsoft.com/office/drawing/2014/main" id="{4B267C92-FEC4-44CA-B734-FFB84FEA1E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;p16">
            <a:extLst>
              <a:ext uri="{FF2B5EF4-FFF2-40B4-BE49-F238E27FC236}">
                <a16:creationId xmlns:a16="http://schemas.microsoft.com/office/drawing/2014/main" id="{A925008F-8FB0-4250-BD87-B9C6B40A1CB3}"/>
              </a:ext>
            </a:extLst>
          </p:cNvPr>
          <p:cNvSpPr txBox="1">
            <a:spLocks/>
          </p:cNvSpPr>
          <p:nvPr/>
        </p:nvSpPr>
        <p:spPr>
          <a:xfrm>
            <a:off x="215230" y="74186"/>
            <a:ext cx="7000103" cy="63525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Madisyn Dudley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C00000"/>
                </a:solidFill>
              </a:rPr>
              <a:t>Year: </a:t>
            </a:r>
            <a:r>
              <a:rPr lang="en-US" dirty="0"/>
              <a:t>Senior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C00000"/>
                </a:solidFill>
              </a:rPr>
              <a:t>Major(s): </a:t>
            </a:r>
            <a:r>
              <a:rPr lang="en-US" dirty="0"/>
              <a:t>Electrical Engineering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Activities: </a:t>
            </a:r>
            <a:r>
              <a:rPr lang="en-US" dirty="0"/>
              <a:t>SEDS (Students for the Exploration and Development of Space)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Experiential Learning: </a:t>
            </a:r>
            <a:r>
              <a:rPr lang="en-US" dirty="0"/>
              <a:t> Solar Design Engineer Co-op with ClearSky Power, </a:t>
            </a:r>
            <a:r>
              <a:rPr lang="en-US" dirty="0" err="1"/>
              <a:t>D’Amore</a:t>
            </a:r>
            <a:r>
              <a:rPr lang="en-US" dirty="0"/>
              <a:t>-McKim Innovation- Product Design Course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Research: </a:t>
            </a:r>
            <a:r>
              <a:rPr lang="en-US" dirty="0"/>
              <a:t> Photovoltaic REU with Brad Lehman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Next Steps: </a:t>
            </a:r>
            <a:r>
              <a:rPr lang="en-US" dirty="0"/>
              <a:t>Apply to a Graduate Program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72E7D-CDA4-4B84-9994-1526EF5123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4511" y="1798203"/>
            <a:ext cx="2911524" cy="388203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D24FB4-FE2A-4D1B-9563-808A86918B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477" y="109678"/>
            <a:ext cx="6123298" cy="1244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2A399-D299-4F4C-9252-6585465B78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409" y="5893535"/>
            <a:ext cx="3418315" cy="581114"/>
          </a:xfrm>
          <a:prstGeom prst="rect">
            <a:avLst/>
          </a:prstGeom>
        </p:spPr>
      </p:pic>
      <p:pic>
        <p:nvPicPr>
          <p:cNvPr id="2" name="Madisyn Introduction">
            <a:hlinkClick r:id="" action="ppaction://media"/>
            <a:extLst>
              <a:ext uri="{FF2B5EF4-FFF2-40B4-BE49-F238E27FC236}">
                <a16:creationId xmlns:a16="http://schemas.microsoft.com/office/drawing/2014/main" id="{3DF36318-4A4C-4249-A4C1-3FF0B53E2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41786" y="647464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6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;p16">
            <a:extLst>
              <a:ext uri="{FF2B5EF4-FFF2-40B4-BE49-F238E27FC236}">
                <a16:creationId xmlns:a16="http://schemas.microsoft.com/office/drawing/2014/main" id="{A925008F-8FB0-4250-BD87-B9C6B40A1CB3}"/>
              </a:ext>
            </a:extLst>
          </p:cNvPr>
          <p:cNvSpPr txBox="1">
            <a:spLocks/>
          </p:cNvSpPr>
          <p:nvPr/>
        </p:nvSpPr>
        <p:spPr>
          <a:xfrm>
            <a:off x="184103" y="109678"/>
            <a:ext cx="7000103" cy="674832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Tyree Thompson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C00000"/>
                </a:solidFill>
              </a:rPr>
              <a:t>Year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/>
              <a:t>Senior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C00000"/>
                </a:solidFill>
              </a:rPr>
              <a:t>Major(s)</a:t>
            </a:r>
            <a:r>
              <a:rPr lang="en-US" dirty="0">
                <a:solidFill>
                  <a:srgbClr val="C00000"/>
                </a:solidFill>
              </a:rPr>
              <a:t>: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Bioengineering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/>
              <a:t>(Cell and Tissue Engineering)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Activities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/>
              <a:t>BESS Black Engineering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Student Society, </a:t>
            </a:r>
            <a:r>
              <a:rPr lang="en-US" dirty="0" err="1"/>
              <a:t>STEMout</a:t>
            </a:r>
            <a:br>
              <a:rPr lang="en-US" dirty="0"/>
            </a:br>
            <a:br>
              <a:rPr lang="en-US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Experiential Learning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/>
              <a:t>Advanced Drug Delivery Research (ADDRES) LAB </a:t>
            </a:r>
            <a:br>
              <a:rPr lang="en-US" dirty="0">
                <a:solidFill>
                  <a:srgbClr val="C00000"/>
                </a:solidFill>
              </a:rPr>
            </a:br>
            <a:br>
              <a:rPr lang="en-US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Research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/>
              <a:t>Colon Cancer at UCLA w Dr. Albert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Next Steps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/>
              <a:t>Graduation!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D24FB4-FE2A-4D1B-9563-808A86918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477" y="109678"/>
            <a:ext cx="6123298" cy="1244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2A399-D299-4F4C-9252-6585465B78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409" y="5893535"/>
            <a:ext cx="3418315" cy="581114"/>
          </a:xfrm>
          <a:prstGeom prst="rect">
            <a:avLst/>
          </a:prstGeom>
        </p:spPr>
      </p:pic>
      <p:pic>
        <p:nvPicPr>
          <p:cNvPr id="8" name="Sound 3">
            <a:hlinkClick r:id="" action="ppaction://media"/>
            <a:extLst>
              <a:ext uri="{FF2B5EF4-FFF2-40B4-BE49-F238E27FC236}">
                <a16:creationId xmlns:a16="http://schemas.microsoft.com/office/drawing/2014/main" id="{BF853AAE-9B53-4689-8CB8-1100C257C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8927" y="5893535"/>
            <a:ext cx="644462" cy="812800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D734ADBD-1DB2-4FE8-8F2E-6C79207AC5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8083" y="1719582"/>
            <a:ext cx="3655218" cy="370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;p16">
            <a:extLst>
              <a:ext uri="{FF2B5EF4-FFF2-40B4-BE49-F238E27FC236}">
                <a16:creationId xmlns:a16="http://schemas.microsoft.com/office/drawing/2014/main" id="{A925008F-8FB0-4250-BD87-B9C6B40A1CB3}"/>
              </a:ext>
            </a:extLst>
          </p:cNvPr>
          <p:cNvSpPr txBox="1">
            <a:spLocks/>
          </p:cNvSpPr>
          <p:nvPr/>
        </p:nvSpPr>
        <p:spPr>
          <a:xfrm>
            <a:off x="294311" y="649122"/>
            <a:ext cx="7000103" cy="63525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Tasha Zaarour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C00000"/>
                </a:solidFill>
              </a:rPr>
              <a:t>Year: </a:t>
            </a:r>
            <a:r>
              <a:rPr lang="en-US" dirty="0"/>
              <a:t>Sophomore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C00000"/>
                </a:solidFill>
              </a:rPr>
              <a:t>Major: </a:t>
            </a:r>
            <a:r>
              <a:rPr lang="en-US" dirty="0"/>
              <a:t>Behavioral Neuroscience, Pre-med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C00000"/>
                </a:solidFill>
              </a:rPr>
              <a:t>Minor: </a:t>
            </a:r>
            <a:r>
              <a:rPr lang="en-US" dirty="0"/>
              <a:t>Global Health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Activities: </a:t>
            </a:r>
            <a:r>
              <a:rPr lang="en-US" dirty="0"/>
              <a:t>Global Medical Brigades, Horizons for Homeless Children Volunteer, Tutoring, NEURONs</a:t>
            </a:r>
            <a:br>
              <a:rPr lang="en-US" dirty="0"/>
            </a:b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C00000"/>
                </a:solidFill>
              </a:rPr>
              <a:t>Next Steps: </a:t>
            </a:r>
            <a:r>
              <a:rPr lang="en-US" dirty="0"/>
              <a:t>Apply to Co-ops and Medical School, Become an EMT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D24FB4-FE2A-4D1B-9563-808A86918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477" y="109678"/>
            <a:ext cx="6123298" cy="1244573"/>
          </a:xfrm>
          <a:prstGeom prst="rect">
            <a:avLst/>
          </a:prstGeom>
        </p:spPr>
      </p:pic>
      <p:pic>
        <p:nvPicPr>
          <p:cNvPr id="8" name="Picture 2" descr="data:image/png;base64,iVBORw0KGgoAAAANSUhEUgAAAhQAAABfCAMAAACHpK5RAAAAz1BMVEX////jGi3fAADhABj0t7v7+/rz8vH29fTjFyvx8O/+9vfgAAr2xMj97vD8/Pv98vNURjPhABvhABPc2tfr6uji4N3a2NXzr7T85ujlRlBQQS3PzMj74ePiAB/97/COh33Dv7q0r6nwnKJiVkaXkIdbTj3yqK3LyMOrpZ7sfoW8uLLkMD7wlpyknpbrc3vkPkroW2V0al2Ad2zui5H40NN2bGBrYFGIgHbkM0FKOyT2wcXnT1r51tnpZ3DthIvnTllDMhY8KADqbXVBLw82IQDsbOcdAAAgAElEQVR4nO1dC0OjuNoOVG6tVloSVFKGRKAgirYoYL2Mrnv+/2/63nBp6WUcZ3Zm55vZPufsCCmEXJ68t4SA0AegaKqqaspHLt3jz4dhJUHuh2EI//lFmVIy/NVF2uOXwk5NZ55GRBuioRATqpV4/iJj2q8u2B6/CIT7eWpr2KaUJRyQsIiCoMBJ6Xv2Xl78B2HnZmogkiS2AVICq0gV4mGoUh5TZRj5ZvKrS7jHv4won1PFZjapaJHktmfbrwYKKr2BaZIopPT5ry7lHv8itCyMkB0TZMR2HilDK0eBjfMM1TTwMMIpR8QvrF9c0D3+NcROMowSjKwgxAqdx4bhByWiVpBVKgMXKqKGxmMlWgR7k/M/AS3zsZEShaUYBQzhOVJxiDLKI+RXpOABQqWRIBxQrfCNX13ePX4+7EWMoP+RpxAD0QJpTgqiAiEF/ocqBmQMUV4RxPZQ9L+9wfnHI3qNjBiDm+GbRaGoJkYaUuwoiigDUPgFUS8KEPM8VGKU2sRPf3WZ9/i5SF6xlaIE+nlooFgIBsI4xYqiGqqmaISlnA4RMCVVC4uD4Zmw4Z4VfzaYQyJQHWk5jxBPbIQTahk0DgLOeZqlsRdTbEXcRpQMwwCRha1ECSqCX13uPX4e6Cu2KfwluDQ9hNSYIjsI5oHCcUqQpnBih1lqIxvO0JyieQImqA32xT5i8ccCOzajSmohnCKsDWOqxcXfqYIIRYmFKdIwtYkdLIrUIJwoWuYhniFkJYrJfnXZ9/g5UMyERCgAi0EFK8FKFZpTEsVlYIEMSSObE4QjRomhaGmCGB3GBBUMMS1ixNx7pn8mvABzFBc8UVMwMm0ti+p0xVACmlA7sRmwIom9rCgWoa3G8NMiLiOMIhKZ+7UWfyJYOIwRQzzUQCTE2PbFCoowL+OI2NxOLM2jsaaB/rCJigmNEy02jIyiYRagVM3iX13+PX48tL9IrBngUkR/YdAh/K8wCxjYkwplamIRj+OYY02xDcXi5TxLeVwijsEoDXM7Riky7V9dgz1+OILYhm5VnIxYiKM0IWJWg6RADCWK4zQI0jROuapSlkYKqJF4vphrXCULxu1YsRgL9wrkT4NtwmjPo1gJEpSglAoREZilBe4neKYtGNXA6mTzeVyFNgMQKYExBI4ogZKzX12HPX4w8gR0AckLGO5UZZEd5E7BNMQyOkRamtEsSlOWgTrBcaqBoJiHWWrhQEmRR5EVpgo3zP2M6Z8F4oMzAX2ehkNsEydcmCUoE+pnCCciimWDmIg4Q8gAXyMMQE6oabFw/AQzRDxHuLJquQ93/1nIaYKYcCCgz5EPna0ixP0FRTyBBC21GWUsShD4JQlS4teCiWt58bfNCGPMthjyjHC/bvNPAjFxisp5aakoUoOMgTOS+AtPUQKGUmwoYITaNo1tjSRgkcL15SJMGrMCJEnu5WL6LNiaRe+32Jm4nvxt+PTwD27+F6Acd7FM7u9I+/+KIE4wyIHklagRyAyQBeEitBApbJRQBBoiiDmPPcQUbqMsgzuYvzA9S2gRYlueyMNISLiZ74Usyy5gdLpKm0BaTyQOZPl084aP4Gh6dXHWkz99Z13/HZxALQejHgAO5GXyFaTWib1fWLiPocCxmCsH5UHBCSGx75ixgpKQoKhEiUI1mnCaRqrKkaehsgCDU0vN0MyAJYRr1tAoPFQOw81YxafJ3bmrA+5X43o4uTuZ9XTdvT14+q7CTt7ux3D7/29S9E9P765dSdKl6eR0xf1jUXdJH90+fNd4+If4JvVu5SpFGYx3Y8itwHNMJwPdUDoY4VDRYqBFkrCIMUuLh3SOlLkjIuBkDrQw0xgTNaVzYid2vMvUnEIjSL2L9cSrnjT5/sqha/f/OykqiIpPt1I/j9zDd297kvSTn1Gc58HzN1ydJgxTIw7mWqKVZhj6DCG78MFHdWwU2EMOSoTRKMK2naKAIyVfVFHtJPQDM1QSjVoF5sOAFDsyP5UPB5I0mG4knn9/5aDZBtLvQAoQFYNtafipN3v/thdXH/8Ei+lgoA++odVDEqAApIEG1qIz56UGNsPC15CIehsFeBlAiggAQsM3NPBJjMLJRABTS2zTZIkaBB7BoHhCvJ15X/50PpZ0d11eugffXKkOC04HP1xS/BOr90u4GknytkDsSxc7ru3gRtcHP6E004E0vlqV4itPwCaOtawwU4Ipe+UYo2HpzDWkhSVCWYQSMEEpZRFV5oiniINaUULTF5Es1VqEcwMsURAbmO3wP+Dp41P05kr65ZpG07+ZFJOO7Dv68aS4+naWfhXnI2mwQ0vef2W8Hg7+mRz9ApQX+WzFhOlXNJSdVeuttJRQLQsosq3QLDQE4z9W6KLmBY2AFGiONROjec6o7Ydh5ZdE3sJIFQpmJ7NpsmNhniDFJ9Cuo7du6reTYvpzSfH4c0ixQ1Kgm69aDD/J3e66wbOv1DfhsaYEcxjlKY6piuJFkMGwFh3MxfpLMCySiHHOEEgCr0TxEHxW7ISLmNkgJajNDD8lKoabdxgVghRoMtKlcbctvp0Ul9er4x9Pion88EPzq/DdpPj5mMhf6QDPilEa0RI6PbK5apFXApJDTIoh5RUP6YKLcKawKuKARAsmHM8E2aHnswgzhBkhKggaD3lksT1VWpECnQ8kvWt0fTMppvJPJcXLf4wUL18jRaEm1VuiqZGAc2EwzQcbgf8NdgIiJbgdRscaIEkeijdImYKiKGGJRaOEaxRjGhfI0xbby/JqUqAZmBVnq9QNUnxRXrY/PPTcnaTYceNwO21HkrKW9Lk32CSF8oUy7cj9S/7/V0nR5tXfzOEDEYXjL5Vvde+2MdkmfO6N3x8Eig+2QRDQ1KZW4C1sbsTIpuZCeBLNMm0FKZqhNFJAE4mRgjQCJigNFBZrnJolD5RAC8l2IWtS9C91yV2ZBR1SHD5fjlz38nlVysl0dimKf/IItsh1Hx1fPY51fXYAOKkya0gxeZbG7v3zXedpB+IW9+biaJlydHUmSdJo7bLJDK6SZnfo5DOc3d1ejiT3VmR/UNdxOH3RJV0/O28asf90NXsU6ednun4p7pkc3M504WY/zaAMl88743DvkeLobvp21quE6E1P1m9ulwSZHFy8jEH9f5qeVJjWpoBSnU6r/I4+34jyvUxbApxO31xRv4eZ5OqPT506HqKDz9XtR4dXM6nyPp4uRH0vRG7T4aR9Sj3InupTpBYKAzGRg+NpzEOxaIYQ6piVz9lEo0pkeMHQS+syCFIwjsBLoeJFoCgxUgxerKemeMd76A0p0J0sSSuZtSTF0Uy+nE6OJif38qy+cObKPR0a89ONPHvu6eDVT24eL6EzzgD3VdfWpJjKbyfTZ9kdLHM9epFfDo/7k2e516YdjOTPk35/MpPlZajkQX57gqsu5JMbQdPbs0dJ0u9F9i9VBzxJ8vNT//juUa5DbGdjGWj7CU0g/bGnDz5DDvJIFxy/lS9OprOBK3eZ+RFSXMqyqw8O0al0f35wrrvjl/rHazEzoPeAIhNdHo/HA/embpb+pTwYy7KIe52M5NvTfv/wRj6ryH8+lsfuAHJ9k18udN0VI+pAvoZqn17I00dRx0NZlLhXeTUnN8v63vQPdch2PJAv64KeSDKcSIgIUiQEg4Wp+AWbizkOtkgtIAVuXMyMiXmwrKzPgELiFRFLw6hAFOcJqbgTEU7y7UV5LSnQCZgVo3ZEtaR4cOXWa7+Sx1Wk7+7wwpXGD6e9CyDvybhu1wt3U30cz86qjO9cXW5yvXMHzUXTcRMtuxqMGt/8zR00gcQj+XN98CS3LtG93hGn057cCPjn0UB09uHDswvO5Z181RfBB909Qp+egKb36Ob5uO6VzThMhfdIcXwMVetNH2q11X/UR7UYPTp9mulSr5IbdyMY7CsVcCSNb8XfzwO3rvDw3q0eO7mb6vpoim4ER+4GYuydts06kXuijv3J5NyVRq2re9ap7wRkzuWqdKf6JeRizTWG0iT4nwakcIiW+UoUg0oBscCaPgaXVdGGuFneLX4hThENLSACZaaDU/iVLTAn2TukqMyKdhKkIcVEcleGxswdNONtpo9O7qtafXIHIzEaNkkhSc+t0z1z3bprP4HeaOWpro9Fdxzr+qDRJAdj/bE++rwc1g/jRqFd6iub4kleqrnTQWsHXUIr1qLmVB5UlTgf6ZfP7YU3eu92q+ZfsymAVs9t30Dp9NZ0hm6tSSGe4a4UIapUGAjIUfusu3Fb1GvXvbqo6wcy8QldtAMFPQzaWMCNviTFjT5e6e9pT3JXxeyPxZ22IAVSTQ6SwkzgsIxwWBAhJOLWbiRYwYQ0RgUDX8MwwVmlConR3HdwjE3fx+grpBgKs6IpYUMKSe+t5O7dAMZehVtXv2l68HRa3b5FivbSquXqnpu5q5reulXLTeRlvP9pLA2aFhks5x7OdpDiXl9FnGaVVAY8u/p9U4CnWv0+9Do2EhR4R+z6K6QAibDsuqOxNG5b4rinN6Tow9Gq8/rV1Uc9XV8GHG70huDTnn4/rlk1PLlbq+NzS4rZF0gBte807lVVqUpS2D6IAa6liBCM/WxuRwx+ijVkKJad46IwYjq3UwoqAzGxM0GYYRwpGY3xHCSFEXBviN5XHyCGe7rUNHJNium4Kx6FEK9LfTXanDTYIkVv+fvDWK/M0sm4Ez+EkSeJvydLA06Qoj6+d5cdOJ21zbIkBZRpyTdBuJfm+ZK8vgTiDlSG0rnuDG3hK6R4dt1VwFvXe61T0tdbUoiZv1W+B2d1SdxVGPC6zeKkJ/VWMWxRx8f28KS9/M39AikOQJG1ndSvJyAqm8I3g1xjGseEGhjcUZwIPyIeIhpwFihZYMdarPkxj4EUYquCMkWJTR2KDMcxhE1hzDF/z9CsWklMglTNVJNi5jZtXuPC1fXqQOjtda9smxRLsQoC5lL0F3TB6PjTUYXjw4G+0R+CM3W3gv6etWVqOrpDihn4Of2jJpspmJBt0S7XshOk0JcnMFBvtmr+NVJAj650zqW+nFDtS0tSnA6klQg7E4MfFOLo/LgpX/+659bPFf3afVS3ju2wuP4SKY5Hq9ncO7f6Y4RgOtoGxkMqIt2BzUmJSBWwFnOhhQ3aAQ8VTcFYoQzSI+GsBhSRMECCNaZSGZqWEb/jktYAg02XREdUpDhydbc7OQTKrbYqgBT3a5l8hBTgRUovZw1eZrOXrqw5PX/UW1IcypI+eDvoOvErUgyF2bXM5hGy+dQ8f2Pe+V8hhRAVbUsc3tS1lfSbs0756mK1krHFg6jj88macPsiKapB2FpodSk0s/InkLAcAgsrnh1Yau1QCFKsj1gMvR4JSyMgGGWIMBShQGleD0vfCV7VAJ5LI2H7V6S4G6/s4aomQPeTppCPa5l8gBRDEDMvaDcOzuRnML4bUqBHsFPdsXS7KtiKFDA23R0244W7mfoRUvR2T4h9AykeBtK4yeKxaipoo8EO9xdIsS7JZgMw4Mb6587zv0yKY7fxVsGMbp4s1l1VGFIexUjhjmJZwtMYioiEokSUpZ5VpKnQLai2KcAVtYc0SZBYoSUMVYGYOF8Kc7cAIS6JWf2KFJVT1vnxrj3/HlL0YQjtXKhw9CaLcM5KfQi7wdVBkQ0e20xWpICROLrazuS7SAGSb+fUedMfHyEFdF9T8cmo+nPyQVKs6rhs/i+TQthEevXIt9YAES+J1kcJWRSIK4EWVR0/FB6IEWRWnOZaqjBfK4V6qHZhNjhFOYU7FI2SWmloX54QW+EK+m589JNIsXFTXd+BVBniTx1SoMm1DvJWcqVGxayR4odJChFk2Q51Ho+aR32IFAeDJgRye97m+TFSoMmFPhB11NsivEOKiSzVzrHb5s2CauocQIc+eKYptllC0jSq1UrCVUo0TJRhos2Fd0HVLC9ZFhup7YEBSgivOUWiL02dd1GtrUBSqz66pDj8J+qjP5K22gWuvJcb8bFGCsDD4xhKMqqTVqSYACl2LIL5LlIc7OzA45YoHyKF8BeFvv2kr/LcMW2xgxSAw5moY9sB75BC2C7CJjlY1sLylSacjdU09JMo8EpW2oSlWw5m1fusiDBNgzgQb4xpjGte/SPFX1pk08WpiFZcS62h+bnzU9fQ/GZSQEWl0dbDb3qtnbFJCrjxGrKpm2lFCkXX9R1LGb+LFCIKtb1G865d3P0xUtyOqu66vX4vzy+QAi6/WNbxXVJMXF0sbbhZ8k1b4GZWQ2PWotQ0VpR5HPqBv3tHXc9PFoskyMUsKcqKlDRUSJC/azneBimEqJKaKOuLvmYG3AJJqoPvIsXtDlv/ojduheeKFCuJPh3VfTnsuKQv+q7m/S5SgFm9Q6PN2op8jBRHdXfpTSt+cneSdpMUd0v/AIr22D7vy6QAHxYuu5NXz82Z1biSiTo3EhAHPI5ZTG22/XRxEaFWElgMp6paiiB3Y5EEeNfCXWW82VPnYGzWpDjvra3Sg6LWNt7VVixo3SUUpFhSrSUF9PpaTaF+nzrBsZWh2fEIwEWu/t6vGmk6XncZ+u3zuzINfYgUYtF6b1PWT5fMff4yKUYdf/lWeKUHyyEhgjldiVdfedBbI8VxZ4LuYtQ4te+SAvz08dNbR3GyElXTGrHYYkABS5NTg5cszqsOG2KbMh6nnFFcJ6T+PCMe4kaSmWG7YzeiUbxrm7z+9vKVmduQoj/WR6sOeBq0XbhNiiu3O+ZETGcVJ4XbqljCi+t25M6TVPOlbd7DXkWK/hBJK+9iOq4b7GXVJcPLNZ02rdXP9ZqkEngYN2JN4Hw3KZCkbwZcnpYTgIIUqwd1SaGvkeIIuuvwfinegOhd/XFdZzfdIIW+quPJYFtSPOprsQCBM5Daemc0KKYRi/eEhWmJE4Q9lnsWsW3xzZe8TCgpch5zLyc0zsuUUc5ZnCLbtEE2OFFCwDRFYo/ekO5ol9vxVvQAat1MBD11+/F5OY954a6HYoQN2hCmug8U63KmAAaJVM8a9S/18bK5jsU0PWiqdoXWBZgyAzg+O0WXK+vvc7NE9qKZu/j0JLpNX+ocOJk0rbipCMAAWqkwYLGOdmBy6bqXXVvzasUJ4W2upN9Ictt+FPMgXVkAz5Y6bXggd+YGDhqpcdX6lE3tL1ftc94uA57pS8n0uanvUWfmqbexjNaLKTE8A0Y6sdIhzgKLZF4ZZKUTLhixGHgiEeUpj4A54WuASkYT+IeXJPJVT+zlDpYIJ+Z2q5yCBHWvnzaWAB0OlrODA7kt6PmgXW5xdK935+0E+qOa27dSXSdpNciel1PCd67btsVptVICXdZzA/2Dy7f+vVi+cAfj6bLXKujh5aDmTBMjGt4IUp2M3WZ1ASjZOucJGPH6eiVm3Td94GS88w2fo5uBO7q+q9kzObmUVwoD1F0d3a3aAU7OmhNBt7WY3kCSu5lfyaM2wHLSqolHsLI7q/yOL3utKXd80whVsPD1x35bL6lyPs86hlLVPh1QsWVJUjI4jLGY7EhysQ4vLcM8pQRb1I4YpQoFr7MMudjNgiJvwWIbR1asIe7YjCRqsLmdZl+8Rzkej8WfdTPtZKlTPr3I0snkk2ivJsxy74plH2N51H0DFe7Qx2cX0n0fhEaTqVs1YHNSj63ZQH45eHo6eJbrYXd0OR4PZvfyzZNoCFfuCd7p5wfVKpujg8HSh38Z6+Pnt2YYn94M5LeHp6eTm6qYQ2kknjGW3WUfLssgtNPbqD4ZS7vWjT7cjAeyPLq80aEVrpdXnFX3wC9A7iO9baZzkPFthVZK/3G0LqXuLmX54vDp7rx5z+62beblLOKxe34oP98dHZ9Cu4lrYBiKVoWCNPPrY30we5a7zvfJeEPY+RbVFMayWDEitkgR5iAaqG2pio0Z4WLRrk3jQE1VsDiiCEyKIEwZoUTsqGdX++56qqluNsjJwRIbQZyXVZUfLqAPBjcXLU2Wt5ysDc2TR3d88xmSTpe5IjH42otrg/Xw4gXa5uWilTOfzq+f327rEXB4/XwtjmCYPX2+Gbmjl9ul/O/f3vTGs+XIP7i+F+3X/L6qRRuwXZUBHnu49fM6nq4u3maz2dvnk87aiLvDGg/QMMphezJBTw/t8WpIHMgbTmh/KsonPU/rFlrd05K2PztFk89nLlhiVxUPj5aX1KKlf3Wmu7P1bMcbkVyaiZV3mQG2ZqJmOZACp4QloC/A7yRJTIAUEYvhX9XmiVjrH6mRnbJcK4fiziHiOPB2NskevwlON9YGgKiwEyLUQyle/ig0lduUJkmU2GmEbWwzGlkpIYSnMeEqIinOSEr5nICVyb3MQkqsODuCFHv8PrjYCn/wAgY8C3ybIY3jwsYaV+wIawamaRaAuRmR0JxnXPUTZIiVFAGhIC8IR5gJOQOmyH7b9t8aQ307ej4HowEZMPwZsjgpIh7HZZrGPMo0jZkmj6wwLCJEYuh/y9Y0SnjIVHBMqxlWwu3FlkWxx++EQ2k7zXK0QDHiiFMN0YiKhdt2IFboUZwomRkzG5gh1mfGWPHTwAu810QrkebNq9UVaL7fyf/3xmzXe2tBJqzMjA9TgiywNjFKncJCgQ3OqroIqOWIC3iqkuJVTJRlthogjanYEftipdm/XYk9fiimcn9HqlIwUB1YsAODUjC8qDCTOE58M+LY92zyShlOzAxsTZ4ado5JgMRG/ohiMDf/3luZvzMmF4O3nT/g/5HIQlqeIrHfbmBEvlMPf5xkRUG54EPz5keQxmIzRfFXIWI9pxn9W8Xf48djKF6z+8ImXDTEXGzMbZSRjYYJ17g5H2KeUDtwUp6U5tyiaWIg5geYgJKJOCp5QsDanO89j98ZU1na9S5TDe4Mxe6YQYI4uBI4IAovmGLY0TzLaBzMzSIyVOZ7qhKDmLBKi6LCAGsz2BsUvzWuBz1pl0VRg4eYgawgSjEU4UkaR5qdZvOCpiXCRRIv/CKgGk4ZRlrEOQ+I+LRUUOy32v2tcXpx9d5uH0FoMIqSnLI5eKIgDQKGNYuX+TzI8lx85wFTseZOSzKUoCgW9kRQ7D/q8Gcj+cvGXCyY4eJdMA3+T+OYU4KxgQnlaSpe+rA0E+WYEgMlHGV7OfHHI3ESHGNFoX+Ld8vr9XUaiVjCk8gWQUtMqU8CG2ccabGtFdmeE38+7EWmMSEswNhkoWEVCsZiL14hNxSKjFzFkYd8VXyCEEWvH/h2mMZSLxDfExpuvT+mEBbMIWvD5uWP8WAw58unaCzwUkvsLr0BIPUPedh/BzgPI8wp4oqSgL7gKPYQT2JcgnkZMitDquIrBFkxVdMPfJDUSM2AYsOOC8633gAQK7l8+Mszx/whM++JT1OnWYUcwYMJy7N0KwKfm1t7y+/xFfDXTCUwxBRisxhbwRzaN0FZiUlg2nMOegORlCG2mH/9Y0DUWTSBLdVf7HgthJt+9bcIfwQp2F8EKU0kjf5dS7Hgdeux5WLXuvM93oWaLgKMmdizxMbii1BUzS1Cg9SgMQhjhaeWworFB8KYkbkSJmJflC1QpyZF9kNI4c9R88YS5Nh8QVcJtx6rWPsp3e+AUQIthiymBjQxtmnCVJ4MQS4PgRcxHiahE3zAEzUWob+6LN2xy7/dkML7Eeojel31v+aHTc/H+2+m/iioqeNzrOCIx0y4pJhYNEkDbmtqBBYA/9Bn5NKwKx3oDlvyh5Ii76z+UpePVne/6LbHd4Hlpp9aWFOJHSUsotVhkr+G4oNSH4Ea+k5nGxOlOVaJ1e6ftYMUGvy6ZJxWX6phbfu35VNadwOb887DitBJ1oWZQSxcp2hL8mDLao8V8a4TJqTjI3Wfp8DxXuug6uOk4evCz6pP1QZl4by+Fqn94QgmM/1tM18rfc6CsJHpW6RgZsBip1E0qRmzzI+4I740ISZnUgZJa9nhPA/m1UawZR76XrnkTGD6ps9XZSV5mMambyPDy8NXpUnLk6QoxO1J6S8wnpflwmwFmhI4QZw3z2NhyuJwP/NXw6AMPFNBC55E1jd9fDQNw/lmGjVLEe6yzKwaoZukCP4WIQTiiPuUbCFOwLxBaa7BqSlEDX3tKhomzAjmwOjWoA+ZsiqfUpq+b4ZpIwiShQfPpeB3KFYa1rur0PqhuUmBXAz0jScmAk2n1juWX70wXRMofWUiycn3X1/9h/DCcHMCFTuLWokkTuUWbpCCL/LqNHOYuCSrLzGrqGm8qMdpuFi9nkiqS3DtdRbO+pZbqWOGfli7P3RRv5bCxb22WZECO3Uac6qH5mFTlJrJw8KpnkOFpEgW9c6yubPDWN7jW7CDFFnYhAiU2lldJwUOw6D6CFHhlEIBVD2gOFXvYLP+jZlm2eam+KYYzERcLfp4I+SOeQHSohr4RVfyU6ciRWoWIkMaOI6GVl4xNytdldZ/Kgz9MK3K5Zv7CMc/xLb6EL3eHPoVYdZJEUHHpwJxzAQpanVuVuGoOAzT1W81aD2A7WqoN4JlHcwPfdA62OwuDrMrUkBPZ3GdYSw4UjbGRFKxQfHDJfeARcty7Rco/0NEG4YmQ8RsLUwYu2LOfZ0U3DQ7tj+vBADIgUrjZOH2e4m50DJC/oubM2dHxBQsEcHDyDQ70x01KYhprt2wTgrsdGRLHJrbm0Hu8V3YcEnVQuiA90gRm2Zn9korqu9LpDU3gBSbM1tqWGfvCTpo/lrHsfYEiz002G5SrA37DVKYHVKke1L8OKRhV5UnBTLeVx/JmpRHQ8+nJH0NKlPBC83NuU3LrOOlphAlxFxb7ZOy5kAp4EG22Z27q0lhmOuh9XVSGE7HHoJy7dp7Y4/vAXAgXOmDfF5FD+oTxaw+ebtOCsvsKHIxxQ2anDUZgF7ftPzt2opgC3Evc9aCCHHeHCgFCAQ17BKgJgXInrDrYK6TApyR1a/Y/CFTM3tUsMxV+Jq/zsX0VOuS1jOV1rpL6tVfJAIKkGqHtm5emenXRgVvk3HFBlBEoi1mJ+YAAAG9SURBVPcCZ00Z8HZyFFfixGutFVLpLKd6xqIRW2ql0jqkEJShTiMdNENwuRFT0V5i/HPgbFFHqYZpGAkakDqAaC/q2COYlmJqQgMLozr3nDASF8+rvssDETFrYuJK7ojvl2lBsPQ801ARvqOg2XBDu8TZgovrSB2CgozncJkS54rodqe6lplOKlai+qKnVb/RF15jQHCnUjmRuF/xKoooPN9Hun8EWLYo4ziYg9tX2QtKEAY88KthjfMin/se4vMiL4oqKfFfi8yvhq7mmBWcgtVZ8VD81hEISpnxLK9EAHHMtWAjU0jue0Fmpsry5ry6Wcv8+byofdlsYWbzXLAmLqAIc4ps+HdeVDKDzhdFVni1hEmKVz/z96GrH4WhgfFahxn4vfGmGa0ZoqX5vPBDM3Ra81M1Nu5sp8rAcdmOUijrD9I2b64uMd6ZyoGiDHef7PGLgKtdtIYG87cCo9toQhZ7/OHI28CE5Xw1uKytexJ7/KEwlnMcw10B7HUQZ+8z/heg+G2ogfy9K4C9hLAU0sU+5PifQNSEGoziXSlg/MWRVS132OM/AJLlcZIEc/buVcOyYMW7omSPb8T/AYb14Pp+l6q6AAAAAElFTkSuQmCC">
            <a:extLst>
              <a:ext uri="{FF2B5EF4-FFF2-40B4-BE49-F238E27FC236}">
                <a16:creationId xmlns:a16="http://schemas.microsoft.com/office/drawing/2014/main" id="{212B06DC-3621-A948-8E62-40A4AB55D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4414" y="5365710"/>
            <a:ext cx="3647225" cy="65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97982CD-8DEE-B34E-87F8-D3FE10BB1F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414" y="1640307"/>
            <a:ext cx="3652981" cy="3645371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662911A-4892-0D45-8776-F1949DE71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28839" y="59355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12F77-3F87-486E-9993-66968982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STEM / College 101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2BC54-212E-452F-BE85-590456B10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12618"/>
            <a:ext cx="5592097" cy="4351338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en-US" dirty="0"/>
              <a:t>What is one thing you wish you knew before entering high school?</a:t>
            </a:r>
          </a:p>
          <a:p>
            <a:pPr fontAlgn="base"/>
            <a:r>
              <a:rPr lang="en-US" dirty="0"/>
              <a:t>What is your favorite class in college?</a:t>
            </a:r>
          </a:p>
          <a:p>
            <a:pPr fontAlgn="base"/>
            <a:r>
              <a:rPr lang="en-US" dirty="0"/>
              <a:t>What is your least favorite class in college?</a:t>
            </a:r>
          </a:p>
          <a:p>
            <a:pPr fontAlgn="base"/>
            <a:r>
              <a:rPr lang="en-US" dirty="0"/>
              <a:t>What is your favorite part about college?</a:t>
            </a:r>
          </a:p>
          <a:p>
            <a:pPr fontAlgn="base"/>
            <a:r>
              <a:rPr lang="en-US" dirty="0"/>
              <a:t>How did you know what classes to take in high school?</a:t>
            </a:r>
          </a:p>
          <a:p>
            <a:pPr fontAlgn="base"/>
            <a:r>
              <a:rPr lang="en-US" dirty="0"/>
              <a:t>How did you choose your future career?</a:t>
            </a:r>
          </a:p>
          <a:p>
            <a:pPr fontAlgn="base"/>
            <a:r>
              <a:rPr lang="en-US" dirty="0"/>
              <a:t>Why did you choose Northeastern?</a:t>
            </a:r>
          </a:p>
          <a:p>
            <a:pPr fontAlgn="base"/>
            <a:r>
              <a:rPr lang="en-US" dirty="0"/>
              <a:t>How can I start preparing for high school?</a:t>
            </a:r>
          </a:p>
          <a:p>
            <a:pPr fontAlgn="base"/>
            <a:r>
              <a:rPr lang="en-US" dirty="0"/>
              <a:t>What do students do for fun? Campus activities, clubs, events, </a:t>
            </a:r>
            <a:r>
              <a:rPr lang="en-US" dirty="0" err="1"/>
              <a:t>etc</a:t>
            </a:r>
            <a:r>
              <a:rPr lang="en-US" dirty="0"/>
              <a:t>? How’s the food in college?</a:t>
            </a:r>
          </a:p>
          <a:p>
            <a:pPr fontAlgn="base"/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588201-D6DA-4FC9-A4E8-1238495A89B8}"/>
              </a:ext>
            </a:extLst>
          </p:cNvPr>
          <p:cNvSpPr/>
          <p:nvPr/>
        </p:nvSpPr>
        <p:spPr>
          <a:xfrm>
            <a:off x="5545393" y="22034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E6C4E14-2923-4B17-80BF-CDACAA72E618}"/>
              </a:ext>
            </a:extLst>
          </p:cNvPr>
          <p:cNvSpPr txBox="1">
            <a:spLocks/>
          </p:cNvSpPr>
          <p:nvPr/>
        </p:nvSpPr>
        <p:spPr>
          <a:xfrm>
            <a:off x="6239797" y="1825625"/>
            <a:ext cx="559209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How are the dorms?</a:t>
            </a:r>
          </a:p>
          <a:p>
            <a:pPr fontAlgn="base"/>
            <a:r>
              <a:rPr lang="en-US" dirty="0"/>
              <a:t>What is the best way to meet people or make new friends?</a:t>
            </a:r>
          </a:p>
          <a:p>
            <a:pPr fontAlgn="base"/>
            <a:r>
              <a:rPr lang="en-US" dirty="0"/>
              <a:t>How do you balance schoolwork and home responsibilities?</a:t>
            </a:r>
          </a:p>
          <a:p>
            <a:pPr fontAlgn="base"/>
            <a:r>
              <a:rPr lang="en-US" dirty="0"/>
              <a:t>What is your favorite thing to do in Boston?</a:t>
            </a:r>
          </a:p>
          <a:p>
            <a:pPr fontAlgn="base"/>
            <a:r>
              <a:rPr lang="en-US" dirty="0"/>
              <a:t>What is a major in college?</a:t>
            </a:r>
          </a:p>
          <a:p>
            <a:pPr fontAlgn="base"/>
            <a:r>
              <a:rPr lang="en-US" dirty="0"/>
              <a:t>What jobs can you do with your major?</a:t>
            </a:r>
          </a:p>
          <a:p>
            <a:pPr fontAlgn="base"/>
            <a:r>
              <a:rPr lang="en-US" dirty="0"/>
              <a:t>Is there a lot more homework in high school?</a:t>
            </a:r>
          </a:p>
          <a:p>
            <a:pPr fontAlgn="base"/>
            <a:r>
              <a:rPr lang="en-US" dirty="0"/>
              <a:t>What was your transition like between middle and high school?</a:t>
            </a:r>
          </a:p>
          <a:p>
            <a:pPr fontAlgn="base"/>
            <a:r>
              <a:rPr lang="en-US" dirty="0"/>
              <a:t>Is high school a lot bigger?</a:t>
            </a:r>
          </a:p>
          <a:p>
            <a:pPr fontAlgn="base"/>
            <a:r>
              <a:rPr lang="en-US" dirty="0"/>
              <a:t>What was your favorite part about high school? </a:t>
            </a:r>
          </a:p>
          <a:p>
            <a:pPr fontAlgn="base"/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92C04-90B4-43FD-9145-198826F08F68}"/>
              </a:ext>
            </a:extLst>
          </p:cNvPr>
          <p:cNvSpPr txBox="1"/>
          <p:nvPr/>
        </p:nvSpPr>
        <p:spPr>
          <a:xfrm>
            <a:off x="1282147" y="1334363"/>
            <a:ext cx="9407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https://docs.google.com/document/d/1oIjQaBi9c45c6WbBldOp2QKTWRKzqGjLDI882DZDKJw/edit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93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4402</TotalTime>
  <Words>516</Words>
  <Application>Microsoft Office PowerPoint</Application>
  <PresentationFormat>Widescreen</PresentationFormat>
  <Paragraphs>61</Paragraphs>
  <Slides>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Century Schoolbook</vt:lpstr>
      <vt:lpstr>Lato</vt:lpstr>
      <vt:lpstr>Wingdings 2</vt:lpstr>
      <vt:lpstr>Office Theme</vt:lpstr>
      <vt:lpstr>View</vt:lpstr>
      <vt:lpstr>Ron Burton  Training Village      Virtual Trip to Northeastern</vt:lpstr>
      <vt:lpstr>STEM / College 101 Panel</vt:lpstr>
      <vt:lpstr>PowerPoint Presentation</vt:lpstr>
      <vt:lpstr>PowerPoint Presentation</vt:lpstr>
      <vt:lpstr>PowerPoint Presentation</vt:lpstr>
      <vt:lpstr>PowerPoint Presentation</vt:lpstr>
      <vt:lpstr>STEM / College 101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Ron Burton  Training Village      Virtual Trip to Northeastern</dc:title>
  <dc:creator>Fuchs, Nicolas</dc:creator>
  <cp:lastModifiedBy>Fuchs, Nicolas</cp:lastModifiedBy>
  <cp:revision>38</cp:revision>
  <dcterms:created xsi:type="dcterms:W3CDTF">2020-09-29T18:49:58Z</dcterms:created>
  <dcterms:modified xsi:type="dcterms:W3CDTF">2020-10-09T17:06:44Z</dcterms:modified>
</cp:coreProperties>
</file>