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0" r:id="rId4"/>
    <p:sldMasterId id="2147483671" r:id="rId5"/>
  </p:sldMasterIdLst>
  <p:notesMasterIdLst>
    <p:notesMasterId r:id="rId6"/>
  </p:notesMasterIdLst>
  <p:sldIdLst>
    <p:sldId id="256" r:id="rId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e62927f77a_2_45:notes"/>
          <p:cNvSpPr txBox="1"/>
          <p:nvPr/>
        </p:nvSpPr>
        <p:spPr>
          <a:xfrm>
            <a:off x="3884612" y="8685211"/>
            <a:ext cx="2971799"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2150"/>
              <a:buFont typeface="Arial"/>
              <a:buNone/>
            </a:pPr>
            <a:fld id="{00000000-1234-1234-1234-123412341234}" type="slidenum">
              <a:rPr b="0" i="0" lang="en" sz="8600" u="none" cap="none" strike="noStrike">
                <a:solidFill>
                  <a:srgbClr val="000000"/>
                </a:solidFill>
                <a:latin typeface="Arial"/>
                <a:ea typeface="Arial"/>
                <a:cs typeface="Arial"/>
                <a:sym typeface="Arial"/>
              </a:rPr>
              <a:t>‹#›</a:t>
            </a:fld>
            <a:endParaRPr b="0" i="0" sz="8600" u="none" cap="none" strike="noStrike">
              <a:solidFill>
                <a:srgbClr val="000000"/>
              </a:solidFill>
              <a:latin typeface="Arial"/>
              <a:ea typeface="Arial"/>
              <a:cs typeface="Arial"/>
              <a:sym typeface="Arial"/>
            </a:endParaRPr>
          </a:p>
        </p:txBody>
      </p:sp>
      <p:sp>
        <p:nvSpPr>
          <p:cNvPr id="97" name="Google Shape;97;ge62927f77a_2_4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8" name="Google Shape;98;ge62927f77a_2_45:notes"/>
          <p:cNvSpPr txBox="1"/>
          <p:nvPr>
            <p:ph idx="1" type="body"/>
          </p:nvPr>
        </p:nvSpPr>
        <p:spPr>
          <a:xfrm>
            <a:off x="685800" y="4343400"/>
            <a:ext cx="5486399"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450"/>
              <a:buFont typeface="Arial"/>
              <a:buNone/>
            </a:pPr>
            <a:r>
              <a:rPr lang="en"/>
              <a:t>Change to relevant logos of sponsor, also include grant # if there is one.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4" name="Shape 54"/>
        <p:cNvGrpSpPr/>
        <p:nvPr/>
      </p:nvGrpSpPr>
      <p:grpSpPr>
        <a:xfrm>
          <a:off x="0" y="0"/>
          <a:ext cx="0" cy="0"/>
          <a:chOff x="0" y="0"/>
          <a:chExt cx="0" cy="0"/>
        </a:xfrm>
      </p:grpSpPr>
      <p:sp>
        <p:nvSpPr>
          <p:cNvPr id="55" name="Google Shape;55;p14"/>
          <p:cNvSpPr txBox="1"/>
          <p:nvPr>
            <p:ph type="ctrTitle"/>
          </p:nvPr>
        </p:nvSpPr>
        <p:spPr>
          <a:xfrm>
            <a:off x="311708" y="744575"/>
            <a:ext cx="8520625" cy="2052609"/>
          </a:xfrm>
          <a:prstGeom prst="rect">
            <a:avLst/>
          </a:prstGeom>
          <a:noFill/>
          <a:ln>
            <a:noFill/>
          </a:ln>
        </p:spPr>
        <p:txBody>
          <a:bodyPr anchorCtr="0" anchor="b" bIns="93125" lIns="93125" spcFirstLastPara="1" rIns="93125" wrap="square" tIns="93125">
            <a:noAutofit/>
          </a:bodyPr>
          <a:lstStyle>
            <a:lvl1pPr lvl="0" algn="ctr">
              <a:lnSpc>
                <a:spcPct val="100000"/>
              </a:lnSpc>
              <a:spcBef>
                <a:spcPts val="0"/>
              </a:spcBef>
              <a:spcAft>
                <a:spcPts val="0"/>
              </a:spcAft>
              <a:buSzPts val="5300"/>
              <a:buFont typeface="Arial"/>
              <a:buNone/>
              <a:defRPr sz="5300"/>
            </a:lvl1pPr>
            <a:lvl2pPr lvl="1" algn="ctr">
              <a:spcBef>
                <a:spcPts val="0"/>
              </a:spcBef>
              <a:spcAft>
                <a:spcPts val="0"/>
              </a:spcAft>
              <a:buSzPts val="5300"/>
              <a:buNone/>
              <a:defRPr sz="5300"/>
            </a:lvl2pPr>
            <a:lvl3pPr lvl="2" algn="ctr">
              <a:spcBef>
                <a:spcPts val="0"/>
              </a:spcBef>
              <a:spcAft>
                <a:spcPts val="0"/>
              </a:spcAft>
              <a:buSzPts val="5300"/>
              <a:buNone/>
              <a:defRPr sz="5300"/>
            </a:lvl3pPr>
            <a:lvl4pPr lvl="3" algn="ctr">
              <a:spcBef>
                <a:spcPts val="0"/>
              </a:spcBef>
              <a:spcAft>
                <a:spcPts val="0"/>
              </a:spcAft>
              <a:buSzPts val="5300"/>
              <a:buNone/>
              <a:defRPr sz="5300"/>
            </a:lvl4pPr>
            <a:lvl5pPr lvl="4" algn="ctr">
              <a:spcBef>
                <a:spcPts val="0"/>
              </a:spcBef>
              <a:spcAft>
                <a:spcPts val="0"/>
              </a:spcAft>
              <a:buSzPts val="5300"/>
              <a:buNone/>
              <a:defRPr sz="5300"/>
            </a:lvl5pPr>
            <a:lvl6pPr lvl="5" algn="ctr">
              <a:spcBef>
                <a:spcPts val="0"/>
              </a:spcBef>
              <a:spcAft>
                <a:spcPts val="0"/>
              </a:spcAft>
              <a:buSzPts val="5300"/>
              <a:buNone/>
              <a:defRPr sz="5300"/>
            </a:lvl6pPr>
            <a:lvl7pPr lvl="6" algn="ctr">
              <a:spcBef>
                <a:spcPts val="0"/>
              </a:spcBef>
              <a:spcAft>
                <a:spcPts val="0"/>
              </a:spcAft>
              <a:buSzPts val="5300"/>
              <a:buNone/>
              <a:defRPr sz="5300"/>
            </a:lvl7pPr>
            <a:lvl8pPr lvl="7" algn="ctr">
              <a:spcBef>
                <a:spcPts val="0"/>
              </a:spcBef>
              <a:spcAft>
                <a:spcPts val="0"/>
              </a:spcAft>
              <a:buSzPts val="5300"/>
              <a:buNone/>
              <a:defRPr sz="5300"/>
            </a:lvl8pPr>
            <a:lvl9pPr lvl="8" algn="ctr">
              <a:spcBef>
                <a:spcPts val="0"/>
              </a:spcBef>
              <a:spcAft>
                <a:spcPts val="0"/>
              </a:spcAft>
              <a:buSzPts val="5300"/>
              <a:buNone/>
              <a:defRPr sz="5300"/>
            </a:lvl9pPr>
          </a:lstStyle>
          <a:p/>
        </p:txBody>
      </p:sp>
      <p:sp>
        <p:nvSpPr>
          <p:cNvPr id="56" name="Google Shape;56;p14"/>
          <p:cNvSpPr txBox="1"/>
          <p:nvPr>
            <p:ph idx="1" type="subTitle"/>
          </p:nvPr>
        </p:nvSpPr>
        <p:spPr>
          <a:xfrm>
            <a:off x="311700" y="2834125"/>
            <a:ext cx="8520625" cy="792609"/>
          </a:xfrm>
          <a:prstGeom prst="rect">
            <a:avLst/>
          </a:prstGeom>
          <a:noFill/>
          <a:ln>
            <a:noFill/>
          </a:ln>
        </p:spPr>
        <p:txBody>
          <a:bodyPr anchorCtr="0" anchor="t" bIns="93125" lIns="93125" spcFirstLastPara="1" rIns="93125" wrap="square" tIns="93125">
            <a:noAutofit/>
          </a:bodyPr>
          <a:lstStyle>
            <a:lvl1pPr lvl="0" algn="ctr">
              <a:lnSpc>
                <a:spcPct val="100000"/>
              </a:lnSpc>
              <a:spcBef>
                <a:spcPts val="0"/>
              </a:spcBef>
              <a:spcAft>
                <a:spcPts val="0"/>
              </a:spcAft>
              <a:buSzPts val="2800"/>
              <a:buFont typeface="Arial"/>
              <a:buNone/>
              <a:defRPr sz="2800"/>
            </a:lvl1pPr>
            <a:lvl2pPr lvl="1" algn="ctr">
              <a:lnSpc>
                <a:spcPct val="100000"/>
              </a:lnSpc>
              <a:spcBef>
                <a:spcPts val="0"/>
              </a:spcBef>
              <a:spcAft>
                <a:spcPts val="0"/>
              </a:spcAft>
              <a:buSzPts val="2800"/>
              <a:buFont typeface="Arial"/>
              <a:buNone/>
              <a:defRPr sz="2800"/>
            </a:lvl2pPr>
            <a:lvl3pPr lvl="2" algn="ctr">
              <a:lnSpc>
                <a:spcPct val="100000"/>
              </a:lnSpc>
              <a:spcBef>
                <a:spcPts val="0"/>
              </a:spcBef>
              <a:spcAft>
                <a:spcPts val="0"/>
              </a:spcAft>
              <a:buSzPts val="2800"/>
              <a:buFont typeface="Arial"/>
              <a:buNone/>
              <a:defRPr sz="2800"/>
            </a:lvl3pPr>
            <a:lvl4pPr lvl="3" algn="ctr">
              <a:lnSpc>
                <a:spcPct val="100000"/>
              </a:lnSpc>
              <a:spcBef>
                <a:spcPts val="0"/>
              </a:spcBef>
              <a:spcAft>
                <a:spcPts val="0"/>
              </a:spcAft>
              <a:buSzPts val="2800"/>
              <a:buFont typeface="Arial"/>
              <a:buNone/>
              <a:defRPr sz="2800"/>
            </a:lvl4pPr>
            <a:lvl5pPr lvl="4" algn="ctr">
              <a:lnSpc>
                <a:spcPct val="100000"/>
              </a:lnSpc>
              <a:spcBef>
                <a:spcPts val="0"/>
              </a:spcBef>
              <a:spcAft>
                <a:spcPts val="0"/>
              </a:spcAft>
              <a:buSzPts val="2800"/>
              <a:buFont typeface="Arial"/>
              <a:buNone/>
              <a:defRPr sz="2800"/>
            </a:lvl5pPr>
            <a:lvl6pPr lvl="5" algn="ctr">
              <a:lnSpc>
                <a:spcPct val="100000"/>
              </a:lnSpc>
              <a:spcBef>
                <a:spcPts val="0"/>
              </a:spcBef>
              <a:spcAft>
                <a:spcPts val="0"/>
              </a:spcAft>
              <a:buSzPts val="2800"/>
              <a:buFont typeface="Arial"/>
              <a:buNone/>
              <a:defRPr sz="2800"/>
            </a:lvl6pPr>
            <a:lvl7pPr lvl="6" algn="ctr">
              <a:lnSpc>
                <a:spcPct val="100000"/>
              </a:lnSpc>
              <a:spcBef>
                <a:spcPts val="0"/>
              </a:spcBef>
              <a:spcAft>
                <a:spcPts val="0"/>
              </a:spcAft>
              <a:buSzPts val="2800"/>
              <a:buFont typeface="Arial"/>
              <a:buNone/>
              <a:defRPr sz="2800"/>
            </a:lvl7pPr>
            <a:lvl8pPr lvl="7" algn="ctr">
              <a:lnSpc>
                <a:spcPct val="100000"/>
              </a:lnSpc>
              <a:spcBef>
                <a:spcPts val="0"/>
              </a:spcBef>
              <a:spcAft>
                <a:spcPts val="0"/>
              </a:spcAft>
              <a:buSzPts val="2800"/>
              <a:buFont typeface="Arial"/>
              <a:buNone/>
              <a:defRPr sz="2800"/>
            </a:lvl8pPr>
            <a:lvl9pPr lvl="8" algn="ctr">
              <a:lnSpc>
                <a:spcPct val="100000"/>
              </a:lnSpc>
              <a:spcBef>
                <a:spcPts val="0"/>
              </a:spcBef>
              <a:spcAft>
                <a:spcPts val="0"/>
              </a:spcAft>
              <a:buSzPts val="2800"/>
              <a:buFont typeface="Arial"/>
              <a:buNone/>
              <a:defRPr sz="2800"/>
            </a:lvl9pPr>
          </a:lstStyle>
          <a:p/>
        </p:txBody>
      </p:sp>
      <p:sp>
        <p:nvSpPr>
          <p:cNvPr id="57" name="Google Shape;57;p14"/>
          <p:cNvSpPr txBox="1"/>
          <p:nvPr>
            <p:ph idx="12" type="sldNum"/>
          </p:nvPr>
        </p:nvSpPr>
        <p:spPr>
          <a:xfrm>
            <a:off x="8472458" y="4663217"/>
            <a:ext cx="548688" cy="393609"/>
          </a:xfrm>
          <a:prstGeom prst="rect">
            <a:avLst/>
          </a:prstGeom>
          <a:noFill/>
          <a:ln>
            <a:noFill/>
          </a:ln>
        </p:spPr>
        <p:txBody>
          <a:bodyPr anchorCtr="0" anchor="ctr" bIns="93125" lIns="93125" spcFirstLastPara="1" rIns="93125" wrap="square" tIns="93125">
            <a:noAutofit/>
          </a:bodyPr>
          <a:lstStyle>
            <a:lvl1pPr indent="0" lvl="0" marL="0" algn="l">
              <a:lnSpc>
                <a:spcPct val="100000"/>
              </a:lnSpc>
              <a:spcBef>
                <a:spcPts val="0"/>
              </a:spcBef>
              <a:spcAft>
                <a:spcPts val="0"/>
              </a:spcAft>
              <a:buClr>
                <a:srgbClr val="000000"/>
              </a:buClr>
              <a:buSzPts val="300"/>
              <a:buFont typeface="Arial"/>
              <a:buNone/>
              <a:defRPr/>
            </a:lvl1pPr>
            <a:lvl2pPr indent="0" lvl="1" marL="0" algn="l">
              <a:lnSpc>
                <a:spcPct val="100000"/>
              </a:lnSpc>
              <a:spcBef>
                <a:spcPts val="0"/>
              </a:spcBef>
              <a:spcAft>
                <a:spcPts val="0"/>
              </a:spcAft>
              <a:buClr>
                <a:srgbClr val="000000"/>
              </a:buClr>
              <a:buSzPts val="300"/>
              <a:buFont typeface="Arial"/>
              <a:buNone/>
              <a:defRPr/>
            </a:lvl2pPr>
            <a:lvl3pPr indent="0" lvl="2" marL="0" algn="l">
              <a:lnSpc>
                <a:spcPct val="100000"/>
              </a:lnSpc>
              <a:spcBef>
                <a:spcPts val="0"/>
              </a:spcBef>
              <a:spcAft>
                <a:spcPts val="0"/>
              </a:spcAft>
              <a:buClr>
                <a:srgbClr val="000000"/>
              </a:buClr>
              <a:buSzPts val="300"/>
              <a:buFont typeface="Arial"/>
              <a:buNone/>
              <a:defRPr/>
            </a:lvl3pPr>
            <a:lvl4pPr indent="0" lvl="3" marL="0" algn="l">
              <a:lnSpc>
                <a:spcPct val="100000"/>
              </a:lnSpc>
              <a:spcBef>
                <a:spcPts val="0"/>
              </a:spcBef>
              <a:spcAft>
                <a:spcPts val="0"/>
              </a:spcAft>
              <a:buClr>
                <a:srgbClr val="000000"/>
              </a:buClr>
              <a:buSzPts val="300"/>
              <a:buFont typeface="Arial"/>
              <a:buNone/>
              <a:defRPr/>
            </a:lvl4pPr>
            <a:lvl5pPr indent="0" lvl="4" marL="0" algn="l">
              <a:lnSpc>
                <a:spcPct val="100000"/>
              </a:lnSpc>
              <a:spcBef>
                <a:spcPts val="0"/>
              </a:spcBef>
              <a:spcAft>
                <a:spcPts val="0"/>
              </a:spcAft>
              <a:buClr>
                <a:srgbClr val="000000"/>
              </a:buClr>
              <a:buSzPts val="300"/>
              <a:buFont typeface="Arial"/>
              <a:buNone/>
              <a:defRPr/>
            </a:lvl5pPr>
            <a:lvl6pPr indent="0" lvl="5" marL="0" algn="l">
              <a:lnSpc>
                <a:spcPct val="100000"/>
              </a:lnSpc>
              <a:spcBef>
                <a:spcPts val="0"/>
              </a:spcBef>
              <a:spcAft>
                <a:spcPts val="0"/>
              </a:spcAft>
              <a:buClr>
                <a:srgbClr val="000000"/>
              </a:buClr>
              <a:buSzPts val="300"/>
              <a:buFont typeface="Arial"/>
              <a:buNone/>
              <a:defRPr/>
            </a:lvl6pPr>
            <a:lvl7pPr indent="0" lvl="6" marL="0" algn="l">
              <a:lnSpc>
                <a:spcPct val="100000"/>
              </a:lnSpc>
              <a:spcBef>
                <a:spcPts val="0"/>
              </a:spcBef>
              <a:spcAft>
                <a:spcPts val="0"/>
              </a:spcAft>
              <a:buClr>
                <a:srgbClr val="000000"/>
              </a:buClr>
              <a:buSzPts val="300"/>
              <a:buFont typeface="Arial"/>
              <a:buNone/>
              <a:defRPr/>
            </a:lvl7pPr>
            <a:lvl8pPr indent="0" lvl="7" marL="0" algn="l">
              <a:lnSpc>
                <a:spcPct val="100000"/>
              </a:lnSpc>
              <a:spcBef>
                <a:spcPts val="0"/>
              </a:spcBef>
              <a:spcAft>
                <a:spcPts val="0"/>
              </a:spcAft>
              <a:buClr>
                <a:srgbClr val="000000"/>
              </a:buClr>
              <a:buSzPts val="300"/>
              <a:buFont typeface="Arial"/>
              <a:buNone/>
              <a:defRPr/>
            </a:lvl8pPr>
            <a:lvl9pPr indent="0" lvl="8" marL="0" algn="l">
              <a:lnSpc>
                <a:spcPct val="100000"/>
              </a:lnSpc>
              <a:spcBef>
                <a:spcPts val="0"/>
              </a:spcBef>
              <a:spcAft>
                <a:spcPts val="0"/>
              </a:spcAft>
              <a:buClr>
                <a:srgbClr val="000000"/>
              </a:buClr>
              <a:buSzPts val="300"/>
              <a:buFont typeface="Arial"/>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58" name="Shape 58"/>
        <p:cNvGrpSpPr/>
        <p:nvPr/>
      </p:nvGrpSpPr>
      <p:grpSpPr>
        <a:xfrm>
          <a:off x="0" y="0"/>
          <a:ext cx="0" cy="0"/>
          <a:chOff x="0" y="0"/>
          <a:chExt cx="0" cy="0"/>
        </a:xfrm>
      </p:grpSpPr>
      <p:sp>
        <p:nvSpPr>
          <p:cNvPr id="59" name="Google Shape;59;p15"/>
          <p:cNvSpPr txBox="1"/>
          <p:nvPr>
            <p:ph type="title"/>
          </p:nvPr>
        </p:nvSpPr>
        <p:spPr>
          <a:xfrm>
            <a:off x="311700" y="2150850"/>
            <a:ext cx="8520625" cy="841781"/>
          </a:xfrm>
          <a:prstGeom prst="rect">
            <a:avLst/>
          </a:prstGeom>
          <a:noFill/>
          <a:ln>
            <a:noFill/>
          </a:ln>
        </p:spPr>
        <p:txBody>
          <a:bodyPr anchorCtr="0" anchor="ctr" bIns="93125" lIns="93125" spcFirstLastPara="1" rIns="93125" wrap="square" tIns="93125">
            <a:noAutofit/>
          </a:bodyPr>
          <a:lstStyle>
            <a:lvl1pPr lvl="0" algn="ctr">
              <a:lnSpc>
                <a:spcPct val="100000"/>
              </a:lnSpc>
              <a:spcBef>
                <a:spcPts val="0"/>
              </a:spcBef>
              <a:spcAft>
                <a:spcPts val="0"/>
              </a:spcAft>
              <a:buSzPts val="3700"/>
              <a:buFont typeface="Arial"/>
              <a:buNone/>
              <a:defRPr sz="3700"/>
            </a:lvl1pPr>
            <a:lvl2pPr lvl="1" algn="ctr">
              <a:spcBef>
                <a:spcPts val="0"/>
              </a:spcBef>
              <a:spcAft>
                <a:spcPts val="0"/>
              </a:spcAft>
              <a:buSzPts val="3700"/>
              <a:buNone/>
              <a:defRPr sz="3700"/>
            </a:lvl2pPr>
            <a:lvl3pPr lvl="2" algn="ctr">
              <a:spcBef>
                <a:spcPts val="0"/>
              </a:spcBef>
              <a:spcAft>
                <a:spcPts val="0"/>
              </a:spcAft>
              <a:buSzPts val="3700"/>
              <a:buNone/>
              <a:defRPr sz="3700"/>
            </a:lvl3pPr>
            <a:lvl4pPr lvl="3" algn="ctr">
              <a:spcBef>
                <a:spcPts val="0"/>
              </a:spcBef>
              <a:spcAft>
                <a:spcPts val="0"/>
              </a:spcAft>
              <a:buSzPts val="3700"/>
              <a:buNone/>
              <a:defRPr sz="3700"/>
            </a:lvl4pPr>
            <a:lvl5pPr lvl="4" algn="ctr">
              <a:spcBef>
                <a:spcPts val="0"/>
              </a:spcBef>
              <a:spcAft>
                <a:spcPts val="0"/>
              </a:spcAft>
              <a:buSzPts val="3700"/>
              <a:buNone/>
              <a:defRPr sz="3700"/>
            </a:lvl5pPr>
            <a:lvl6pPr lvl="5" algn="ctr">
              <a:spcBef>
                <a:spcPts val="0"/>
              </a:spcBef>
              <a:spcAft>
                <a:spcPts val="0"/>
              </a:spcAft>
              <a:buSzPts val="3700"/>
              <a:buNone/>
              <a:defRPr sz="3700"/>
            </a:lvl6pPr>
            <a:lvl7pPr lvl="6" algn="ctr">
              <a:spcBef>
                <a:spcPts val="0"/>
              </a:spcBef>
              <a:spcAft>
                <a:spcPts val="0"/>
              </a:spcAft>
              <a:buSzPts val="3700"/>
              <a:buNone/>
              <a:defRPr sz="3700"/>
            </a:lvl7pPr>
            <a:lvl8pPr lvl="7" algn="ctr">
              <a:spcBef>
                <a:spcPts val="0"/>
              </a:spcBef>
              <a:spcAft>
                <a:spcPts val="0"/>
              </a:spcAft>
              <a:buSzPts val="3700"/>
              <a:buNone/>
              <a:defRPr sz="3700"/>
            </a:lvl8pPr>
            <a:lvl9pPr lvl="8" algn="ctr">
              <a:spcBef>
                <a:spcPts val="0"/>
              </a:spcBef>
              <a:spcAft>
                <a:spcPts val="0"/>
              </a:spcAft>
              <a:buSzPts val="3700"/>
              <a:buNone/>
              <a:defRPr sz="3700"/>
            </a:lvl9pPr>
          </a:lstStyle>
          <a:p/>
        </p:txBody>
      </p:sp>
      <p:sp>
        <p:nvSpPr>
          <p:cNvPr id="60" name="Google Shape;60;p15"/>
          <p:cNvSpPr txBox="1"/>
          <p:nvPr>
            <p:ph idx="12" type="sldNum"/>
          </p:nvPr>
        </p:nvSpPr>
        <p:spPr>
          <a:xfrm>
            <a:off x="8472458" y="4663217"/>
            <a:ext cx="548688" cy="393609"/>
          </a:xfrm>
          <a:prstGeom prst="rect">
            <a:avLst/>
          </a:prstGeom>
          <a:noFill/>
          <a:ln>
            <a:noFill/>
          </a:ln>
        </p:spPr>
        <p:txBody>
          <a:bodyPr anchorCtr="0" anchor="ctr" bIns="93125" lIns="93125" spcFirstLastPara="1" rIns="93125" wrap="square" tIns="93125">
            <a:noAutofit/>
          </a:bodyPr>
          <a:lstStyle>
            <a:lvl1pPr indent="0" lvl="0" marL="0" algn="l">
              <a:lnSpc>
                <a:spcPct val="100000"/>
              </a:lnSpc>
              <a:spcBef>
                <a:spcPts val="0"/>
              </a:spcBef>
              <a:spcAft>
                <a:spcPts val="0"/>
              </a:spcAft>
              <a:buClr>
                <a:srgbClr val="000000"/>
              </a:buClr>
              <a:buSzPts val="300"/>
              <a:buFont typeface="Arial"/>
              <a:buNone/>
              <a:defRPr/>
            </a:lvl1pPr>
            <a:lvl2pPr indent="0" lvl="1" marL="0" algn="l">
              <a:lnSpc>
                <a:spcPct val="100000"/>
              </a:lnSpc>
              <a:spcBef>
                <a:spcPts val="0"/>
              </a:spcBef>
              <a:spcAft>
                <a:spcPts val="0"/>
              </a:spcAft>
              <a:buClr>
                <a:srgbClr val="000000"/>
              </a:buClr>
              <a:buSzPts val="300"/>
              <a:buFont typeface="Arial"/>
              <a:buNone/>
              <a:defRPr/>
            </a:lvl2pPr>
            <a:lvl3pPr indent="0" lvl="2" marL="0" algn="l">
              <a:lnSpc>
                <a:spcPct val="100000"/>
              </a:lnSpc>
              <a:spcBef>
                <a:spcPts val="0"/>
              </a:spcBef>
              <a:spcAft>
                <a:spcPts val="0"/>
              </a:spcAft>
              <a:buClr>
                <a:srgbClr val="000000"/>
              </a:buClr>
              <a:buSzPts val="300"/>
              <a:buFont typeface="Arial"/>
              <a:buNone/>
              <a:defRPr/>
            </a:lvl3pPr>
            <a:lvl4pPr indent="0" lvl="3" marL="0" algn="l">
              <a:lnSpc>
                <a:spcPct val="100000"/>
              </a:lnSpc>
              <a:spcBef>
                <a:spcPts val="0"/>
              </a:spcBef>
              <a:spcAft>
                <a:spcPts val="0"/>
              </a:spcAft>
              <a:buClr>
                <a:srgbClr val="000000"/>
              </a:buClr>
              <a:buSzPts val="300"/>
              <a:buFont typeface="Arial"/>
              <a:buNone/>
              <a:defRPr/>
            </a:lvl4pPr>
            <a:lvl5pPr indent="0" lvl="4" marL="0" algn="l">
              <a:lnSpc>
                <a:spcPct val="100000"/>
              </a:lnSpc>
              <a:spcBef>
                <a:spcPts val="0"/>
              </a:spcBef>
              <a:spcAft>
                <a:spcPts val="0"/>
              </a:spcAft>
              <a:buClr>
                <a:srgbClr val="000000"/>
              </a:buClr>
              <a:buSzPts val="300"/>
              <a:buFont typeface="Arial"/>
              <a:buNone/>
              <a:defRPr/>
            </a:lvl5pPr>
            <a:lvl6pPr indent="0" lvl="5" marL="0" algn="l">
              <a:lnSpc>
                <a:spcPct val="100000"/>
              </a:lnSpc>
              <a:spcBef>
                <a:spcPts val="0"/>
              </a:spcBef>
              <a:spcAft>
                <a:spcPts val="0"/>
              </a:spcAft>
              <a:buClr>
                <a:srgbClr val="000000"/>
              </a:buClr>
              <a:buSzPts val="300"/>
              <a:buFont typeface="Arial"/>
              <a:buNone/>
              <a:defRPr/>
            </a:lvl6pPr>
            <a:lvl7pPr indent="0" lvl="6" marL="0" algn="l">
              <a:lnSpc>
                <a:spcPct val="100000"/>
              </a:lnSpc>
              <a:spcBef>
                <a:spcPts val="0"/>
              </a:spcBef>
              <a:spcAft>
                <a:spcPts val="0"/>
              </a:spcAft>
              <a:buClr>
                <a:srgbClr val="000000"/>
              </a:buClr>
              <a:buSzPts val="300"/>
              <a:buFont typeface="Arial"/>
              <a:buNone/>
              <a:defRPr/>
            </a:lvl7pPr>
            <a:lvl8pPr indent="0" lvl="7" marL="0" algn="l">
              <a:lnSpc>
                <a:spcPct val="100000"/>
              </a:lnSpc>
              <a:spcBef>
                <a:spcPts val="0"/>
              </a:spcBef>
              <a:spcAft>
                <a:spcPts val="0"/>
              </a:spcAft>
              <a:buClr>
                <a:srgbClr val="000000"/>
              </a:buClr>
              <a:buSzPts val="300"/>
              <a:buFont typeface="Arial"/>
              <a:buNone/>
              <a:defRPr/>
            </a:lvl8pPr>
            <a:lvl9pPr indent="0" lvl="8" marL="0" algn="l">
              <a:lnSpc>
                <a:spcPct val="100000"/>
              </a:lnSpc>
              <a:spcBef>
                <a:spcPts val="0"/>
              </a:spcBef>
              <a:spcAft>
                <a:spcPts val="0"/>
              </a:spcAft>
              <a:buClr>
                <a:srgbClr val="000000"/>
              </a:buClr>
              <a:buSzPts val="300"/>
              <a:buFont typeface="Arial"/>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1" name="Shape 61"/>
        <p:cNvGrpSpPr/>
        <p:nvPr/>
      </p:nvGrpSpPr>
      <p:grpSpPr>
        <a:xfrm>
          <a:off x="0" y="0"/>
          <a:ext cx="0" cy="0"/>
          <a:chOff x="0" y="0"/>
          <a:chExt cx="0" cy="0"/>
        </a:xfrm>
      </p:grpSpPr>
      <p:sp>
        <p:nvSpPr>
          <p:cNvPr id="62" name="Google Shape;62;p16"/>
          <p:cNvSpPr txBox="1"/>
          <p:nvPr>
            <p:ph type="title"/>
          </p:nvPr>
        </p:nvSpPr>
        <p:spPr>
          <a:xfrm>
            <a:off x="311700" y="445025"/>
            <a:ext cx="8520625" cy="572719"/>
          </a:xfrm>
          <a:prstGeom prst="rect">
            <a:avLst/>
          </a:prstGeom>
          <a:noFill/>
          <a:ln>
            <a:noFill/>
          </a:ln>
        </p:spPr>
        <p:txBody>
          <a:bodyPr anchorCtr="0" anchor="t" bIns="93125" lIns="93125" spcFirstLastPara="1" rIns="93125" wrap="square" tIns="93125">
            <a:noAutofit/>
          </a:bodyPr>
          <a:lstStyle>
            <a:lvl1pPr lvl="0" algn="l">
              <a:lnSpc>
                <a:spcPct val="100000"/>
              </a:lnSpc>
              <a:spcBef>
                <a:spcPts val="0"/>
              </a:spcBef>
              <a:spcAft>
                <a:spcPts val="0"/>
              </a:spcAft>
              <a:buSzPts val="2800"/>
              <a:buFont typeface="Arial"/>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63" name="Google Shape;63;p16"/>
          <p:cNvSpPr txBox="1"/>
          <p:nvPr>
            <p:ph idx="1" type="body"/>
          </p:nvPr>
        </p:nvSpPr>
        <p:spPr>
          <a:xfrm>
            <a:off x="311700" y="1152475"/>
            <a:ext cx="8520625" cy="3416391"/>
          </a:xfrm>
          <a:prstGeom prst="rect">
            <a:avLst/>
          </a:prstGeom>
          <a:noFill/>
          <a:ln>
            <a:noFill/>
          </a:ln>
        </p:spPr>
        <p:txBody>
          <a:bodyPr anchorCtr="0" anchor="t" bIns="93125" lIns="93125" spcFirstLastPara="1" rIns="93125" wrap="square" tIns="93125">
            <a:noAutofit/>
          </a:bodyPr>
          <a:lstStyle>
            <a:lvl1pPr indent="-342900" lvl="0" marL="457200" algn="l">
              <a:lnSpc>
                <a:spcPct val="115000"/>
              </a:lnSpc>
              <a:spcBef>
                <a:spcPts val="0"/>
              </a:spcBef>
              <a:spcAft>
                <a:spcPts val="0"/>
              </a:spcAft>
              <a:buSzPts val="1800"/>
              <a:buFont typeface="Arial"/>
              <a:buChar char="●"/>
              <a:defRPr/>
            </a:lvl1pPr>
            <a:lvl2pPr indent="-317500" lvl="1" marL="914400" algn="l">
              <a:lnSpc>
                <a:spcPct val="115000"/>
              </a:lnSpc>
              <a:spcBef>
                <a:spcPts val="1600"/>
              </a:spcBef>
              <a:spcAft>
                <a:spcPts val="0"/>
              </a:spcAft>
              <a:buSzPts val="1400"/>
              <a:buFont typeface="Arial"/>
              <a:buChar char="○"/>
              <a:defRPr/>
            </a:lvl2pPr>
            <a:lvl3pPr indent="-317500" lvl="2" marL="1371600" algn="l">
              <a:lnSpc>
                <a:spcPct val="115000"/>
              </a:lnSpc>
              <a:spcBef>
                <a:spcPts val="1600"/>
              </a:spcBef>
              <a:spcAft>
                <a:spcPts val="0"/>
              </a:spcAft>
              <a:buSzPts val="1400"/>
              <a:buFont typeface="Arial"/>
              <a:buChar char="■"/>
              <a:defRPr/>
            </a:lvl3pPr>
            <a:lvl4pPr indent="-317500" lvl="3" marL="1828800" algn="l">
              <a:lnSpc>
                <a:spcPct val="115000"/>
              </a:lnSpc>
              <a:spcBef>
                <a:spcPts val="1600"/>
              </a:spcBef>
              <a:spcAft>
                <a:spcPts val="0"/>
              </a:spcAft>
              <a:buSzPts val="1400"/>
              <a:buFont typeface="Arial"/>
              <a:buChar char="●"/>
              <a:defRPr/>
            </a:lvl4pPr>
            <a:lvl5pPr indent="-317500" lvl="4" marL="2286000" algn="l">
              <a:lnSpc>
                <a:spcPct val="115000"/>
              </a:lnSpc>
              <a:spcBef>
                <a:spcPts val="1600"/>
              </a:spcBef>
              <a:spcAft>
                <a:spcPts val="0"/>
              </a:spcAft>
              <a:buSzPts val="1400"/>
              <a:buFont typeface="Arial"/>
              <a:buChar char="○"/>
              <a:defRPr/>
            </a:lvl5pPr>
            <a:lvl6pPr indent="-317500" lvl="5" marL="2743200" algn="l">
              <a:lnSpc>
                <a:spcPct val="115000"/>
              </a:lnSpc>
              <a:spcBef>
                <a:spcPts val="1600"/>
              </a:spcBef>
              <a:spcAft>
                <a:spcPts val="0"/>
              </a:spcAft>
              <a:buSzPts val="1400"/>
              <a:buFont typeface="Arial"/>
              <a:buChar char="■"/>
              <a:defRPr/>
            </a:lvl6pPr>
            <a:lvl7pPr indent="-317500" lvl="6" marL="3200400" algn="l">
              <a:lnSpc>
                <a:spcPct val="115000"/>
              </a:lnSpc>
              <a:spcBef>
                <a:spcPts val="1600"/>
              </a:spcBef>
              <a:spcAft>
                <a:spcPts val="0"/>
              </a:spcAft>
              <a:buSzPts val="1400"/>
              <a:buFont typeface="Arial"/>
              <a:buChar char="●"/>
              <a:defRPr/>
            </a:lvl7pPr>
            <a:lvl8pPr indent="-317500" lvl="7" marL="3657600" algn="l">
              <a:lnSpc>
                <a:spcPct val="115000"/>
              </a:lnSpc>
              <a:spcBef>
                <a:spcPts val="1600"/>
              </a:spcBef>
              <a:spcAft>
                <a:spcPts val="0"/>
              </a:spcAft>
              <a:buSzPts val="1400"/>
              <a:buFont typeface="Arial"/>
              <a:buChar char="○"/>
              <a:defRPr/>
            </a:lvl8pPr>
            <a:lvl9pPr indent="-317500" lvl="8" marL="4114800" algn="l">
              <a:lnSpc>
                <a:spcPct val="115000"/>
              </a:lnSpc>
              <a:spcBef>
                <a:spcPts val="1600"/>
              </a:spcBef>
              <a:spcAft>
                <a:spcPts val="1600"/>
              </a:spcAft>
              <a:buSzPts val="1400"/>
              <a:buFont typeface="Arial"/>
              <a:buChar char="■"/>
              <a:defRPr/>
            </a:lvl9pPr>
          </a:lstStyle>
          <a:p/>
        </p:txBody>
      </p:sp>
      <p:sp>
        <p:nvSpPr>
          <p:cNvPr id="64" name="Google Shape;64;p16"/>
          <p:cNvSpPr txBox="1"/>
          <p:nvPr>
            <p:ph idx="12" type="sldNum"/>
          </p:nvPr>
        </p:nvSpPr>
        <p:spPr>
          <a:xfrm>
            <a:off x="8472458" y="4663217"/>
            <a:ext cx="548688" cy="393609"/>
          </a:xfrm>
          <a:prstGeom prst="rect">
            <a:avLst/>
          </a:prstGeom>
          <a:noFill/>
          <a:ln>
            <a:noFill/>
          </a:ln>
        </p:spPr>
        <p:txBody>
          <a:bodyPr anchorCtr="0" anchor="ctr" bIns="93125" lIns="93125" spcFirstLastPara="1" rIns="93125" wrap="square" tIns="93125">
            <a:noAutofit/>
          </a:bodyPr>
          <a:lstStyle>
            <a:lvl1pPr indent="0" lvl="0" marL="0" algn="l">
              <a:lnSpc>
                <a:spcPct val="100000"/>
              </a:lnSpc>
              <a:spcBef>
                <a:spcPts val="0"/>
              </a:spcBef>
              <a:spcAft>
                <a:spcPts val="0"/>
              </a:spcAft>
              <a:buClr>
                <a:srgbClr val="000000"/>
              </a:buClr>
              <a:buSzPts val="300"/>
              <a:buFont typeface="Arial"/>
              <a:buNone/>
              <a:defRPr/>
            </a:lvl1pPr>
            <a:lvl2pPr indent="0" lvl="1" marL="0" algn="l">
              <a:lnSpc>
                <a:spcPct val="100000"/>
              </a:lnSpc>
              <a:spcBef>
                <a:spcPts val="0"/>
              </a:spcBef>
              <a:spcAft>
                <a:spcPts val="0"/>
              </a:spcAft>
              <a:buClr>
                <a:srgbClr val="000000"/>
              </a:buClr>
              <a:buSzPts val="300"/>
              <a:buFont typeface="Arial"/>
              <a:buNone/>
              <a:defRPr/>
            </a:lvl2pPr>
            <a:lvl3pPr indent="0" lvl="2" marL="0" algn="l">
              <a:lnSpc>
                <a:spcPct val="100000"/>
              </a:lnSpc>
              <a:spcBef>
                <a:spcPts val="0"/>
              </a:spcBef>
              <a:spcAft>
                <a:spcPts val="0"/>
              </a:spcAft>
              <a:buClr>
                <a:srgbClr val="000000"/>
              </a:buClr>
              <a:buSzPts val="300"/>
              <a:buFont typeface="Arial"/>
              <a:buNone/>
              <a:defRPr/>
            </a:lvl3pPr>
            <a:lvl4pPr indent="0" lvl="3" marL="0" algn="l">
              <a:lnSpc>
                <a:spcPct val="100000"/>
              </a:lnSpc>
              <a:spcBef>
                <a:spcPts val="0"/>
              </a:spcBef>
              <a:spcAft>
                <a:spcPts val="0"/>
              </a:spcAft>
              <a:buClr>
                <a:srgbClr val="000000"/>
              </a:buClr>
              <a:buSzPts val="300"/>
              <a:buFont typeface="Arial"/>
              <a:buNone/>
              <a:defRPr/>
            </a:lvl4pPr>
            <a:lvl5pPr indent="0" lvl="4" marL="0" algn="l">
              <a:lnSpc>
                <a:spcPct val="100000"/>
              </a:lnSpc>
              <a:spcBef>
                <a:spcPts val="0"/>
              </a:spcBef>
              <a:spcAft>
                <a:spcPts val="0"/>
              </a:spcAft>
              <a:buClr>
                <a:srgbClr val="000000"/>
              </a:buClr>
              <a:buSzPts val="300"/>
              <a:buFont typeface="Arial"/>
              <a:buNone/>
              <a:defRPr/>
            </a:lvl5pPr>
            <a:lvl6pPr indent="0" lvl="5" marL="0" algn="l">
              <a:lnSpc>
                <a:spcPct val="100000"/>
              </a:lnSpc>
              <a:spcBef>
                <a:spcPts val="0"/>
              </a:spcBef>
              <a:spcAft>
                <a:spcPts val="0"/>
              </a:spcAft>
              <a:buClr>
                <a:srgbClr val="000000"/>
              </a:buClr>
              <a:buSzPts val="300"/>
              <a:buFont typeface="Arial"/>
              <a:buNone/>
              <a:defRPr/>
            </a:lvl6pPr>
            <a:lvl7pPr indent="0" lvl="6" marL="0" algn="l">
              <a:lnSpc>
                <a:spcPct val="100000"/>
              </a:lnSpc>
              <a:spcBef>
                <a:spcPts val="0"/>
              </a:spcBef>
              <a:spcAft>
                <a:spcPts val="0"/>
              </a:spcAft>
              <a:buClr>
                <a:srgbClr val="000000"/>
              </a:buClr>
              <a:buSzPts val="300"/>
              <a:buFont typeface="Arial"/>
              <a:buNone/>
              <a:defRPr/>
            </a:lvl7pPr>
            <a:lvl8pPr indent="0" lvl="7" marL="0" algn="l">
              <a:lnSpc>
                <a:spcPct val="100000"/>
              </a:lnSpc>
              <a:spcBef>
                <a:spcPts val="0"/>
              </a:spcBef>
              <a:spcAft>
                <a:spcPts val="0"/>
              </a:spcAft>
              <a:buClr>
                <a:srgbClr val="000000"/>
              </a:buClr>
              <a:buSzPts val="300"/>
              <a:buFont typeface="Arial"/>
              <a:buNone/>
              <a:defRPr/>
            </a:lvl8pPr>
            <a:lvl9pPr indent="0" lvl="8" marL="0" algn="l">
              <a:lnSpc>
                <a:spcPct val="100000"/>
              </a:lnSpc>
              <a:spcBef>
                <a:spcPts val="0"/>
              </a:spcBef>
              <a:spcAft>
                <a:spcPts val="0"/>
              </a:spcAft>
              <a:buClr>
                <a:srgbClr val="000000"/>
              </a:buClr>
              <a:buSzPts val="300"/>
              <a:buFont typeface="Arial"/>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5" name="Shape 65"/>
        <p:cNvGrpSpPr/>
        <p:nvPr/>
      </p:nvGrpSpPr>
      <p:grpSpPr>
        <a:xfrm>
          <a:off x="0" y="0"/>
          <a:ext cx="0" cy="0"/>
          <a:chOff x="0" y="0"/>
          <a:chExt cx="0" cy="0"/>
        </a:xfrm>
      </p:grpSpPr>
      <p:sp>
        <p:nvSpPr>
          <p:cNvPr id="66" name="Google Shape;66;p17"/>
          <p:cNvSpPr txBox="1"/>
          <p:nvPr>
            <p:ph type="title"/>
          </p:nvPr>
        </p:nvSpPr>
        <p:spPr>
          <a:xfrm>
            <a:off x="311700" y="445025"/>
            <a:ext cx="8520625" cy="572719"/>
          </a:xfrm>
          <a:prstGeom prst="rect">
            <a:avLst/>
          </a:prstGeom>
          <a:noFill/>
          <a:ln>
            <a:noFill/>
          </a:ln>
        </p:spPr>
        <p:txBody>
          <a:bodyPr anchorCtr="0" anchor="t" bIns="93125" lIns="93125" spcFirstLastPara="1" rIns="93125" wrap="square" tIns="93125">
            <a:noAutofit/>
          </a:bodyPr>
          <a:lstStyle>
            <a:lvl1pPr lvl="0" algn="l">
              <a:lnSpc>
                <a:spcPct val="100000"/>
              </a:lnSpc>
              <a:spcBef>
                <a:spcPts val="0"/>
              </a:spcBef>
              <a:spcAft>
                <a:spcPts val="0"/>
              </a:spcAft>
              <a:buSzPts val="2800"/>
              <a:buFont typeface="Arial"/>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67" name="Google Shape;67;p17"/>
          <p:cNvSpPr txBox="1"/>
          <p:nvPr>
            <p:ph idx="1" type="body"/>
          </p:nvPr>
        </p:nvSpPr>
        <p:spPr>
          <a:xfrm>
            <a:off x="311700" y="1152475"/>
            <a:ext cx="3999875" cy="3416391"/>
          </a:xfrm>
          <a:prstGeom prst="rect">
            <a:avLst/>
          </a:prstGeom>
          <a:noFill/>
          <a:ln>
            <a:noFill/>
          </a:ln>
        </p:spPr>
        <p:txBody>
          <a:bodyPr anchorCtr="0" anchor="t" bIns="93125" lIns="93125" spcFirstLastPara="1" rIns="93125" wrap="square" tIns="93125">
            <a:noAutofit/>
          </a:bodyPr>
          <a:lstStyle>
            <a:lvl1pPr indent="-317500" lvl="0" marL="457200" algn="l">
              <a:lnSpc>
                <a:spcPct val="115000"/>
              </a:lnSpc>
              <a:spcBef>
                <a:spcPts val="0"/>
              </a:spcBef>
              <a:spcAft>
                <a:spcPts val="0"/>
              </a:spcAft>
              <a:buSzPts val="1400"/>
              <a:buFont typeface="Arial"/>
              <a:buChar char="●"/>
              <a:defRPr sz="1400"/>
            </a:lvl1pPr>
            <a:lvl2pPr indent="-304800" lvl="1" marL="914400" algn="l">
              <a:lnSpc>
                <a:spcPct val="115000"/>
              </a:lnSpc>
              <a:spcBef>
                <a:spcPts val="1600"/>
              </a:spcBef>
              <a:spcAft>
                <a:spcPts val="0"/>
              </a:spcAft>
              <a:buSzPts val="1200"/>
              <a:buFont typeface="Arial"/>
              <a:buChar char="○"/>
              <a:defRPr sz="1200"/>
            </a:lvl2pPr>
            <a:lvl3pPr indent="-304800" lvl="2" marL="1371600" algn="l">
              <a:lnSpc>
                <a:spcPct val="115000"/>
              </a:lnSpc>
              <a:spcBef>
                <a:spcPts val="1600"/>
              </a:spcBef>
              <a:spcAft>
                <a:spcPts val="0"/>
              </a:spcAft>
              <a:buSzPts val="1200"/>
              <a:buFont typeface="Arial"/>
              <a:buChar char="■"/>
              <a:defRPr sz="1200"/>
            </a:lvl3pPr>
            <a:lvl4pPr indent="-304800" lvl="3" marL="1828800" algn="l">
              <a:lnSpc>
                <a:spcPct val="115000"/>
              </a:lnSpc>
              <a:spcBef>
                <a:spcPts val="1600"/>
              </a:spcBef>
              <a:spcAft>
                <a:spcPts val="0"/>
              </a:spcAft>
              <a:buSzPts val="1200"/>
              <a:buFont typeface="Arial"/>
              <a:buChar char="●"/>
              <a:defRPr sz="1200"/>
            </a:lvl4pPr>
            <a:lvl5pPr indent="-304800" lvl="4" marL="2286000" algn="l">
              <a:lnSpc>
                <a:spcPct val="115000"/>
              </a:lnSpc>
              <a:spcBef>
                <a:spcPts val="1600"/>
              </a:spcBef>
              <a:spcAft>
                <a:spcPts val="0"/>
              </a:spcAft>
              <a:buSzPts val="1200"/>
              <a:buFont typeface="Arial"/>
              <a:buChar char="○"/>
              <a:defRPr sz="1200"/>
            </a:lvl5pPr>
            <a:lvl6pPr indent="-304800" lvl="5" marL="2743200" algn="l">
              <a:lnSpc>
                <a:spcPct val="115000"/>
              </a:lnSpc>
              <a:spcBef>
                <a:spcPts val="1600"/>
              </a:spcBef>
              <a:spcAft>
                <a:spcPts val="0"/>
              </a:spcAft>
              <a:buSzPts val="1200"/>
              <a:buFont typeface="Arial"/>
              <a:buChar char="■"/>
              <a:defRPr sz="1200"/>
            </a:lvl6pPr>
            <a:lvl7pPr indent="-304800" lvl="6" marL="3200400" algn="l">
              <a:lnSpc>
                <a:spcPct val="115000"/>
              </a:lnSpc>
              <a:spcBef>
                <a:spcPts val="1600"/>
              </a:spcBef>
              <a:spcAft>
                <a:spcPts val="0"/>
              </a:spcAft>
              <a:buSzPts val="1200"/>
              <a:buFont typeface="Arial"/>
              <a:buChar char="●"/>
              <a:defRPr sz="1200"/>
            </a:lvl7pPr>
            <a:lvl8pPr indent="-304800" lvl="7" marL="3657600" algn="l">
              <a:lnSpc>
                <a:spcPct val="115000"/>
              </a:lnSpc>
              <a:spcBef>
                <a:spcPts val="1600"/>
              </a:spcBef>
              <a:spcAft>
                <a:spcPts val="0"/>
              </a:spcAft>
              <a:buSzPts val="1200"/>
              <a:buFont typeface="Arial"/>
              <a:buChar char="○"/>
              <a:defRPr sz="1200"/>
            </a:lvl8pPr>
            <a:lvl9pPr indent="-304800" lvl="8" marL="4114800" algn="l">
              <a:lnSpc>
                <a:spcPct val="115000"/>
              </a:lnSpc>
              <a:spcBef>
                <a:spcPts val="1600"/>
              </a:spcBef>
              <a:spcAft>
                <a:spcPts val="1600"/>
              </a:spcAft>
              <a:buSzPts val="1200"/>
              <a:buFont typeface="Arial"/>
              <a:buChar char="■"/>
              <a:defRPr sz="1200"/>
            </a:lvl9pPr>
          </a:lstStyle>
          <a:p/>
        </p:txBody>
      </p:sp>
      <p:sp>
        <p:nvSpPr>
          <p:cNvPr id="68" name="Google Shape;68;p17"/>
          <p:cNvSpPr txBox="1"/>
          <p:nvPr>
            <p:ph idx="2" type="body"/>
          </p:nvPr>
        </p:nvSpPr>
        <p:spPr>
          <a:xfrm>
            <a:off x="4832400" y="1152475"/>
            <a:ext cx="3999875" cy="3416391"/>
          </a:xfrm>
          <a:prstGeom prst="rect">
            <a:avLst/>
          </a:prstGeom>
          <a:noFill/>
          <a:ln>
            <a:noFill/>
          </a:ln>
        </p:spPr>
        <p:txBody>
          <a:bodyPr anchorCtr="0" anchor="t" bIns="93125" lIns="93125" spcFirstLastPara="1" rIns="93125" wrap="square" tIns="93125">
            <a:noAutofit/>
          </a:bodyPr>
          <a:lstStyle>
            <a:lvl1pPr indent="-317500" lvl="0" marL="457200" algn="l">
              <a:lnSpc>
                <a:spcPct val="115000"/>
              </a:lnSpc>
              <a:spcBef>
                <a:spcPts val="0"/>
              </a:spcBef>
              <a:spcAft>
                <a:spcPts val="0"/>
              </a:spcAft>
              <a:buSzPts val="1400"/>
              <a:buFont typeface="Arial"/>
              <a:buChar char="●"/>
              <a:defRPr sz="1400"/>
            </a:lvl1pPr>
            <a:lvl2pPr indent="-304800" lvl="1" marL="914400" algn="l">
              <a:lnSpc>
                <a:spcPct val="115000"/>
              </a:lnSpc>
              <a:spcBef>
                <a:spcPts val="1600"/>
              </a:spcBef>
              <a:spcAft>
                <a:spcPts val="0"/>
              </a:spcAft>
              <a:buSzPts val="1200"/>
              <a:buFont typeface="Arial"/>
              <a:buChar char="○"/>
              <a:defRPr sz="1200"/>
            </a:lvl2pPr>
            <a:lvl3pPr indent="-304800" lvl="2" marL="1371600" algn="l">
              <a:lnSpc>
                <a:spcPct val="115000"/>
              </a:lnSpc>
              <a:spcBef>
                <a:spcPts val="1600"/>
              </a:spcBef>
              <a:spcAft>
                <a:spcPts val="0"/>
              </a:spcAft>
              <a:buSzPts val="1200"/>
              <a:buFont typeface="Arial"/>
              <a:buChar char="■"/>
              <a:defRPr sz="1200"/>
            </a:lvl3pPr>
            <a:lvl4pPr indent="-304800" lvl="3" marL="1828800" algn="l">
              <a:lnSpc>
                <a:spcPct val="115000"/>
              </a:lnSpc>
              <a:spcBef>
                <a:spcPts val="1600"/>
              </a:spcBef>
              <a:spcAft>
                <a:spcPts val="0"/>
              </a:spcAft>
              <a:buSzPts val="1200"/>
              <a:buFont typeface="Arial"/>
              <a:buChar char="●"/>
              <a:defRPr sz="1200"/>
            </a:lvl4pPr>
            <a:lvl5pPr indent="-304800" lvl="4" marL="2286000" algn="l">
              <a:lnSpc>
                <a:spcPct val="115000"/>
              </a:lnSpc>
              <a:spcBef>
                <a:spcPts val="1600"/>
              </a:spcBef>
              <a:spcAft>
                <a:spcPts val="0"/>
              </a:spcAft>
              <a:buSzPts val="1200"/>
              <a:buFont typeface="Arial"/>
              <a:buChar char="○"/>
              <a:defRPr sz="1200"/>
            </a:lvl5pPr>
            <a:lvl6pPr indent="-304800" lvl="5" marL="2743200" algn="l">
              <a:lnSpc>
                <a:spcPct val="115000"/>
              </a:lnSpc>
              <a:spcBef>
                <a:spcPts val="1600"/>
              </a:spcBef>
              <a:spcAft>
                <a:spcPts val="0"/>
              </a:spcAft>
              <a:buSzPts val="1200"/>
              <a:buFont typeface="Arial"/>
              <a:buChar char="■"/>
              <a:defRPr sz="1200"/>
            </a:lvl6pPr>
            <a:lvl7pPr indent="-304800" lvl="6" marL="3200400" algn="l">
              <a:lnSpc>
                <a:spcPct val="115000"/>
              </a:lnSpc>
              <a:spcBef>
                <a:spcPts val="1600"/>
              </a:spcBef>
              <a:spcAft>
                <a:spcPts val="0"/>
              </a:spcAft>
              <a:buSzPts val="1200"/>
              <a:buFont typeface="Arial"/>
              <a:buChar char="●"/>
              <a:defRPr sz="1200"/>
            </a:lvl7pPr>
            <a:lvl8pPr indent="-304800" lvl="7" marL="3657600" algn="l">
              <a:lnSpc>
                <a:spcPct val="115000"/>
              </a:lnSpc>
              <a:spcBef>
                <a:spcPts val="1600"/>
              </a:spcBef>
              <a:spcAft>
                <a:spcPts val="0"/>
              </a:spcAft>
              <a:buSzPts val="1200"/>
              <a:buFont typeface="Arial"/>
              <a:buChar char="○"/>
              <a:defRPr sz="1200"/>
            </a:lvl8pPr>
            <a:lvl9pPr indent="-304800" lvl="8" marL="4114800" algn="l">
              <a:lnSpc>
                <a:spcPct val="115000"/>
              </a:lnSpc>
              <a:spcBef>
                <a:spcPts val="1600"/>
              </a:spcBef>
              <a:spcAft>
                <a:spcPts val="1600"/>
              </a:spcAft>
              <a:buSzPts val="1200"/>
              <a:buFont typeface="Arial"/>
              <a:buChar char="■"/>
              <a:defRPr sz="1200"/>
            </a:lvl9pPr>
          </a:lstStyle>
          <a:p/>
        </p:txBody>
      </p:sp>
      <p:sp>
        <p:nvSpPr>
          <p:cNvPr id="69" name="Google Shape;69;p17"/>
          <p:cNvSpPr txBox="1"/>
          <p:nvPr>
            <p:ph idx="12" type="sldNum"/>
          </p:nvPr>
        </p:nvSpPr>
        <p:spPr>
          <a:xfrm>
            <a:off x="8472458" y="4663217"/>
            <a:ext cx="548688" cy="393609"/>
          </a:xfrm>
          <a:prstGeom prst="rect">
            <a:avLst/>
          </a:prstGeom>
          <a:noFill/>
          <a:ln>
            <a:noFill/>
          </a:ln>
        </p:spPr>
        <p:txBody>
          <a:bodyPr anchorCtr="0" anchor="ctr" bIns="93125" lIns="93125" spcFirstLastPara="1" rIns="93125" wrap="square" tIns="93125">
            <a:noAutofit/>
          </a:bodyPr>
          <a:lstStyle>
            <a:lvl1pPr indent="0" lvl="0" marL="0" algn="l">
              <a:lnSpc>
                <a:spcPct val="100000"/>
              </a:lnSpc>
              <a:spcBef>
                <a:spcPts val="0"/>
              </a:spcBef>
              <a:spcAft>
                <a:spcPts val="0"/>
              </a:spcAft>
              <a:buClr>
                <a:srgbClr val="000000"/>
              </a:buClr>
              <a:buSzPts val="300"/>
              <a:buFont typeface="Arial"/>
              <a:buNone/>
              <a:defRPr/>
            </a:lvl1pPr>
            <a:lvl2pPr indent="0" lvl="1" marL="0" algn="l">
              <a:lnSpc>
                <a:spcPct val="100000"/>
              </a:lnSpc>
              <a:spcBef>
                <a:spcPts val="0"/>
              </a:spcBef>
              <a:spcAft>
                <a:spcPts val="0"/>
              </a:spcAft>
              <a:buClr>
                <a:srgbClr val="000000"/>
              </a:buClr>
              <a:buSzPts val="300"/>
              <a:buFont typeface="Arial"/>
              <a:buNone/>
              <a:defRPr/>
            </a:lvl2pPr>
            <a:lvl3pPr indent="0" lvl="2" marL="0" algn="l">
              <a:lnSpc>
                <a:spcPct val="100000"/>
              </a:lnSpc>
              <a:spcBef>
                <a:spcPts val="0"/>
              </a:spcBef>
              <a:spcAft>
                <a:spcPts val="0"/>
              </a:spcAft>
              <a:buClr>
                <a:srgbClr val="000000"/>
              </a:buClr>
              <a:buSzPts val="300"/>
              <a:buFont typeface="Arial"/>
              <a:buNone/>
              <a:defRPr/>
            </a:lvl3pPr>
            <a:lvl4pPr indent="0" lvl="3" marL="0" algn="l">
              <a:lnSpc>
                <a:spcPct val="100000"/>
              </a:lnSpc>
              <a:spcBef>
                <a:spcPts val="0"/>
              </a:spcBef>
              <a:spcAft>
                <a:spcPts val="0"/>
              </a:spcAft>
              <a:buClr>
                <a:srgbClr val="000000"/>
              </a:buClr>
              <a:buSzPts val="300"/>
              <a:buFont typeface="Arial"/>
              <a:buNone/>
              <a:defRPr/>
            </a:lvl4pPr>
            <a:lvl5pPr indent="0" lvl="4" marL="0" algn="l">
              <a:lnSpc>
                <a:spcPct val="100000"/>
              </a:lnSpc>
              <a:spcBef>
                <a:spcPts val="0"/>
              </a:spcBef>
              <a:spcAft>
                <a:spcPts val="0"/>
              </a:spcAft>
              <a:buClr>
                <a:srgbClr val="000000"/>
              </a:buClr>
              <a:buSzPts val="300"/>
              <a:buFont typeface="Arial"/>
              <a:buNone/>
              <a:defRPr/>
            </a:lvl5pPr>
            <a:lvl6pPr indent="0" lvl="5" marL="0" algn="l">
              <a:lnSpc>
                <a:spcPct val="100000"/>
              </a:lnSpc>
              <a:spcBef>
                <a:spcPts val="0"/>
              </a:spcBef>
              <a:spcAft>
                <a:spcPts val="0"/>
              </a:spcAft>
              <a:buClr>
                <a:srgbClr val="000000"/>
              </a:buClr>
              <a:buSzPts val="300"/>
              <a:buFont typeface="Arial"/>
              <a:buNone/>
              <a:defRPr/>
            </a:lvl6pPr>
            <a:lvl7pPr indent="0" lvl="6" marL="0" algn="l">
              <a:lnSpc>
                <a:spcPct val="100000"/>
              </a:lnSpc>
              <a:spcBef>
                <a:spcPts val="0"/>
              </a:spcBef>
              <a:spcAft>
                <a:spcPts val="0"/>
              </a:spcAft>
              <a:buClr>
                <a:srgbClr val="000000"/>
              </a:buClr>
              <a:buSzPts val="300"/>
              <a:buFont typeface="Arial"/>
              <a:buNone/>
              <a:defRPr/>
            </a:lvl7pPr>
            <a:lvl8pPr indent="0" lvl="7" marL="0" algn="l">
              <a:lnSpc>
                <a:spcPct val="100000"/>
              </a:lnSpc>
              <a:spcBef>
                <a:spcPts val="0"/>
              </a:spcBef>
              <a:spcAft>
                <a:spcPts val="0"/>
              </a:spcAft>
              <a:buClr>
                <a:srgbClr val="000000"/>
              </a:buClr>
              <a:buSzPts val="300"/>
              <a:buFont typeface="Arial"/>
              <a:buNone/>
              <a:defRPr/>
            </a:lvl8pPr>
            <a:lvl9pPr indent="0" lvl="8" marL="0" algn="l">
              <a:lnSpc>
                <a:spcPct val="100000"/>
              </a:lnSpc>
              <a:spcBef>
                <a:spcPts val="0"/>
              </a:spcBef>
              <a:spcAft>
                <a:spcPts val="0"/>
              </a:spcAft>
              <a:buClr>
                <a:srgbClr val="000000"/>
              </a:buClr>
              <a:buSzPts val="300"/>
              <a:buFont typeface="Arial"/>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0" name="Shape 70"/>
        <p:cNvGrpSpPr/>
        <p:nvPr/>
      </p:nvGrpSpPr>
      <p:grpSpPr>
        <a:xfrm>
          <a:off x="0" y="0"/>
          <a:ext cx="0" cy="0"/>
          <a:chOff x="0" y="0"/>
          <a:chExt cx="0" cy="0"/>
        </a:xfrm>
      </p:grpSpPr>
      <p:sp>
        <p:nvSpPr>
          <p:cNvPr id="71" name="Google Shape;71;p18"/>
          <p:cNvSpPr txBox="1"/>
          <p:nvPr>
            <p:ph type="title"/>
          </p:nvPr>
        </p:nvSpPr>
        <p:spPr>
          <a:xfrm>
            <a:off x="311700" y="445025"/>
            <a:ext cx="8520625" cy="572719"/>
          </a:xfrm>
          <a:prstGeom prst="rect">
            <a:avLst/>
          </a:prstGeom>
          <a:noFill/>
          <a:ln>
            <a:noFill/>
          </a:ln>
        </p:spPr>
        <p:txBody>
          <a:bodyPr anchorCtr="0" anchor="t" bIns="93125" lIns="93125" spcFirstLastPara="1" rIns="93125" wrap="square" tIns="93125">
            <a:noAutofit/>
          </a:bodyPr>
          <a:lstStyle>
            <a:lvl1pPr lvl="0" algn="l">
              <a:lnSpc>
                <a:spcPct val="100000"/>
              </a:lnSpc>
              <a:spcBef>
                <a:spcPts val="0"/>
              </a:spcBef>
              <a:spcAft>
                <a:spcPts val="0"/>
              </a:spcAft>
              <a:buSzPts val="2800"/>
              <a:buFont typeface="Arial"/>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72" name="Google Shape;72;p18"/>
          <p:cNvSpPr txBox="1"/>
          <p:nvPr>
            <p:ph idx="12" type="sldNum"/>
          </p:nvPr>
        </p:nvSpPr>
        <p:spPr>
          <a:xfrm>
            <a:off x="8472458" y="4663217"/>
            <a:ext cx="548688" cy="393609"/>
          </a:xfrm>
          <a:prstGeom prst="rect">
            <a:avLst/>
          </a:prstGeom>
          <a:noFill/>
          <a:ln>
            <a:noFill/>
          </a:ln>
        </p:spPr>
        <p:txBody>
          <a:bodyPr anchorCtr="0" anchor="ctr" bIns="93125" lIns="93125" spcFirstLastPara="1" rIns="93125" wrap="square" tIns="93125">
            <a:noAutofit/>
          </a:bodyPr>
          <a:lstStyle>
            <a:lvl1pPr indent="0" lvl="0" marL="0" algn="l">
              <a:lnSpc>
                <a:spcPct val="100000"/>
              </a:lnSpc>
              <a:spcBef>
                <a:spcPts val="0"/>
              </a:spcBef>
              <a:spcAft>
                <a:spcPts val="0"/>
              </a:spcAft>
              <a:buClr>
                <a:srgbClr val="000000"/>
              </a:buClr>
              <a:buSzPts val="300"/>
              <a:buFont typeface="Arial"/>
              <a:buNone/>
              <a:defRPr/>
            </a:lvl1pPr>
            <a:lvl2pPr indent="0" lvl="1" marL="0" algn="l">
              <a:lnSpc>
                <a:spcPct val="100000"/>
              </a:lnSpc>
              <a:spcBef>
                <a:spcPts val="0"/>
              </a:spcBef>
              <a:spcAft>
                <a:spcPts val="0"/>
              </a:spcAft>
              <a:buClr>
                <a:srgbClr val="000000"/>
              </a:buClr>
              <a:buSzPts val="300"/>
              <a:buFont typeface="Arial"/>
              <a:buNone/>
              <a:defRPr/>
            </a:lvl2pPr>
            <a:lvl3pPr indent="0" lvl="2" marL="0" algn="l">
              <a:lnSpc>
                <a:spcPct val="100000"/>
              </a:lnSpc>
              <a:spcBef>
                <a:spcPts val="0"/>
              </a:spcBef>
              <a:spcAft>
                <a:spcPts val="0"/>
              </a:spcAft>
              <a:buClr>
                <a:srgbClr val="000000"/>
              </a:buClr>
              <a:buSzPts val="300"/>
              <a:buFont typeface="Arial"/>
              <a:buNone/>
              <a:defRPr/>
            </a:lvl3pPr>
            <a:lvl4pPr indent="0" lvl="3" marL="0" algn="l">
              <a:lnSpc>
                <a:spcPct val="100000"/>
              </a:lnSpc>
              <a:spcBef>
                <a:spcPts val="0"/>
              </a:spcBef>
              <a:spcAft>
                <a:spcPts val="0"/>
              </a:spcAft>
              <a:buClr>
                <a:srgbClr val="000000"/>
              </a:buClr>
              <a:buSzPts val="300"/>
              <a:buFont typeface="Arial"/>
              <a:buNone/>
              <a:defRPr/>
            </a:lvl4pPr>
            <a:lvl5pPr indent="0" lvl="4" marL="0" algn="l">
              <a:lnSpc>
                <a:spcPct val="100000"/>
              </a:lnSpc>
              <a:spcBef>
                <a:spcPts val="0"/>
              </a:spcBef>
              <a:spcAft>
                <a:spcPts val="0"/>
              </a:spcAft>
              <a:buClr>
                <a:srgbClr val="000000"/>
              </a:buClr>
              <a:buSzPts val="300"/>
              <a:buFont typeface="Arial"/>
              <a:buNone/>
              <a:defRPr/>
            </a:lvl5pPr>
            <a:lvl6pPr indent="0" lvl="5" marL="0" algn="l">
              <a:lnSpc>
                <a:spcPct val="100000"/>
              </a:lnSpc>
              <a:spcBef>
                <a:spcPts val="0"/>
              </a:spcBef>
              <a:spcAft>
                <a:spcPts val="0"/>
              </a:spcAft>
              <a:buClr>
                <a:srgbClr val="000000"/>
              </a:buClr>
              <a:buSzPts val="300"/>
              <a:buFont typeface="Arial"/>
              <a:buNone/>
              <a:defRPr/>
            </a:lvl6pPr>
            <a:lvl7pPr indent="0" lvl="6" marL="0" algn="l">
              <a:lnSpc>
                <a:spcPct val="100000"/>
              </a:lnSpc>
              <a:spcBef>
                <a:spcPts val="0"/>
              </a:spcBef>
              <a:spcAft>
                <a:spcPts val="0"/>
              </a:spcAft>
              <a:buClr>
                <a:srgbClr val="000000"/>
              </a:buClr>
              <a:buSzPts val="300"/>
              <a:buFont typeface="Arial"/>
              <a:buNone/>
              <a:defRPr/>
            </a:lvl7pPr>
            <a:lvl8pPr indent="0" lvl="7" marL="0" algn="l">
              <a:lnSpc>
                <a:spcPct val="100000"/>
              </a:lnSpc>
              <a:spcBef>
                <a:spcPts val="0"/>
              </a:spcBef>
              <a:spcAft>
                <a:spcPts val="0"/>
              </a:spcAft>
              <a:buClr>
                <a:srgbClr val="000000"/>
              </a:buClr>
              <a:buSzPts val="300"/>
              <a:buFont typeface="Arial"/>
              <a:buNone/>
              <a:defRPr/>
            </a:lvl8pPr>
            <a:lvl9pPr indent="0" lvl="8" marL="0" algn="l">
              <a:lnSpc>
                <a:spcPct val="100000"/>
              </a:lnSpc>
              <a:spcBef>
                <a:spcPts val="0"/>
              </a:spcBef>
              <a:spcAft>
                <a:spcPts val="0"/>
              </a:spcAft>
              <a:buClr>
                <a:srgbClr val="000000"/>
              </a:buClr>
              <a:buSzPts val="300"/>
              <a:buFont typeface="Arial"/>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 column text">
    <p:spTree>
      <p:nvGrpSpPr>
        <p:cNvPr id="73" name="Shape 73"/>
        <p:cNvGrpSpPr/>
        <p:nvPr/>
      </p:nvGrpSpPr>
      <p:grpSpPr>
        <a:xfrm>
          <a:off x="0" y="0"/>
          <a:ext cx="0" cy="0"/>
          <a:chOff x="0" y="0"/>
          <a:chExt cx="0" cy="0"/>
        </a:xfrm>
      </p:grpSpPr>
      <p:sp>
        <p:nvSpPr>
          <p:cNvPr id="74" name="Google Shape;74;p19"/>
          <p:cNvSpPr txBox="1"/>
          <p:nvPr>
            <p:ph type="title"/>
          </p:nvPr>
        </p:nvSpPr>
        <p:spPr>
          <a:xfrm>
            <a:off x="311700" y="555600"/>
            <a:ext cx="2808000" cy="755719"/>
          </a:xfrm>
          <a:prstGeom prst="rect">
            <a:avLst/>
          </a:prstGeom>
          <a:noFill/>
          <a:ln>
            <a:noFill/>
          </a:ln>
        </p:spPr>
        <p:txBody>
          <a:bodyPr anchorCtr="0" anchor="b" bIns="93125" lIns="93125" spcFirstLastPara="1" rIns="93125" wrap="square" tIns="93125">
            <a:noAutofit/>
          </a:bodyPr>
          <a:lstStyle>
            <a:lvl1pPr lvl="0" algn="l">
              <a:lnSpc>
                <a:spcPct val="100000"/>
              </a:lnSpc>
              <a:spcBef>
                <a:spcPts val="0"/>
              </a:spcBef>
              <a:spcAft>
                <a:spcPts val="0"/>
              </a:spcAft>
              <a:buSzPts val="2400"/>
              <a:buFont typeface="Arial"/>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75" name="Google Shape;75;p19"/>
          <p:cNvSpPr txBox="1"/>
          <p:nvPr>
            <p:ph idx="1" type="body"/>
          </p:nvPr>
        </p:nvSpPr>
        <p:spPr>
          <a:xfrm>
            <a:off x="311700" y="1389600"/>
            <a:ext cx="2808000" cy="3179391"/>
          </a:xfrm>
          <a:prstGeom prst="rect">
            <a:avLst/>
          </a:prstGeom>
          <a:noFill/>
          <a:ln>
            <a:noFill/>
          </a:ln>
        </p:spPr>
        <p:txBody>
          <a:bodyPr anchorCtr="0" anchor="t" bIns="93125" lIns="93125" spcFirstLastPara="1" rIns="93125" wrap="square" tIns="93125">
            <a:noAutofit/>
          </a:bodyPr>
          <a:lstStyle>
            <a:lvl1pPr indent="-304800" lvl="0" marL="457200" algn="l">
              <a:lnSpc>
                <a:spcPct val="115000"/>
              </a:lnSpc>
              <a:spcBef>
                <a:spcPts val="0"/>
              </a:spcBef>
              <a:spcAft>
                <a:spcPts val="0"/>
              </a:spcAft>
              <a:buSzPts val="1200"/>
              <a:buFont typeface="Arial"/>
              <a:buChar char="●"/>
              <a:defRPr sz="1200"/>
            </a:lvl1pPr>
            <a:lvl2pPr indent="-304800" lvl="1" marL="914400" algn="l">
              <a:lnSpc>
                <a:spcPct val="115000"/>
              </a:lnSpc>
              <a:spcBef>
                <a:spcPts val="1600"/>
              </a:spcBef>
              <a:spcAft>
                <a:spcPts val="0"/>
              </a:spcAft>
              <a:buSzPts val="1200"/>
              <a:buFont typeface="Arial"/>
              <a:buChar char="○"/>
              <a:defRPr sz="1200"/>
            </a:lvl2pPr>
            <a:lvl3pPr indent="-304800" lvl="2" marL="1371600" algn="l">
              <a:lnSpc>
                <a:spcPct val="115000"/>
              </a:lnSpc>
              <a:spcBef>
                <a:spcPts val="1600"/>
              </a:spcBef>
              <a:spcAft>
                <a:spcPts val="0"/>
              </a:spcAft>
              <a:buSzPts val="1200"/>
              <a:buFont typeface="Arial"/>
              <a:buChar char="■"/>
              <a:defRPr sz="1200"/>
            </a:lvl3pPr>
            <a:lvl4pPr indent="-304800" lvl="3" marL="1828800" algn="l">
              <a:lnSpc>
                <a:spcPct val="115000"/>
              </a:lnSpc>
              <a:spcBef>
                <a:spcPts val="1600"/>
              </a:spcBef>
              <a:spcAft>
                <a:spcPts val="0"/>
              </a:spcAft>
              <a:buSzPts val="1200"/>
              <a:buFont typeface="Arial"/>
              <a:buChar char="●"/>
              <a:defRPr sz="1200"/>
            </a:lvl4pPr>
            <a:lvl5pPr indent="-304800" lvl="4" marL="2286000" algn="l">
              <a:lnSpc>
                <a:spcPct val="115000"/>
              </a:lnSpc>
              <a:spcBef>
                <a:spcPts val="1600"/>
              </a:spcBef>
              <a:spcAft>
                <a:spcPts val="0"/>
              </a:spcAft>
              <a:buSzPts val="1200"/>
              <a:buFont typeface="Arial"/>
              <a:buChar char="○"/>
              <a:defRPr sz="1200"/>
            </a:lvl5pPr>
            <a:lvl6pPr indent="-304800" lvl="5" marL="2743200" algn="l">
              <a:lnSpc>
                <a:spcPct val="115000"/>
              </a:lnSpc>
              <a:spcBef>
                <a:spcPts val="1600"/>
              </a:spcBef>
              <a:spcAft>
                <a:spcPts val="0"/>
              </a:spcAft>
              <a:buSzPts val="1200"/>
              <a:buFont typeface="Arial"/>
              <a:buChar char="■"/>
              <a:defRPr sz="1200"/>
            </a:lvl6pPr>
            <a:lvl7pPr indent="-304800" lvl="6" marL="3200400" algn="l">
              <a:lnSpc>
                <a:spcPct val="115000"/>
              </a:lnSpc>
              <a:spcBef>
                <a:spcPts val="1600"/>
              </a:spcBef>
              <a:spcAft>
                <a:spcPts val="0"/>
              </a:spcAft>
              <a:buSzPts val="1200"/>
              <a:buFont typeface="Arial"/>
              <a:buChar char="●"/>
              <a:defRPr sz="1200"/>
            </a:lvl7pPr>
            <a:lvl8pPr indent="-304800" lvl="7" marL="3657600" algn="l">
              <a:lnSpc>
                <a:spcPct val="115000"/>
              </a:lnSpc>
              <a:spcBef>
                <a:spcPts val="1600"/>
              </a:spcBef>
              <a:spcAft>
                <a:spcPts val="0"/>
              </a:spcAft>
              <a:buSzPts val="1200"/>
              <a:buFont typeface="Arial"/>
              <a:buChar char="○"/>
              <a:defRPr sz="1200"/>
            </a:lvl8pPr>
            <a:lvl9pPr indent="-304800" lvl="8" marL="4114800" algn="l">
              <a:lnSpc>
                <a:spcPct val="115000"/>
              </a:lnSpc>
              <a:spcBef>
                <a:spcPts val="1600"/>
              </a:spcBef>
              <a:spcAft>
                <a:spcPts val="1600"/>
              </a:spcAft>
              <a:buSzPts val="1200"/>
              <a:buFont typeface="Arial"/>
              <a:buChar char="■"/>
              <a:defRPr sz="1200"/>
            </a:lvl9pPr>
          </a:lstStyle>
          <a:p/>
        </p:txBody>
      </p:sp>
      <p:sp>
        <p:nvSpPr>
          <p:cNvPr id="76" name="Google Shape;76;p19"/>
          <p:cNvSpPr txBox="1"/>
          <p:nvPr>
            <p:ph idx="12" type="sldNum"/>
          </p:nvPr>
        </p:nvSpPr>
        <p:spPr>
          <a:xfrm>
            <a:off x="8472458" y="4663217"/>
            <a:ext cx="548688" cy="393609"/>
          </a:xfrm>
          <a:prstGeom prst="rect">
            <a:avLst/>
          </a:prstGeom>
          <a:noFill/>
          <a:ln>
            <a:noFill/>
          </a:ln>
        </p:spPr>
        <p:txBody>
          <a:bodyPr anchorCtr="0" anchor="ctr" bIns="93125" lIns="93125" spcFirstLastPara="1" rIns="93125" wrap="square" tIns="93125">
            <a:noAutofit/>
          </a:bodyPr>
          <a:lstStyle>
            <a:lvl1pPr indent="0" lvl="0" marL="0" algn="l">
              <a:lnSpc>
                <a:spcPct val="100000"/>
              </a:lnSpc>
              <a:spcBef>
                <a:spcPts val="0"/>
              </a:spcBef>
              <a:spcAft>
                <a:spcPts val="0"/>
              </a:spcAft>
              <a:buClr>
                <a:srgbClr val="000000"/>
              </a:buClr>
              <a:buSzPts val="300"/>
              <a:buFont typeface="Arial"/>
              <a:buNone/>
              <a:defRPr/>
            </a:lvl1pPr>
            <a:lvl2pPr indent="0" lvl="1" marL="0" algn="l">
              <a:lnSpc>
                <a:spcPct val="100000"/>
              </a:lnSpc>
              <a:spcBef>
                <a:spcPts val="0"/>
              </a:spcBef>
              <a:spcAft>
                <a:spcPts val="0"/>
              </a:spcAft>
              <a:buClr>
                <a:srgbClr val="000000"/>
              </a:buClr>
              <a:buSzPts val="300"/>
              <a:buFont typeface="Arial"/>
              <a:buNone/>
              <a:defRPr/>
            </a:lvl2pPr>
            <a:lvl3pPr indent="0" lvl="2" marL="0" algn="l">
              <a:lnSpc>
                <a:spcPct val="100000"/>
              </a:lnSpc>
              <a:spcBef>
                <a:spcPts val="0"/>
              </a:spcBef>
              <a:spcAft>
                <a:spcPts val="0"/>
              </a:spcAft>
              <a:buClr>
                <a:srgbClr val="000000"/>
              </a:buClr>
              <a:buSzPts val="300"/>
              <a:buFont typeface="Arial"/>
              <a:buNone/>
              <a:defRPr/>
            </a:lvl3pPr>
            <a:lvl4pPr indent="0" lvl="3" marL="0" algn="l">
              <a:lnSpc>
                <a:spcPct val="100000"/>
              </a:lnSpc>
              <a:spcBef>
                <a:spcPts val="0"/>
              </a:spcBef>
              <a:spcAft>
                <a:spcPts val="0"/>
              </a:spcAft>
              <a:buClr>
                <a:srgbClr val="000000"/>
              </a:buClr>
              <a:buSzPts val="300"/>
              <a:buFont typeface="Arial"/>
              <a:buNone/>
              <a:defRPr/>
            </a:lvl4pPr>
            <a:lvl5pPr indent="0" lvl="4" marL="0" algn="l">
              <a:lnSpc>
                <a:spcPct val="100000"/>
              </a:lnSpc>
              <a:spcBef>
                <a:spcPts val="0"/>
              </a:spcBef>
              <a:spcAft>
                <a:spcPts val="0"/>
              </a:spcAft>
              <a:buClr>
                <a:srgbClr val="000000"/>
              </a:buClr>
              <a:buSzPts val="300"/>
              <a:buFont typeface="Arial"/>
              <a:buNone/>
              <a:defRPr/>
            </a:lvl5pPr>
            <a:lvl6pPr indent="0" lvl="5" marL="0" algn="l">
              <a:lnSpc>
                <a:spcPct val="100000"/>
              </a:lnSpc>
              <a:spcBef>
                <a:spcPts val="0"/>
              </a:spcBef>
              <a:spcAft>
                <a:spcPts val="0"/>
              </a:spcAft>
              <a:buClr>
                <a:srgbClr val="000000"/>
              </a:buClr>
              <a:buSzPts val="300"/>
              <a:buFont typeface="Arial"/>
              <a:buNone/>
              <a:defRPr/>
            </a:lvl6pPr>
            <a:lvl7pPr indent="0" lvl="6" marL="0" algn="l">
              <a:lnSpc>
                <a:spcPct val="100000"/>
              </a:lnSpc>
              <a:spcBef>
                <a:spcPts val="0"/>
              </a:spcBef>
              <a:spcAft>
                <a:spcPts val="0"/>
              </a:spcAft>
              <a:buClr>
                <a:srgbClr val="000000"/>
              </a:buClr>
              <a:buSzPts val="300"/>
              <a:buFont typeface="Arial"/>
              <a:buNone/>
              <a:defRPr/>
            </a:lvl7pPr>
            <a:lvl8pPr indent="0" lvl="7" marL="0" algn="l">
              <a:lnSpc>
                <a:spcPct val="100000"/>
              </a:lnSpc>
              <a:spcBef>
                <a:spcPts val="0"/>
              </a:spcBef>
              <a:spcAft>
                <a:spcPts val="0"/>
              </a:spcAft>
              <a:buClr>
                <a:srgbClr val="000000"/>
              </a:buClr>
              <a:buSzPts val="300"/>
              <a:buFont typeface="Arial"/>
              <a:buNone/>
              <a:defRPr/>
            </a:lvl8pPr>
            <a:lvl9pPr indent="0" lvl="8" marL="0" algn="l">
              <a:lnSpc>
                <a:spcPct val="100000"/>
              </a:lnSpc>
              <a:spcBef>
                <a:spcPts val="0"/>
              </a:spcBef>
              <a:spcAft>
                <a:spcPts val="0"/>
              </a:spcAft>
              <a:buClr>
                <a:srgbClr val="000000"/>
              </a:buClr>
              <a:buSzPts val="300"/>
              <a:buFont typeface="Arial"/>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 point">
    <p:spTree>
      <p:nvGrpSpPr>
        <p:cNvPr id="77" name="Shape 77"/>
        <p:cNvGrpSpPr/>
        <p:nvPr/>
      </p:nvGrpSpPr>
      <p:grpSpPr>
        <a:xfrm>
          <a:off x="0" y="0"/>
          <a:ext cx="0" cy="0"/>
          <a:chOff x="0" y="0"/>
          <a:chExt cx="0" cy="0"/>
        </a:xfrm>
      </p:grpSpPr>
      <p:sp>
        <p:nvSpPr>
          <p:cNvPr id="78" name="Google Shape;78;p20"/>
          <p:cNvSpPr txBox="1"/>
          <p:nvPr>
            <p:ph type="title"/>
          </p:nvPr>
        </p:nvSpPr>
        <p:spPr>
          <a:xfrm>
            <a:off x="490250" y="450150"/>
            <a:ext cx="6367813" cy="4090781"/>
          </a:xfrm>
          <a:prstGeom prst="rect">
            <a:avLst/>
          </a:prstGeom>
          <a:noFill/>
          <a:ln>
            <a:noFill/>
          </a:ln>
        </p:spPr>
        <p:txBody>
          <a:bodyPr anchorCtr="0" anchor="ctr" bIns="93125" lIns="93125" spcFirstLastPara="1" rIns="93125" wrap="square" tIns="93125">
            <a:noAutofit/>
          </a:bodyPr>
          <a:lstStyle>
            <a:lvl1pPr lvl="0" algn="l">
              <a:lnSpc>
                <a:spcPct val="100000"/>
              </a:lnSpc>
              <a:spcBef>
                <a:spcPts val="0"/>
              </a:spcBef>
              <a:spcAft>
                <a:spcPts val="0"/>
              </a:spcAft>
              <a:buSzPts val="4900"/>
              <a:buFont typeface="Arial"/>
              <a:buNone/>
              <a:defRPr sz="4900"/>
            </a:lvl1pPr>
            <a:lvl2pPr lvl="1">
              <a:spcBef>
                <a:spcPts val="0"/>
              </a:spcBef>
              <a:spcAft>
                <a:spcPts val="0"/>
              </a:spcAft>
              <a:buSzPts val="4900"/>
              <a:buNone/>
              <a:defRPr sz="4900"/>
            </a:lvl2pPr>
            <a:lvl3pPr lvl="2">
              <a:spcBef>
                <a:spcPts val="0"/>
              </a:spcBef>
              <a:spcAft>
                <a:spcPts val="0"/>
              </a:spcAft>
              <a:buSzPts val="4900"/>
              <a:buNone/>
              <a:defRPr sz="4900"/>
            </a:lvl3pPr>
            <a:lvl4pPr lvl="3">
              <a:spcBef>
                <a:spcPts val="0"/>
              </a:spcBef>
              <a:spcAft>
                <a:spcPts val="0"/>
              </a:spcAft>
              <a:buSzPts val="4900"/>
              <a:buNone/>
              <a:defRPr sz="4900"/>
            </a:lvl4pPr>
            <a:lvl5pPr lvl="4">
              <a:spcBef>
                <a:spcPts val="0"/>
              </a:spcBef>
              <a:spcAft>
                <a:spcPts val="0"/>
              </a:spcAft>
              <a:buSzPts val="4900"/>
              <a:buNone/>
              <a:defRPr sz="4900"/>
            </a:lvl5pPr>
            <a:lvl6pPr lvl="5">
              <a:spcBef>
                <a:spcPts val="0"/>
              </a:spcBef>
              <a:spcAft>
                <a:spcPts val="0"/>
              </a:spcAft>
              <a:buSzPts val="4900"/>
              <a:buNone/>
              <a:defRPr sz="4900"/>
            </a:lvl6pPr>
            <a:lvl7pPr lvl="6">
              <a:spcBef>
                <a:spcPts val="0"/>
              </a:spcBef>
              <a:spcAft>
                <a:spcPts val="0"/>
              </a:spcAft>
              <a:buSzPts val="4900"/>
              <a:buNone/>
              <a:defRPr sz="4900"/>
            </a:lvl7pPr>
            <a:lvl8pPr lvl="7">
              <a:spcBef>
                <a:spcPts val="0"/>
              </a:spcBef>
              <a:spcAft>
                <a:spcPts val="0"/>
              </a:spcAft>
              <a:buSzPts val="4900"/>
              <a:buNone/>
              <a:defRPr sz="4900"/>
            </a:lvl8pPr>
            <a:lvl9pPr lvl="8">
              <a:spcBef>
                <a:spcPts val="0"/>
              </a:spcBef>
              <a:spcAft>
                <a:spcPts val="0"/>
              </a:spcAft>
              <a:buSzPts val="4900"/>
              <a:buNone/>
              <a:defRPr sz="4900"/>
            </a:lvl9pPr>
          </a:lstStyle>
          <a:p/>
        </p:txBody>
      </p:sp>
      <p:sp>
        <p:nvSpPr>
          <p:cNvPr id="79" name="Google Shape;79;p20"/>
          <p:cNvSpPr txBox="1"/>
          <p:nvPr>
            <p:ph idx="12" type="sldNum"/>
          </p:nvPr>
        </p:nvSpPr>
        <p:spPr>
          <a:xfrm>
            <a:off x="8472458" y="4663217"/>
            <a:ext cx="548688" cy="393609"/>
          </a:xfrm>
          <a:prstGeom prst="rect">
            <a:avLst/>
          </a:prstGeom>
          <a:noFill/>
          <a:ln>
            <a:noFill/>
          </a:ln>
        </p:spPr>
        <p:txBody>
          <a:bodyPr anchorCtr="0" anchor="ctr" bIns="93125" lIns="93125" spcFirstLastPara="1" rIns="93125" wrap="square" tIns="93125">
            <a:noAutofit/>
          </a:bodyPr>
          <a:lstStyle>
            <a:lvl1pPr indent="0" lvl="0" marL="0" algn="l">
              <a:lnSpc>
                <a:spcPct val="100000"/>
              </a:lnSpc>
              <a:spcBef>
                <a:spcPts val="0"/>
              </a:spcBef>
              <a:spcAft>
                <a:spcPts val="0"/>
              </a:spcAft>
              <a:buClr>
                <a:srgbClr val="000000"/>
              </a:buClr>
              <a:buSzPts val="300"/>
              <a:buFont typeface="Arial"/>
              <a:buNone/>
              <a:defRPr/>
            </a:lvl1pPr>
            <a:lvl2pPr indent="0" lvl="1" marL="0" algn="l">
              <a:lnSpc>
                <a:spcPct val="100000"/>
              </a:lnSpc>
              <a:spcBef>
                <a:spcPts val="0"/>
              </a:spcBef>
              <a:spcAft>
                <a:spcPts val="0"/>
              </a:spcAft>
              <a:buClr>
                <a:srgbClr val="000000"/>
              </a:buClr>
              <a:buSzPts val="300"/>
              <a:buFont typeface="Arial"/>
              <a:buNone/>
              <a:defRPr/>
            </a:lvl2pPr>
            <a:lvl3pPr indent="0" lvl="2" marL="0" algn="l">
              <a:lnSpc>
                <a:spcPct val="100000"/>
              </a:lnSpc>
              <a:spcBef>
                <a:spcPts val="0"/>
              </a:spcBef>
              <a:spcAft>
                <a:spcPts val="0"/>
              </a:spcAft>
              <a:buClr>
                <a:srgbClr val="000000"/>
              </a:buClr>
              <a:buSzPts val="300"/>
              <a:buFont typeface="Arial"/>
              <a:buNone/>
              <a:defRPr/>
            </a:lvl3pPr>
            <a:lvl4pPr indent="0" lvl="3" marL="0" algn="l">
              <a:lnSpc>
                <a:spcPct val="100000"/>
              </a:lnSpc>
              <a:spcBef>
                <a:spcPts val="0"/>
              </a:spcBef>
              <a:spcAft>
                <a:spcPts val="0"/>
              </a:spcAft>
              <a:buClr>
                <a:srgbClr val="000000"/>
              </a:buClr>
              <a:buSzPts val="300"/>
              <a:buFont typeface="Arial"/>
              <a:buNone/>
              <a:defRPr/>
            </a:lvl4pPr>
            <a:lvl5pPr indent="0" lvl="4" marL="0" algn="l">
              <a:lnSpc>
                <a:spcPct val="100000"/>
              </a:lnSpc>
              <a:spcBef>
                <a:spcPts val="0"/>
              </a:spcBef>
              <a:spcAft>
                <a:spcPts val="0"/>
              </a:spcAft>
              <a:buClr>
                <a:srgbClr val="000000"/>
              </a:buClr>
              <a:buSzPts val="300"/>
              <a:buFont typeface="Arial"/>
              <a:buNone/>
              <a:defRPr/>
            </a:lvl5pPr>
            <a:lvl6pPr indent="0" lvl="5" marL="0" algn="l">
              <a:lnSpc>
                <a:spcPct val="100000"/>
              </a:lnSpc>
              <a:spcBef>
                <a:spcPts val="0"/>
              </a:spcBef>
              <a:spcAft>
                <a:spcPts val="0"/>
              </a:spcAft>
              <a:buClr>
                <a:srgbClr val="000000"/>
              </a:buClr>
              <a:buSzPts val="300"/>
              <a:buFont typeface="Arial"/>
              <a:buNone/>
              <a:defRPr/>
            </a:lvl6pPr>
            <a:lvl7pPr indent="0" lvl="6" marL="0" algn="l">
              <a:lnSpc>
                <a:spcPct val="100000"/>
              </a:lnSpc>
              <a:spcBef>
                <a:spcPts val="0"/>
              </a:spcBef>
              <a:spcAft>
                <a:spcPts val="0"/>
              </a:spcAft>
              <a:buClr>
                <a:srgbClr val="000000"/>
              </a:buClr>
              <a:buSzPts val="300"/>
              <a:buFont typeface="Arial"/>
              <a:buNone/>
              <a:defRPr/>
            </a:lvl7pPr>
            <a:lvl8pPr indent="0" lvl="7" marL="0" algn="l">
              <a:lnSpc>
                <a:spcPct val="100000"/>
              </a:lnSpc>
              <a:spcBef>
                <a:spcPts val="0"/>
              </a:spcBef>
              <a:spcAft>
                <a:spcPts val="0"/>
              </a:spcAft>
              <a:buClr>
                <a:srgbClr val="000000"/>
              </a:buClr>
              <a:buSzPts val="300"/>
              <a:buFont typeface="Arial"/>
              <a:buNone/>
              <a:defRPr/>
            </a:lvl8pPr>
            <a:lvl9pPr indent="0" lvl="8" marL="0" algn="l">
              <a:lnSpc>
                <a:spcPct val="100000"/>
              </a:lnSpc>
              <a:spcBef>
                <a:spcPts val="0"/>
              </a:spcBef>
              <a:spcAft>
                <a:spcPts val="0"/>
              </a:spcAft>
              <a:buClr>
                <a:srgbClr val="000000"/>
              </a:buClr>
              <a:buSzPts val="300"/>
              <a:buFont typeface="Arial"/>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 title and description">
    <p:spTree>
      <p:nvGrpSpPr>
        <p:cNvPr id="80" name="Shape 80"/>
        <p:cNvGrpSpPr/>
        <p:nvPr/>
      </p:nvGrpSpPr>
      <p:grpSpPr>
        <a:xfrm>
          <a:off x="0" y="0"/>
          <a:ext cx="0" cy="0"/>
          <a:chOff x="0" y="0"/>
          <a:chExt cx="0" cy="0"/>
        </a:xfrm>
      </p:grpSpPr>
      <p:sp>
        <p:nvSpPr>
          <p:cNvPr id="81" name="Google Shape;81;p21"/>
          <p:cNvSpPr/>
          <p:nvPr/>
        </p:nvSpPr>
        <p:spPr>
          <a:xfrm>
            <a:off x="4572000" y="-125"/>
            <a:ext cx="4572000" cy="5143500"/>
          </a:xfrm>
          <a:prstGeom prst="rect">
            <a:avLst/>
          </a:prstGeom>
          <a:solidFill>
            <a:schemeClr val="lt2"/>
          </a:solidFill>
          <a:ln>
            <a:noFill/>
          </a:ln>
        </p:spPr>
        <p:txBody>
          <a:bodyPr anchorCtr="0" anchor="ctr" bIns="93125" lIns="93125" spcFirstLastPara="1" rIns="93125" wrap="square" tIns="93125">
            <a:noAutofit/>
          </a:bodyPr>
          <a:lstStyle/>
          <a:p>
            <a:pPr indent="0" lvl="0" marL="0" marR="0" rtl="0" algn="l">
              <a:lnSpc>
                <a:spcPct val="100000"/>
              </a:lnSpc>
              <a:spcBef>
                <a:spcPts val="0"/>
              </a:spcBef>
              <a:spcAft>
                <a:spcPts val="0"/>
              </a:spcAft>
              <a:buClr>
                <a:srgbClr val="000000"/>
              </a:buClr>
              <a:buSzPts val="300"/>
              <a:buFont typeface="Arial"/>
              <a:buNone/>
            </a:pPr>
            <a:r>
              <a:t/>
            </a:r>
            <a:endParaRPr b="0" i="0" sz="300" u="none" cap="none" strike="noStrike">
              <a:solidFill>
                <a:srgbClr val="000000"/>
              </a:solidFill>
              <a:latin typeface="Arial"/>
              <a:ea typeface="Arial"/>
              <a:cs typeface="Arial"/>
              <a:sym typeface="Arial"/>
            </a:endParaRPr>
          </a:p>
        </p:txBody>
      </p:sp>
      <p:sp>
        <p:nvSpPr>
          <p:cNvPr id="82" name="Google Shape;82;p21"/>
          <p:cNvSpPr txBox="1"/>
          <p:nvPr>
            <p:ph type="title"/>
          </p:nvPr>
        </p:nvSpPr>
        <p:spPr>
          <a:xfrm>
            <a:off x="265500" y="1233175"/>
            <a:ext cx="4045188" cy="1482281"/>
          </a:xfrm>
          <a:prstGeom prst="rect">
            <a:avLst/>
          </a:prstGeom>
          <a:noFill/>
          <a:ln>
            <a:noFill/>
          </a:ln>
        </p:spPr>
        <p:txBody>
          <a:bodyPr anchorCtr="0" anchor="b" bIns="93125" lIns="93125" spcFirstLastPara="1" rIns="93125" wrap="square" tIns="93125">
            <a:noAutofit/>
          </a:bodyPr>
          <a:lstStyle>
            <a:lvl1pPr lvl="0" algn="ctr">
              <a:lnSpc>
                <a:spcPct val="100000"/>
              </a:lnSpc>
              <a:spcBef>
                <a:spcPts val="0"/>
              </a:spcBef>
              <a:spcAft>
                <a:spcPts val="0"/>
              </a:spcAft>
              <a:buSzPts val="4300"/>
              <a:buFont typeface="Arial"/>
              <a:buNone/>
              <a:defRPr sz="4300"/>
            </a:lvl1pPr>
            <a:lvl2pPr lvl="1" algn="ctr">
              <a:spcBef>
                <a:spcPts val="0"/>
              </a:spcBef>
              <a:spcAft>
                <a:spcPts val="0"/>
              </a:spcAft>
              <a:buSzPts val="4300"/>
              <a:buNone/>
              <a:defRPr sz="4300"/>
            </a:lvl2pPr>
            <a:lvl3pPr lvl="2" algn="ctr">
              <a:spcBef>
                <a:spcPts val="0"/>
              </a:spcBef>
              <a:spcAft>
                <a:spcPts val="0"/>
              </a:spcAft>
              <a:buSzPts val="4300"/>
              <a:buNone/>
              <a:defRPr sz="4300"/>
            </a:lvl3pPr>
            <a:lvl4pPr lvl="3" algn="ctr">
              <a:spcBef>
                <a:spcPts val="0"/>
              </a:spcBef>
              <a:spcAft>
                <a:spcPts val="0"/>
              </a:spcAft>
              <a:buSzPts val="4300"/>
              <a:buNone/>
              <a:defRPr sz="4300"/>
            </a:lvl4pPr>
            <a:lvl5pPr lvl="4" algn="ctr">
              <a:spcBef>
                <a:spcPts val="0"/>
              </a:spcBef>
              <a:spcAft>
                <a:spcPts val="0"/>
              </a:spcAft>
              <a:buSzPts val="4300"/>
              <a:buNone/>
              <a:defRPr sz="4300"/>
            </a:lvl5pPr>
            <a:lvl6pPr lvl="5" algn="ctr">
              <a:spcBef>
                <a:spcPts val="0"/>
              </a:spcBef>
              <a:spcAft>
                <a:spcPts val="0"/>
              </a:spcAft>
              <a:buSzPts val="4300"/>
              <a:buNone/>
              <a:defRPr sz="4300"/>
            </a:lvl6pPr>
            <a:lvl7pPr lvl="6" algn="ctr">
              <a:spcBef>
                <a:spcPts val="0"/>
              </a:spcBef>
              <a:spcAft>
                <a:spcPts val="0"/>
              </a:spcAft>
              <a:buSzPts val="4300"/>
              <a:buNone/>
              <a:defRPr sz="4300"/>
            </a:lvl7pPr>
            <a:lvl8pPr lvl="7" algn="ctr">
              <a:spcBef>
                <a:spcPts val="0"/>
              </a:spcBef>
              <a:spcAft>
                <a:spcPts val="0"/>
              </a:spcAft>
              <a:buSzPts val="4300"/>
              <a:buNone/>
              <a:defRPr sz="4300"/>
            </a:lvl8pPr>
            <a:lvl9pPr lvl="8" algn="ctr">
              <a:spcBef>
                <a:spcPts val="0"/>
              </a:spcBef>
              <a:spcAft>
                <a:spcPts val="0"/>
              </a:spcAft>
              <a:buSzPts val="4300"/>
              <a:buNone/>
              <a:defRPr sz="4300"/>
            </a:lvl9pPr>
          </a:lstStyle>
          <a:p/>
        </p:txBody>
      </p:sp>
      <p:sp>
        <p:nvSpPr>
          <p:cNvPr id="83" name="Google Shape;83;p21"/>
          <p:cNvSpPr txBox="1"/>
          <p:nvPr>
            <p:ph idx="1" type="subTitle"/>
          </p:nvPr>
        </p:nvSpPr>
        <p:spPr>
          <a:xfrm>
            <a:off x="265500" y="2803075"/>
            <a:ext cx="4045188" cy="1235109"/>
          </a:xfrm>
          <a:prstGeom prst="rect">
            <a:avLst/>
          </a:prstGeom>
          <a:noFill/>
          <a:ln>
            <a:noFill/>
          </a:ln>
        </p:spPr>
        <p:txBody>
          <a:bodyPr anchorCtr="0" anchor="t" bIns="93125" lIns="93125" spcFirstLastPara="1" rIns="93125" wrap="square" tIns="93125">
            <a:noAutofit/>
          </a:bodyPr>
          <a:lstStyle>
            <a:lvl1pPr lvl="0" algn="ctr">
              <a:lnSpc>
                <a:spcPct val="100000"/>
              </a:lnSpc>
              <a:spcBef>
                <a:spcPts val="0"/>
              </a:spcBef>
              <a:spcAft>
                <a:spcPts val="0"/>
              </a:spcAft>
              <a:buSzPts val="2100"/>
              <a:buFont typeface="Arial"/>
              <a:buNone/>
              <a:defRPr sz="2100"/>
            </a:lvl1pPr>
            <a:lvl2pPr lvl="1" algn="ctr">
              <a:lnSpc>
                <a:spcPct val="100000"/>
              </a:lnSpc>
              <a:spcBef>
                <a:spcPts val="0"/>
              </a:spcBef>
              <a:spcAft>
                <a:spcPts val="0"/>
              </a:spcAft>
              <a:buSzPts val="2100"/>
              <a:buFont typeface="Arial"/>
              <a:buNone/>
              <a:defRPr sz="2100"/>
            </a:lvl2pPr>
            <a:lvl3pPr lvl="2" algn="ctr">
              <a:lnSpc>
                <a:spcPct val="100000"/>
              </a:lnSpc>
              <a:spcBef>
                <a:spcPts val="0"/>
              </a:spcBef>
              <a:spcAft>
                <a:spcPts val="0"/>
              </a:spcAft>
              <a:buSzPts val="2100"/>
              <a:buFont typeface="Arial"/>
              <a:buNone/>
              <a:defRPr sz="2100"/>
            </a:lvl3pPr>
            <a:lvl4pPr lvl="3" algn="ctr">
              <a:lnSpc>
                <a:spcPct val="100000"/>
              </a:lnSpc>
              <a:spcBef>
                <a:spcPts val="0"/>
              </a:spcBef>
              <a:spcAft>
                <a:spcPts val="0"/>
              </a:spcAft>
              <a:buSzPts val="2100"/>
              <a:buFont typeface="Arial"/>
              <a:buNone/>
              <a:defRPr sz="2100"/>
            </a:lvl4pPr>
            <a:lvl5pPr lvl="4" algn="ctr">
              <a:lnSpc>
                <a:spcPct val="100000"/>
              </a:lnSpc>
              <a:spcBef>
                <a:spcPts val="0"/>
              </a:spcBef>
              <a:spcAft>
                <a:spcPts val="0"/>
              </a:spcAft>
              <a:buSzPts val="2100"/>
              <a:buFont typeface="Arial"/>
              <a:buNone/>
              <a:defRPr sz="2100"/>
            </a:lvl5pPr>
            <a:lvl6pPr lvl="5" algn="ctr">
              <a:lnSpc>
                <a:spcPct val="100000"/>
              </a:lnSpc>
              <a:spcBef>
                <a:spcPts val="0"/>
              </a:spcBef>
              <a:spcAft>
                <a:spcPts val="0"/>
              </a:spcAft>
              <a:buSzPts val="2100"/>
              <a:buFont typeface="Arial"/>
              <a:buNone/>
              <a:defRPr sz="2100"/>
            </a:lvl6pPr>
            <a:lvl7pPr lvl="6" algn="ctr">
              <a:lnSpc>
                <a:spcPct val="100000"/>
              </a:lnSpc>
              <a:spcBef>
                <a:spcPts val="0"/>
              </a:spcBef>
              <a:spcAft>
                <a:spcPts val="0"/>
              </a:spcAft>
              <a:buSzPts val="2100"/>
              <a:buFont typeface="Arial"/>
              <a:buNone/>
              <a:defRPr sz="2100"/>
            </a:lvl7pPr>
            <a:lvl8pPr lvl="7" algn="ctr">
              <a:lnSpc>
                <a:spcPct val="100000"/>
              </a:lnSpc>
              <a:spcBef>
                <a:spcPts val="0"/>
              </a:spcBef>
              <a:spcAft>
                <a:spcPts val="0"/>
              </a:spcAft>
              <a:buSzPts val="2100"/>
              <a:buFont typeface="Arial"/>
              <a:buNone/>
              <a:defRPr sz="2100"/>
            </a:lvl8pPr>
            <a:lvl9pPr lvl="8" algn="ctr">
              <a:lnSpc>
                <a:spcPct val="100000"/>
              </a:lnSpc>
              <a:spcBef>
                <a:spcPts val="0"/>
              </a:spcBef>
              <a:spcAft>
                <a:spcPts val="0"/>
              </a:spcAft>
              <a:buSzPts val="2100"/>
              <a:buFont typeface="Arial"/>
              <a:buNone/>
              <a:defRPr sz="2100"/>
            </a:lvl9pPr>
          </a:lstStyle>
          <a:p/>
        </p:txBody>
      </p:sp>
      <p:sp>
        <p:nvSpPr>
          <p:cNvPr id="84" name="Google Shape;84;p21"/>
          <p:cNvSpPr txBox="1"/>
          <p:nvPr>
            <p:ph idx="2" type="body"/>
          </p:nvPr>
        </p:nvSpPr>
        <p:spPr>
          <a:xfrm>
            <a:off x="4939500" y="724075"/>
            <a:ext cx="3837000" cy="3695109"/>
          </a:xfrm>
          <a:prstGeom prst="rect">
            <a:avLst/>
          </a:prstGeom>
          <a:noFill/>
          <a:ln>
            <a:noFill/>
          </a:ln>
        </p:spPr>
        <p:txBody>
          <a:bodyPr anchorCtr="0" anchor="ctr" bIns="93125" lIns="93125" spcFirstLastPara="1" rIns="93125" wrap="square" tIns="93125">
            <a:noAutofit/>
          </a:bodyPr>
          <a:lstStyle>
            <a:lvl1pPr indent="-342900" lvl="0" marL="457200" algn="l">
              <a:lnSpc>
                <a:spcPct val="115000"/>
              </a:lnSpc>
              <a:spcBef>
                <a:spcPts val="0"/>
              </a:spcBef>
              <a:spcAft>
                <a:spcPts val="0"/>
              </a:spcAft>
              <a:buSzPts val="1800"/>
              <a:buFont typeface="Arial"/>
              <a:buChar char="●"/>
              <a:defRPr/>
            </a:lvl1pPr>
            <a:lvl2pPr indent="-317500" lvl="1" marL="914400" algn="l">
              <a:lnSpc>
                <a:spcPct val="115000"/>
              </a:lnSpc>
              <a:spcBef>
                <a:spcPts val="1600"/>
              </a:spcBef>
              <a:spcAft>
                <a:spcPts val="0"/>
              </a:spcAft>
              <a:buSzPts val="1400"/>
              <a:buFont typeface="Arial"/>
              <a:buChar char="○"/>
              <a:defRPr/>
            </a:lvl2pPr>
            <a:lvl3pPr indent="-317500" lvl="2" marL="1371600" algn="l">
              <a:lnSpc>
                <a:spcPct val="115000"/>
              </a:lnSpc>
              <a:spcBef>
                <a:spcPts val="1600"/>
              </a:spcBef>
              <a:spcAft>
                <a:spcPts val="0"/>
              </a:spcAft>
              <a:buSzPts val="1400"/>
              <a:buFont typeface="Arial"/>
              <a:buChar char="■"/>
              <a:defRPr/>
            </a:lvl3pPr>
            <a:lvl4pPr indent="-317500" lvl="3" marL="1828800" algn="l">
              <a:lnSpc>
                <a:spcPct val="115000"/>
              </a:lnSpc>
              <a:spcBef>
                <a:spcPts val="1600"/>
              </a:spcBef>
              <a:spcAft>
                <a:spcPts val="0"/>
              </a:spcAft>
              <a:buSzPts val="1400"/>
              <a:buFont typeface="Arial"/>
              <a:buChar char="●"/>
              <a:defRPr/>
            </a:lvl4pPr>
            <a:lvl5pPr indent="-317500" lvl="4" marL="2286000" algn="l">
              <a:lnSpc>
                <a:spcPct val="115000"/>
              </a:lnSpc>
              <a:spcBef>
                <a:spcPts val="1600"/>
              </a:spcBef>
              <a:spcAft>
                <a:spcPts val="0"/>
              </a:spcAft>
              <a:buSzPts val="1400"/>
              <a:buFont typeface="Arial"/>
              <a:buChar char="○"/>
              <a:defRPr/>
            </a:lvl5pPr>
            <a:lvl6pPr indent="-317500" lvl="5" marL="2743200" algn="l">
              <a:lnSpc>
                <a:spcPct val="115000"/>
              </a:lnSpc>
              <a:spcBef>
                <a:spcPts val="1600"/>
              </a:spcBef>
              <a:spcAft>
                <a:spcPts val="0"/>
              </a:spcAft>
              <a:buSzPts val="1400"/>
              <a:buFont typeface="Arial"/>
              <a:buChar char="■"/>
              <a:defRPr/>
            </a:lvl6pPr>
            <a:lvl7pPr indent="-317500" lvl="6" marL="3200400" algn="l">
              <a:lnSpc>
                <a:spcPct val="115000"/>
              </a:lnSpc>
              <a:spcBef>
                <a:spcPts val="1600"/>
              </a:spcBef>
              <a:spcAft>
                <a:spcPts val="0"/>
              </a:spcAft>
              <a:buSzPts val="1400"/>
              <a:buFont typeface="Arial"/>
              <a:buChar char="●"/>
              <a:defRPr/>
            </a:lvl7pPr>
            <a:lvl8pPr indent="-317500" lvl="7" marL="3657600" algn="l">
              <a:lnSpc>
                <a:spcPct val="115000"/>
              </a:lnSpc>
              <a:spcBef>
                <a:spcPts val="1600"/>
              </a:spcBef>
              <a:spcAft>
                <a:spcPts val="0"/>
              </a:spcAft>
              <a:buSzPts val="1400"/>
              <a:buFont typeface="Arial"/>
              <a:buChar char="○"/>
              <a:defRPr/>
            </a:lvl8pPr>
            <a:lvl9pPr indent="-317500" lvl="8" marL="4114800" algn="l">
              <a:lnSpc>
                <a:spcPct val="115000"/>
              </a:lnSpc>
              <a:spcBef>
                <a:spcPts val="1600"/>
              </a:spcBef>
              <a:spcAft>
                <a:spcPts val="1600"/>
              </a:spcAft>
              <a:buSzPts val="1400"/>
              <a:buFont typeface="Arial"/>
              <a:buChar char="■"/>
              <a:defRPr/>
            </a:lvl9pPr>
          </a:lstStyle>
          <a:p/>
        </p:txBody>
      </p:sp>
      <p:sp>
        <p:nvSpPr>
          <p:cNvPr id="85" name="Google Shape;85;p21"/>
          <p:cNvSpPr txBox="1"/>
          <p:nvPr>
            <p:ph idx="12" type="sldNum"/>
          </p:nvPr>
        </p:nvSpPr>
        <p:spPr>
          <a:xfrm>
            <a:off x="8472458" y="4663217"/>
            <a:ext cx="548688" cy="393609"/>
          </a:xfrm>
          <a:prstGeom prst="rect">
            <a:avLst/>
          </a:prstGeom>
          <a:noFill/>
          <a:ln>
            <a:noFill/>
          </a:ln>
        </p:spPr>
        <p:txBody>
          <a:bodyPr anchorCtr="0" anchor="ctr" bIns="93125" lIns="93125" spcFirstLastPara="1" rIns="93125" wrap="square" tIns="93125">
            <a:noAutofit/>
          </a:bodyPr>
          <a:lstStyle>
            <a:lvl1pPr indent="0" lvl="0" marL="0" algn="l">
              <a:lnSpc>
                <a:spcPct val="100000"/>
              </a:lnSpc>
              <a:spcBef>
                <a:spcPts val="0"/>
              </a:spcBef>
              <a:spcAft>
                <a:spcPts val="0"/>
              </a:spcAft>
              <a:buClr>
                <a:srgbClr val="000000"/>
              </a:buClr>
              <a:buSzPts val="300"/>
              <a:buFont typeface="Arial"/>
              <a:buNone/>
              <a:defRPr/>
            </a:lvl1pPr>
            <a:lvl2pPr indent="0" lvl="1" marL="0" algn="l">
              <a:lnSpc>
                <a:spcPct val="100000"/>
              </a:lnSpc>
              <a:spcBef>
                <a:spcPts val="0"/>
              </a:spcBef>
              <a:spcAft>
                <a:spcPts val="0"/>
              </a:spcAft>
              <a:buClr>
                <a:srgbClr val="000000"/>
              </a:buClr>
              <a:buSzPts val="300"/>
              <a:buFont typeface="Arial"/>
              <a:buNone/>
              <a:defRPr/>
            </a:lvl2pPr>
            <a:lvl3pPr indent="0" lvl="2" marL="0" algn="l">
              <a:lnSpc>
                <a:spcPct val="100000"/>
              </a:lnSpc>
              <a:spcBef>
                <a:spcPts val="0"/>
              </a:spcBef>
              <a:spcAft>
                <a:spcPts val="0"/>
              </a:spcAft>
              <a:buClr>
                <a:srgbClr val="000000"/>
              </a:buClr>
              <a:buSzPts val="300"/>
              <a:buFont typeface="Arial"/>
              <a:buNone/>
              <a:defRPr/>
            </a:lvl3pPr>
            <a:lvl4pPr indent="0" lvl="3" marL="0" algn="l">
              <a:lnSpc>
                <a:spcPct val="100000"/>
              </a:lnSpc>
              <a:spcBef>
                <a:spcPts val="0"/>
              </a:spcBef>
              <a:spcAft>
                <a:spcPts val="0"/>
              </a:spcAft>
              <a:buClr>
                <a:srgbClr val="000000"/>
              </a:buClr>
              <a:buSzPts val="300"/>
              <a:buFont typeface="Arial"/>
              <a:buNone/>
              <a:defRPr/>
            </a:lvl4pPr>
            <a:lvl5pPr indent="0" lvl="4" marL="0" algn="l">
              <a:lnSpc>
                <a:spcPct val="100000"/>
              </a:lnSpc>
              <a:spcBef>
                <a:spcPts val="0"/>
              </a:spcBef>
              <a:spcAft>
                <a:spcPts val="0"/>
              </a:spcAft>
              <a:buClr>
                <a:srgbClr val="000000"/>
              </a:buClr>
              <a:buSzPts val="300"/>
              <a:buFont typeface="Arial"/>
              <a:buNone/>
              <a:defRPr/>
            </a:lvl5pPr>
            <a:lvl6pPr indent="0" lvl="5" marL="0" algn="l">
              <a:lnSpc>
                <a:spcPct val="100000"/>
              </a:lnSpc>
              <a:spcBef>
                <a:spcPts val="0"/>
              </a:spcBef>
              <a:spcAft>
                <a:spcPts val="0"/>
              </a:spcAft>
              <a:buClr>
                <a:srgbClr val="000000"/>
              </a:buClr>
              <a:buSzPts val="300"/>
              <a:buFont typeface="Arial"/>
              <a:buNone/>
              <a:defRPr/>
            </a:lvl6pPr>
            <a:lvl7pPr indent="0" lvl="6" marL="0" algn="l">
              <a:lnSpc>
                <a:spcPct val="100000"/>
              </a:lnSpc>
              <a:spcBef>
                <a:spcPts val="0"/>
              </a:spcBef>
              <a:spcAft>
                <a:spcPts val="0"/>
              </a:spcAft>
              <a:buClr>
                <a:srgbClr val="000000"/>
              </a:buClr>
              <a:buSzPts val="300"/>
              <a:buFont typeface="Arial"/>
              <a:buNone/>
              <a:defRPr/>
            </a:lvl7pPr>
            <a:lvl8pPr indent="0" lvl="7" marL="0" algn="l">
              <a:lnSpc>
                <a:spcPct val="100000"/>
              </a:lnSpc>
              <a:spcBef>
                <a:spcPts val="0"/>
              </a:spcBef>
              <a:spcAft>
                <a:spcPts val="0"/>
              </a:spcAft>
              <a:buClr>
                <a:srgbClr val="000000"/>
              </a:buClr>
              <a:buSzPts val="300"/>
              <a:buFont typeface="Arial"/>
              <a:buNone/>
              <a:defRPr/>
            </a:lvl8pPr>
            <a:lvl9pPr indent="0" lvl="8" marL="0" algn="l">
              <a:lnSpc>
                <a:spcPct val="100000"/>
              </a:lnSpc>
              <a:spcBef>
                <a:spcPts val="0"/>
              </a:spcBef>
              <a:spcAft>
                <a:spcPts val="0"/>
              </a:spcAft>
              <a:buClr>
                <a:srgbClr val="000000"/>
              </a:buClr>
              <a:buSzPts val="300"/>
              <a:buFont typeface="Arial"/>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
    <p:spTree>
      <p:nvGrpSpPr>
        <p:cNvPr id="86" name="Shape 86"/>
        <p:cNvGrpSpPr/>
        <p:nvPr/>
      </p:nvGrpSpPr>
      <p:grpSpPr>
        <a:xfrm>
          <a:off x="0" y="0"/>
          <a:ext cx="0" cy="0"/>
          <a:chOff x="0" y="0"/>
          <a:chExt cx="0" cy="0"/>
        </a:xfrm>
      </p:grpSpPr>
      <p:sp>
        <p:nvSpPr>
          <p:cNvPr id="87" name="Google Shape;87;p22"/>
          <p:cNvSpPr txBox="1"/>
          <p:nvPr>
            <p:ph idx="1" type="body"/>
          </p:nvPr>
        </p:nvSpPr>
        <p:spPr>
          <a:xfrm>
            <a:off x="311700" y="4230575"/>
            <a:ext cx="5998812" cy="605109"/>
          </a:xfrm>
          <a:prstGeom prst="rect">
            <a:avLst/>
          </a:prstGeom>
          <a:noFill/>
          <a:ln>
            <a:noFill/>
          </a:ln>
        </p:spPr>
        <p:txBody>
          <a:bodyPr anchorCtr="0" anchor="ctr" bIns="93125" lIns="93125" spcFirstLastPara="1" rIns="93125" wrap="square" tIns="93125">
            <a:noAutofit/>
          </a:bodyPr>
          <a:lstStyle>
            <a:lvl1pPr indent="-342900" lvl="0" marL="457200" algn="l">
              <a:lnSpc>
                <a:spcPct val="100000"/>
              </a:lnSpc>
              <a:spcBef>
                <a:spcPts val="0"/>
              </a:spcBef>
              <a:spcAft>
                <a:spcPts val="0"/>
              </a:spcAft>
              <a:buSzPts val="1800"/>
              <a:buFont typeface="Arial"/>
              <a:buChar char="●"/>
              <a:defRPr/>
            </a:lvl1pPr>
            <a:lvl2pPr indent="-247650" lvl="1" marL="914400" algn="l">
              <a:lnSpc>
                <a:spcPct val="115000"/>
              </a:lnSpc>
              <a:spcBef>
                <a:spcPts val="0"/>
              </a:spcBef>
              <a:spcAft>
                <a:spcPts val="0"/>
              </a:spcAft>
              <a:buSzPts val="300"/>
              <a:buChar char="○"/>
              <a:defRPr/>
            </a:lvl2pPr>
            <a:lvl3pPr indent="-247650" lvl="2" marL="1371600" algn="l">
              <a:lnSpc>
                <a:spcPct val="115000"/>
              </a:lnSpc>
              <a:spcBef>
                <a:spcPts val="1600"/>
              </a:spcBef>
              <a:spcAft>
                <a:spcPts val="0"/>
              </a:spcAft>
              <a:buSzPts val="300"/>
              <a:buChar char="■"/>
              <a:defRPr/>
            </a:lvl3pPr>
            <a:lvl4pPr indent="-247650" lvl="3" marL="1828800" algn="l">
              <a:lnSpc>
                <a:spcPct val="115000"/>
              </a:lnSpc>
              <a:spcBef>
                <a:spcPts val="1600"/>
              </a:spcBef>
              <a:spcAft>
                <a:spcPts val="0"/>
              </a:spcAft>
              <a:buSzPts val="300"/>
              <a:buChar char="●"/>
              <a:defRPr/>
            </a:lvl4pPr>
            <a:lvl5pPr indent="-247650" lvl="4" marL="2286000" algn="l">
              <a:lnSpc>
                <a:spcPct val="115000"/>
              </a:lnSpc>
              <a:spcBef>
                <a:spcPts val="1600"/>
              </a:spcBef>
              <a:spcAft>
                <a:spcPts val="0"/>
              </a:spcAft>
              <a:buSzPts val="300"/>
              <a:buChar char="○"/>
              <a:defRPr/>
            </a:lvl5pPr>
            <a:lvl6pPr indent="-247650" lvl="5" marL="2743200" algn="l">
              <a:lnSpc>
                <a:spcPct val="115000"/>
              </a:lnSpc>
              <a:spcBef>
                <a:spcPts val="1600"/>
              </a:spcBef>
              <a:spcAft>
                <a:spcPts val="0"/>
              </a:spcAft>
              <a:buSzPts val="300"/>
              <a:buChar char="■"/>
              <a:defRPr/>
            </a:lvl6pPr>
            <a:lvl7pPr indent="-247650" lvl="6" marL="3200400" algn="l">
              <a:lnSpc>
                <a:spcPct val="115000"/>
              </a:lnSpc>
              <a:spcBef>
                <a:spcPts val="1600"/>
              </a:spcBef>
              <a:spcAft>
                <a:spcPts val="0"/>
              </a:spcAft>
              <a:buSzPts val="300"/>
              <a:buChar char="●"/>
              <a:defRPr/>
            </a:lvl7pPr>
            <a:lvl8pPr indent="-247650" lvl="7" marL="3657600" algn="l">
              <a:lnSpc>
                <a:spcPct val="115000"/>
              </a:lnSpc>
              <a:spcBef>
                <a:spcPts val="1600"/>
              </a:spcBef>
              <a:spcAft>
                <a:spcPts val="0"/>
              </a:spcAft>
              <a:buSzPts val="300"/>
              <a:buChar char="○"/>
              <a:defRPr/>
            </a:lvl8pPr>
            <a:lvl9pPr indent="-247650" lvl="8" marL="4114800" algn="l">
              <a:lnSpc>
                <a:spcPct val="115000"/>
              </a:lnSpc>
              <a:spcBef>
                <a:spcPts val="1600"/>
              </a:spcBef>
              <a:spcAft>
                <a:spcPts val="1600"/>
              </a:spcAft>
              <a:buSzPts val="300"/>
              <a:buChar char="■"/>
              <a:defRPr/>
            </a:lvl9pPr>
          </a:lstStyle>
          <a:p/>
        </p:txBody>
      </p:sp>
      <p:sp>
        <p:nvSpPr>
          <p:cNvPr id="88" name="Google Shape;88;p22"/>
          <p:cNvSpPr txBox="1"/>
          <p:nvPr>
            <p:ph idx="12" type="sldNum"/>
          </p:nvPr>
        </p:nvSpPr>
        <p:spPr>
          <a:xfrm>
            <a:off x="8472458" y="4663217"/>
            <a:ext cx="548688" cy="393609"/>
          </a:xfrm>
          <a:prstGeom prst="rect">
            <a:avLst/>
          </a:prstGeom>
          <a:noFill/>
          <a:ln>
            <a:noFill/>
          </a:ln>
        </p:spPr>
        <p:txBody>
          <a:bodyPr anchorCtr="0" anchor="ctr" bIns="93125" lIns="93125" spcFirstLastPara="1" rIns="93125" wrap="square" tIns="93125">
            <a:noAutofit/>
          </a:bodyPr>
          <a:lstStyle>
            <a:lvl1pPr indent="0" lvl="0" marL="0" algn="l">
              <a:lnSpc>
                <a:spcPct val="100000"/>
              </a:lnSpc>
              <a:spcBef>
                <a:spcPts val="0"/>
              </a:spcBef>
              <a:spcAft>
                <a:spcPts val="0"/>
              </a:spcAft>
              <a:buClr>
                <a:srgbClr val="000000"/>
              </a:buClr>
              <a:buSzPts val="300"/>
              <a:buFont typeface="Arial"/>
              <a:buNone/>
              <a:defRPr/>
            </a:lvl1pPr>
            <a:lvl2pPr indent="0" lvl="1" marL="0" algn="l">
              <a:lnSpc>
                <a:spcPct val="100000"/>
              </a:lnSpc>
              <a:spcBef>
                <a:spcPts val="0"/>
              </a:spcBef>
              <a:spcAft>
                <a:spcPts val="0"/>
              </a:spcAft>
              <a:buClr>
                <a:srgbClr val="000000"/>
              </a:buClr>
              <a:buSzPts val="300"/>
              <a:buFont typeface="Arial"/>
              <a:buNone/>
              <a:defRPr/>
            </a:lvl2pPr>
            <a:lvl3pPr indent="0" lvl="2" marL="0" algn="l">
              <a:lnSpc>
                <a:spcPct val="100000"/>
              </a:lnSpc>
              <a:spcBef>
                <a:spcPts val="0"/>
              </a:spcBef>
              <a:spcAft>
                <a:spcPts val="0"/>
              </a:spcAft>
              <a:buClr>
                <a:srgbClr val="000000"/>
              </a:buClr>
              <a:buSzPts val="300"/>
              <a:buFont typeface="Arial"/>
              <a:buNone/>
              <a:defRPr/>
            </a:lvl3pPr>
            <a:lvl4pPr indent="0" lvl="3" marL="0" algn="l">
              <a:lnSpc>
                <a:spcPct val="100000"/>
              </a:lnSpc>
              <a:spcBef>
                <a:spcPts val="0"/>
              </a:spcBef>
              <a:spcAft>
                <a:spcPts val="0"/>
              </a:spcAft>
              <a:buClr>
                <a:srgbClr val="000000"/>
              </a:buClr>
              <a:buSzPts val="300"/>
              <a:buFont typeface="Arial"/>
              <a:buNone/>
              <a:defRPr/>
            </a:lvl4pPr>
            <a:lvl5pPr indent="0" lvl="4" marL="0" algn="l">
              <a:lnSpc>
                <a:spcPct val="100000"/>
              </a:lnSpc>
              <a:spcBef>
                <a:spcPts val="0"/>
              </a:spcBef>
              <a:spcAft>
                <a:spcPts val="0"/>
              </a:spcAft>
              <a:buClr>
                <a:srgbClr val="000000"/>
              </a:buClr>
              <a:buSzPts val="300"/>
              <a:buFont typeface="Arial"/>
              <a:buNone/>
              <a:defRPr/>
            </a:lvl5pPr>
            <a:lvl6pPr indent="0" lvl="5" marL="0" algn="l">
              <a:lnSpc>
                <a:spcPct val="100000"/>
              </a:lnSpc>
              <a:spcBef>
                <a:spcPts val="0"/>
              </a:spcBef>
              <a:spcAft>
                <a:spcPts val="0"/>
              </a:spcAft>
              <a:buClr>
                <a:srgbClr val="000000"/>
              </a:buClr>
              <a:buSzPts val="300"/>
              <a:buFont typeface="Arial"/>
              <a:buNone/>
              <a:defRPr/>
            </a:lvl6pPr>
            <a:lvl7pPr indent="0" lvl="6" marL="0" algn="l">
              <a:lnSpc>
                <a:spcPct val="100000"/>
              </a:lnSpc>
              <a:spcBef>
                <a:spcPts val="0"/>
              </a:spcBef>
              <a:spcAft>
                <a:spcPts val="0"/>
              </a:spcAft>
              <a:buClr>
                <a:srgbClr val="000000"/>
              </a:buClr>
              <a:buSzPts val="300"/>
              <a:buFont typeface="Arial"/>
              <a:buNone/>
              <a:defRPr/>
            </a:lvl7pPr>
            <a:lvl8pPr indent="0" lvl="7" marL="0" algn="l">
              <a:lnSpc>
                <a:spcPct val="100000"/>
              </a:lnSpc>
              <a:spcBef>
                <a:spcPts val="0"/>
              </a:spcBef>
              <a:spcAft>
                <a:spcPts val="0"/>
              </a:spcAft>
              <a:buClr>
                <a:srgbClr val="000000"/>
              </a:buClr>
              <a:buSzPts val="300"/>
              <a:buFont typeface="Arial"/>
              <a:buNone/>
              <a:defRPr/>
            </a:lvl8pPr>
            <a:lvl9pPr indent="0" lvl="8" marL="0" algn="l">
              <a:lnSpc>
                <a:spcPct val="100000"/>
              </a:lnSpc>
              <a:spcBef>
                <a:spcPts val="0"/>
              </a:spcBef>
              <a:spcAft>
                <a:spcPts val="0"/>
              </a:spcAft>
              <a:buClr>
                <a:srgbClr val="000000"/>
              </a:buClr>
              <a:buSzPts val="300"/>
              <a:buFont typeface="Arial"/>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 number">
    <p:spTree>
      <p:nvGrpSpPr>
        <p:cNvPr id="89" name="Shape 89"/>
        <p:cNvGrpSpPr/>
        <p:nvPr/>
      </p:nvGrpSpPr>
      <p:grpSpPr>
        <a:xfrm>
          <a:off x="0" y="0"/>
          <a:ext cx="0" cy="0"/>
          <a:chOff x="0" y="0"/>
          <a:chExt cx="0" cy="0"/>
        </a:xfrm>
      </p:grpSpPr>
      <p:sp>
        <p:nvSpPr>
          <p:cNvPr id="90" name="Google Shape;90;p23"/>
          <p:cNvSpPr txBox="1"/>
          <p:nvPr>
            <p:ph type="title"/>
          </p:nvPr>
        </p:nvSpPr>
        <p:spPr>
          <a:xfrm>
            <a:off x="311700" y="1106125"/>
            <a:ext cx="8520625" cy="1963500"/>
          </a:xfrm>
          <a:prstGeom prst="rect">
            <a:avLst/>
          </a:prstGeom>
          <a:noFill/>
          <a:ln>
            <a:noFill/>
          </a:ln>
        </p:spPr>
        <p:txBody>
          <a:bodyPr anchorCtr="0" anchor="b" bIns="93125" lIns="93125" spcFirstLastPara="1" rIns="93125" wrap="square" tIns="93125">
            <a:noAutofit/>
          </a:bodyPr>
          <a:lstStyle>
            <a:lvl1pPr lvl="0" algn="ctr">
              <a:lnSpc>
                <a:spcPct val="100000"/>
              </a:lnSpc>
              <a:spcBef>
                <a:spcPts val="0"/>
              </a:spcBef>
              <a:spcAft>
                <a:spcPts val="0"/>
              </a:spcAft>
              <a:buSzPts val="12200"/>
              <a:buFont typeface="Arial"/>
              <a:buNone/>
              <a:defRPr sz="12200"/>
            </a:lvl1pPr>
            <a:lvl2pPr lvl="1" algn="ctr">
              <a:spcBef>
                <a:spcPts val="0"/>
              </a:spcBef>
              <a:spcAft>
                <a:spcPts val="0"/>
              </a:spcAft>
              <a:buSzPts val="12200"/>
              <a:buNone/>
              <a:defRPr sz="12200"/>
            </a:lvl2pPr>
            <a:lvl3pPr lvl="2" algn="ctr">
              <a:spcBef>
                <a:spcPts val="0"/>
              </a:spcBef>
              <a:spcAft>
                <a:spcPts val="0"/>
              </a:spcAft>
              <a:buSzPts val="12200"/>
              <a:buNone/>
              <a:defRPr sz="12200"/>
            </a:lvl3pPr>
            <a:lvl4pPr lvl="3" algn="ctr">
              <a:spcBef>
                <a:spcPts val="0"/>
              </a:spcBef>
              <a:spcAft>
                <a:spcPts val="0"/>
              </a:spcAft>
              <a:buSzPts val="12200"/>
              <a:buNone/>
              <a:defRPr sz="12200"/>
            </a:lvl4pPr>
            <a:lvl5pPr lvl="4" algn="ctr">
              <a:spcBef>
                <a:spcPts val="0"/>
              </a:spcBef>
              <a:spcAft>
                <a:spcPts val="0"/>
              </a:spcAft>
              <a:buSzPts val="12200"/>
              <a:buNone/>
              <a:defRPr sz="12200"/>
            </a:lvl5pPr>
            <a:lvl6pPr lvl="5" algn="ctr">
              <a:spcBef>
                <a:spcPts val="0"/>
              </a:spcBef>
              <a:spcAft>
                <a:spcPts val="0"/>
              </a:spcAft>
              <a:buSzPts val="12200"/>
              <a:buNone/>
              <a:defRPr sz="12200"/>
            </a:lvl6pPr>
            <a:lvl7pPr lvl="6" algn="ctr">
              <a:spcBef>
                <a:spcPts val="0"/>
              </a:spcBef>
              <a:spcAft>
                <a:spcPts val="0"/>
              </a:spcAft>
              <a:buSzPts val="12200"/>
              <a:buNone/>
              <a:defRPr sz="12200"/>
            </a:lvl7pPr>
            <a:lvl8pPr lvl="7" algn="ctr">
              <a:spcBef>
                <a:spcPts val="0"/>
              </a:spcBef>
              <a:spcAft>
                <a:spcPts val="0"/>
              </a:spcAft>
              <a:buSzPts val="12200"/>
              <a:buNone/>
              <a:defRPr sz="12200"/>
            </a:lvl8pPr>
            <a:lvl9pPr lvl="8" algn="ctr">
              <a:spcBef>
                <a:spcPts val="0"/>
              </a:spcBef>
              <a:spcAft>
                <a:spcPts val="0"/>
              </a:spcAft>
              <a:buSzPts val="12200"/>
              <a:buNone/>
              <a:defRPr sz="12200"/>
            </a:lvl9pPr>
          </a:lstStyle>
          <a:p/>
        </p:txBody>
      </p:sp>
      <p:sp>
        <p:nvSpPr>
          <p:cNvPr id="91" name="Google Shape;91;p23"/>
          <p:cNvSpPr txBox="1"/>
          <p:nvPr>
            <p:ph idx="1" type="body"/>
          </p:nvPr>
        </p:nvSpPr>
        <p:spPr>
          <a:xfrm>
            <a:off x="311700" y="3152225"/>
            <a:ext cx="8520625" cy="1300781"/>
          </a:xfrm>
          <a:prstGeom prst="rect">
            <a:avLst/>
          </a:prstGeom>
          <a:noFill/>
          <a:ln>
            <a:noFill/>
          </a:ln>
        </p:spPr>
        <p:txBody>
          <a:bodyPr anchorCtr="0" anchor="t" bIns="93125" lIns="93125" spcFirstLastPara="1" rIns="93125" wrap="square" tIns="93125">
            <a:noAutofit/>
          </a:bodyPr>
          <a:lstStyle>
            <a:lvl1pPr indent="-342900" lvl="0" marL="457200" algn="ctr">
              <a:lnSpc>
                <a:spcPct val="115000"/>
              </a:lnSpc>
              <a:spcBef>
                <a:spcPts val="0"/>
              </a:spcBef>
              <a:spcAft>
                <a:spcPts val="0"/>
              </a:spcAft>
              <a:buSzPts val="1800"/>
              <a:buFont typeface="Arial"/>
              <a:buChar char="●"/>
              <a:defRPr/>
            </a:lvl1pPr>
            <a:lvl2pPr indent="-317500" lvl="1" marL="914400" algn="ctr">
              <a:lnSpc>
                <a:spcPct val="115000"/>
              </a:lnSpc>
              <a:spcBef>
                <a:spcPts val="1600"/>
              </a:spcBef>
              <a:spcAft>
                <a:spcPts val="0"/>
              </a:spcAft>
              <a:buSzPts val="1400"/>
              <a:buFont typeface="Arial"/>
              <a:buChar char="○"/>
              <a:defRPr/>
            </a:lvl2pPr>
            <a:lvl3pPr indent="-317500" lvl="2" marL="1371600" algn="ctr">
              <a:lnSpc>
                <a:spcPct val="115000"/>
              </a:lnSpc>
              <a:spcBef>
                <a:spcPts val="1600"/>
              </a:spcBef>
              <a:spcAft>
                <a:spcPts val="0"/>
              </a:spcAft>
              <a:buSzPts val="1400"/>
              <a:buFont typeface="Arial"/>
              <a:buChar char="■"/>
              <a:defRPr/>
            </a:lvl3pPr>
            <a:lvl4pPr indent="-317500" lvl="3" marL="1828800" algn="ctr">
              <a:lnSpc>
                <a:spcPct val="115000"/>
              </a:lnSpc>
              <a:spcBef>
                <a:spcPts val="1600"/>
              </a:spcBef>
              <a:spcAft>
                <a:spcPts val="0"/>
              </a:spcAft>
              <a:buSzPts val="1400"/>
              <a:buFont typeface="Arial"/>
              <a:buChar char="●"/>
              <a:defRPr/>
            </a:lvl4pPr>
            <a:lvl5pPr indent="-317500" lvl="4" marL="2286000" algn="ctr">
              <a:lnSpc>
                <a:spcPct val="115000"/>
              </a:lnSpc>
              <a:spcBef>
                <a:spcPts val="1600"/>
              </a:spcBef>
              <a:spcAft>
                <a:spcPts val="0"/>
              </a:spcAft>
              <a:buSzPts val="1400"/>
              <a:buFont typeface="Arial"/>
              <a:buChar char="○"/>
              <a:defRPr/>
            </a:lvl5pPr>
            <a:lvl6pPr indent="-317500" lvl="5" marL="2743200" algn="ctr">
              <a:lnSpc>
                <a:spcPct val="115000"/>
              </a:lnSpc>
              <a:spcBef>
                <a:spcPts val="1600"/>
              </a:spcBef>
              <a:spcAft>
                <a:spcPts val="0"/>
              </a:spcAft>
              <a:buSzPts val="1400"/>
              <a:buFont typeface="Arial"/>
              <a:buChar char="■"/>
              <a:defRPr/>
            </a:lvl6pPr>
            <a:lvl7pPr indent="-317500" lvl="6" marL="3200400" algn="ctr">
              <a:lnSpc>
                <a:spcPct val="115000"/>
              </a:lnSpc>
              <a:spcBef>
                <a:spcPts val="1600"/>
              </a:spcBef>
              <a:spcAft>
                <a:spcPts val="0"/>
              </a:spcAft>
              <a:buSzPts val="1400"/>
              <a:buFont typeface="Arial"/>
              <a:buChar char="●"/>
              <a:defRPr/>
            </a:lvl7pPr>
            <a:lvl8pPr indent="-317500" lvl="7" marL="3657600" algn="ctr">
              <a:lnSpc>
                <a:spcPct val="115000"/>
              </a:lnSpc>
              <a:spcBef>
                <a:spcPts val="1600"/>
              </a:spcBef>
              <a:spcAft>
                <a:spcPts val="0"/>
              </a:spcAft>
              <a:buSzPts val="1400"/>
              <a:buFont typeface="Arial"/>
              <a:buChar char="○"/>
              <a:defRPr/>
            </a:lvl8pPr>
            <a:lvl9pPr indent="-317500" lvl="8" marL="4114800" algn="ctr">
              <a:lnSpc>
                <a:spcPct val="115000"/>
              </a:lnSpc>
              <a:spcBef>
                <a:spcPts val="1600"/>
              </a:spcBef>
              <a:spcAft>
                <a:spcPts val="1600"/>
              </a:spcAft>
              <a:buSzPts val="1400"/>
              <a:buFont typeface="Arial"/>
              <a:buChar char="■"/>
              <a:defRPr/>
            </a:lvl9pPr>
          </a:lstStyle>
          <a:p/>
        </p:txBody>
      </p:sp>
      <p:sp>
        <p:nvSpPr>
          <p:cNvPr id="92" name="Google Shape;92;p23"/>
          <p:cNvSpPr txBox="1"/>
          <p:nvPr>
            <p:ph idx="12" type="sldNum"/>
          </p:nvPr>
        </p:nvSpPr>
        <p:spPr>
          <a:xfrm>
            <a:off x="8472458" y="4663217"/>
            <a:ext cx="548688" cy="393609"/>
          </a:xfrm>
          <a:prstGeom prst="rect">
            <a:avLst/>
          </a:prstGeom>
          <a:noFill/>
          <a:ln>
            <a:noFill/>
          </a:ln>
        </p:spPr>
        <p:txBody>
          <a:bodyPr anchorCtr="0" anchor="ctr" bIns="93125" lIns="93125" spcFirstLastPara="1" rIns="93125" wrap="square" tIns="93125">
            <a:noAutofit/>
          </a:bodyPr>
          <a:lstStyle>
            <a:lvl1pPr indent="0" lvl="0" marL="0" algn="l">
              <a:lnSpc>
                <a:spcPct val="100000"/>
              </a:lnSpc>
              <a:spcBef>
                <a:spcPts val="0"/>
              </a:spcBef>
              <a:spcAft>
                <a:spcPts val="0"/>
              </a:spcAft>
              <a:buClr>
                <a:srgbClr val="000000"/>
              </a:buClr>
              <a:buSzPts val="300"/>
              <a:buFont typeface="Arial"/>
              <a:buNone/>
              <a:defRPr/>
            </a:lvl1pPr>
            <a:lvl2pPr indent="0" lvl="1" marL="0" algn="l">
              <a:lnSpc>
                <a:spcPct val="100000"/>
              </a:lnSpc>
              <a:spcBef>
                <a:spcPts val="0"/>
              </a:spcBef>
              <a:spcAft>
                <a:spcPts val="0"/>
              </a:spcAft>
              <a:buClr>
                <a:srgbClr val="000000"/>
              </a:buClr>
              <a:buSzPts val="300"/>
              <a:buFont typeface="Arial"/>
              <a:buNone/>
              <a:defRPr/>
            </a:lvl2pPr>
            <a:lvl3pPr indent="0" lvl="2" marL="0" algn="l">
              <a:lnSpc>
                <a:spcPct val="100000"/>
              </a:lnSpc>
              <a:spcBef>
                <a:spcPts val="0"/>
              </a:spcBef>
              <a:spcAft>
                <a:spcPts val="0"/>
              </a:spcAft>
              <a:buClr>
                <a:srgbClr val="000000"/>
              </a:buClr>
              <a:buSzPts val="300"/>
              <a:buFont typeface="Arial"/>
              <a:buNone/>
              <a:defRPr/>
            </a:lvl3pPr>
            <a:lvl4pPr indent="0" lvl="3" marL="0" algn="l">
              <a:lnSpc>
                <a:spcPct val="100000"/>
              </a:lnSpc>
              <a:spcBef>
                <a:spcPts val="0"/>
              </a:spcBef>
              <a:spcAft>
                <a:spcPts val="0"/>
              </a:spcAft>
              <a:buClr>
                <a:srgbClr val="000000"/>
              </a:buClr>
              <a:buSzPts val="300"/>
              <a:buFont typeface="Arial"/>
              <a:buNone/>
              <a:defRPr/>
            </a:lvl4pPr>
            <a:lvl5pPr indent="0" lvl="4" marL="0" algn="l">
              <a:lnSpc>
                <a:spcPct val="100000"/>
              </a:lnSpc>
              <a:spcBef>
                <a:spcPts val="0"/>
              </a:spcBef>
              <a:spcAft>
                <a:spcPts val="0"/>
              </a:spcAft>
              <a:buClr>
                <a:srgbClr val="000000"/>
              </a:buClr>
              <a:buSzPts val="300"/>
              <a:buFont typeface="Arial"/>
              <a:buNone/>
              <a:defRPr/>
            </a:lvl5pPr>
            <a:lvl6pPr indent="0" lvl="5" marL="0" algn="l">
              <a:lnSpc>
                <a:spcPct val="100000"/>
              </a:lnSpc>
              <a:spcBef>
                <a:spcPts val="0"/>
              </a:spcBef>
              <a:spcAft>
                <a:spcPts val="0"/>
              </a:spcAft>
              <a:buClr>
                <a:srgbClr val="000000"/>
              </a:buClr>
              <a:buSzPts val="300"/>
              <a:buFont typeface="Arial"/>
              <a:buNone/>
              <a:defRPr/>
            </a:lvl6pPr>
            <a:lvl7pPr indent="0" lvl="6" marL="0" algn="l">
              <a:lnSpc>
                <a:spcPct val="100000"/>
              </a:lnSpc>
              <a:spcBef>
                <a:spcPts val="0"/>
              </a:spcBef>
              <a:spcAft>
                <a:spcPts val="0"/>
              </a:spcAft>
              <a:buClr>
                <a:srgbClr val="000000"/>
              </a:buClr>
              <a:buSzPts val="300"/>
              <a:buFont typeface="Arial"/>
              <a:buNone/>
              <a:defRPr/>
            </a:lvl7pPr>
            <a:lvl8pPr indent="0" lvl="7" marL="0" algn="l">
              <a:lnSpc>
                <a:spcPct val="100000"/>
              </a:lnSpc>
              <a:spcBef>
                <a:spcPts val="0"/>
              </a:spcBef>
              <a:spcAft>
                <a:spcPts val="0"/>
              </a:spcAft>
              <a:buClr>
                <a:srgbClr val="000000"/>
              </a:buClr>
              <a:buSzPts val="300"/>
              <a:buFont typeface="Arial"/>
              <a:buNone/>
              <a:defRPr/>
            </a:lvl8pPr>
            <a:lvl9pPr indent="0" lvl="8" marL="0" algn="l">
              <a:lnSpc>
                <a:spcPct val="100000"/>
              </a:lnSpc>
              <a:spcBef>
                <a:spcPts val="0"/>
              </a:spcBef>
              <a:spcAft>
                <a:spcPts val="0"/>
              </a:spcAft>
              <a:buClr>
                <a:srgbClr val="000000"/>
              </a:buClr>
              <a:buSzPts val="300"/>
              <a:buFont typeface="Arial"/>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3" name="Shape 93"/>
        <p:cNvGrpSpPr/>
        <p:nvPr/>
      </p:nvGrpSpPr>
      <p:grpSpPr>
        <a:xfrm>
          <a:off x="0" y="0"/>
          <a:ext cx="0" cy="0"/>
          <a:chOff x="0" y="0"/>
          <a:chExt cx="0" cy="0"/>
        </a:xfrm>
      </p:grpSpPr>
      <p:sp>
        <p:nvSpPr>
          <p:cNvPr id="94" name="Google Shape;94;p24"/>
          <p:cNvSpPr txBox="1"/>
          <p:nvPr>
            <p:ph idx="12" type="sldNum"/>
          </p:nvPr>
        </p:nvSpPr>
        <p:spPr>
          <a:xfrm>
            <a:off x="8472458" y="4663217"/>
            <a:ext cx="548688" cy="393609"/>
          </a:xfrm>
          <a:prstGeom prst="rect">
            <a:avLst/>
          </a:prstGeom>
          <a:noFill/>
          <a:ln>
            <a:noFill/>
          </a:ln>
        </p:spPr>
        <p:txBody>
          <a:bodyPr anchorCtr="0" anchor="ctr" bIns="93125" lIns="93125" spcFirstLastPara="1" rIns="93125" wrap="square" tIns="93125">
            <a:noAutofit/>
          </a:bodyPr>
          <a:lstStyle>
            <a:lvl1pPr indent="0" lvl="0" marL="0" algn="l">
              <a:lnSpc>
                <a:spcPct val="100000"/>
              </a:lnSpc>
              <a:spcBef>
                <a:spcPts val="0"/>
              </a:spcBef>
              <a:spcAft>
                <a:spcPts val="0"/>
              </a:spcAft>
              <a:buClr>
                <a:srgbClr val="000000"/>
              </a:buClr>
              <a:buSzPts val="300"/>
              <a:buFont typeface="Arial"/>
              <a:buNone/>
              <a:defRPr/>
            </a:lvl1pPr>
            <a:lvl2pPr indent="0" lvl="1" marL="0" algn="l">
              <a:lnSpc>
                <a:spcPct val="100000"/>
              </a:lnSpc>
              <a:spcBef>
                <a:spcPts val="0"/>
              </a:spcBef>
              <a:spcAft>
                <a:spcPts val="0"/>
              </a:spcAft>
              <a:buClr>
                <a:srgbClr val="000000"/>
              </a:buClr>
              <a:buSzPts val="300"/>
              <a:buFont typeface="Arial"/>
              <a:buNone/>
              <a:defRPr/>
            </a:lvl2pPr>
            <a:lvl3pPr indent="0" lvl="2" marL="0" algn="l">
              <a:lnSpc>
                <a:spcPct val="100000"/>
              </a:lnSpc>
              <a:spcBef>
                <a:spcPts val="0"/>
              </a:spcBef>
              <a:spcAft>
                <a:spcPts val="0"/>
              </a:spcAft>
              <a:buClr>
                <a:srgbClr val="000000"/>
              </a:buClr>
              <a:buSzPts val="300"/>
              <a:buFont typeface="Arial"/>
              <a:buNone/>
              <a:defRPr/>
            </a:lvl3pPr>
            <a:lvl4pPr indent="0" lvl="3" marL="0" algn="l">
              <a:lnSpc>
                <a:spcPct val="100000"/>
              </a:lnSpc>
              <a:spcBef>
                <a:spcPts val="0"/>
              </a:spcBef>
              <a:spcAft>
                <a:spcPts val="0"/>
              </a:spcAft>
              <a:buClr>
                <a:srgbClr val="000000"/>
              </a:buClr>
              <a:buSzPts val="300"/>
              <a:buFont typeface="Arial"/>
              <a:buNone/>
              <a:defRPr/>
            </a:lvl4pPr>
            <a:lvl5pPr indent="0" lvl="4" marL="0" algn="l">
              <a:lnSpc>
                <a:spcPct val="100000"/>
              </a:lnSpc>
              <a:spcBef>
                <a:spcPts val="0"/>
              </a:spcBef>
              <a:spcAft>
                <a:spcPts val="0"/>
              </a:spcAft>
              <a:buClr>
                <a:srgbClr val="000000"/>
              </a:buClr>
              <a:buSzPts val="300"/>
              <a:buFont typeface="Arial"/>
              <a:buNone/>
              <a:defRPr/>
            </a:lvl5pPr>
            <a:lvl6pPr indent="0" lvl="5" marL="0" algn="l">
              <a:lnSpc>
                <a:spcPct val="100000"/>
              </a:lnSpc>
              <a:spcBef>
                <a:spcPts val="0"/>
              </a:spcBef>
              <a:spcAft>
                <a:spcPts val="0"/>
              </a:spcAft>
              <a:buClr>
                <a:srgbClr val="000000"/>
              </a:buClr>
              <a:buSzPts val="300"/>
              <a:buFont typeface="Arial"/>
              <a:buNone/>
              <a:defRPr/>
            </a:lvl6pPr>
            <a:lvl7pPr indent="0" lvl="6" marL="0" algn="l">
              <a:lnSpc>
                <a:spcPct val="100000"/>
              </a:lnSpc>
              <a:spcBef>
                <a:spcPts val="0"/>
              </a:spcBef>
              <a:spcAft>
                <a:spcPts val="0"/>
              </a:spcAft>
              <a:buClr>
                <a:srgbClr val="000000"/>
              </a:buClr>
              <a:buSzPts val="300"/>
              <a:buFont typeface="Arial"/>
              <a:buNone/>
              <a:defRPr/>
            </a:lvl7pPr>
            <a:lvl8pPr indent="0" lvl="7" marL="0" algn="l">
              <a:lnSpc>
                <a:spcPct val="100000"/>
              </a:lnSpc>
              <a:spcBef>
                <a:spcPts val="0"/>
              </a:spcBef>
              <a:spcAft>
                <a:spcPts val="0"/>
              </a:spcAft>
              <a:buClr>
                <a:srgbClr val="000000"/>
              </a:buClr>
              <a:buSzPts val="300"/>
              <a:buFont typeface="Arial"/>
              <a:buNone/>
              <a:defRPr/>
            </a:lvl8pPr>
            <a:lvl9pPr indent="0" lvl="8" marL="0" algn="l">
              <a:lnSpc>
                <a:spcPct val="100000"/>
              </a:lnSpc>
              <a:spcBef>
                <a:spcPts val="0"/>
              </a:spcBef>
              <a:spcAft>
                <a:spcPts val="0"/>
              </a:spcAft>
              <a:buClr>
                <a:srgbClr val="000000"/>
              </a:buClr>
              <a:buSzPts val="300"/>
              <a:buFont typeface="Arial"/>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3.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311700" y="445025"/>
            <a:ext cx="8520625" cy="572719"/>
          </a:xfrm>
          <a:prstGeom prst="rect">
            <a:avLst/>
          </a:prstGeom>
          <a:noFill/>
          <a:ln>
            <a:noFill/>
          </a:ln>
        </p:spPr>
        <p:txBody>
          <a:bodyPr anchorCtr="0" anchor="t" bIns="93125" lIns="93125" spcFirstLastPara="1" rIns="93125" wrap="square" tIns="931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a:spcBef>
                <a:spcPts val="0"/>
              </a:spcBef>
              <a:spcAft>
                <a:spcPts val="0"/>
              </a:spcAft>
              <a:buClr>
                <a:schemeClr val="dk1"/>
              </a:buClr>
              <a:buSzPts val="2800"/>
              <a:buFont typeface="Arial"/>
              <a:buNone/>
              <a:defRPr sz="2800">
                <a:solidFill>
                  <a:schemeClr val="dk1"/>
                </a:solidFill>
              </a:defRPr>
            </a:lvl2pPr>
            <a:lvl3pPr lvl="2">
              <a:spcBef>
                <a:spcPts val="0"/>
              </a:spcBef>
              <a:spcAft>
                <a:spcPts val="0"/>
              </a:spcAft>
              <a:buClr>
                <a:schemeClr val="dk1"/>
              </a:buClr>
              <a:buSzPts val="2800"/>
              <a:buFont typeface="Arial"/>
              <a:buNone/>
              <a:defRPr sz="2800">
                <a:solidFill>
                  <a:schemeClr val="dk1"/>
                </a:solidFill>
              </a:defRPr>
            </a:lvl3pPr>
            <a:lvl4pPr lvl="3">
              <a:spcBef>
                <a:spcPts val="0"/>
              </a:spcBef>
              <a:spcAft>
                <a:spcPts val="0"/>
              </a:spcAft>
              <a:buClr>
                <a:schemeClr val="dk1"/>
              </a:buClr>
              <a:buSzPts val="2800"/>
              <a:buFont typeface="Arial"/>
              <a:buNone/>
              <a:defRPr sz="2800">
                <a:solidFill>
                  <a:schemeClr val="dk1"/>
                </a:solidFill>
              </a:defRPr>
            </a:lvl4pPr>
            <a:lvl5pPr lvl="4">
              <a:spcBef>
                <a:spcPts val="0"/>
              </a:spcBef>
              <a:spcAft>
                <a:spcPts val="0"/>
              </a:spcAft>
              <a:buClr>
                <a:schemeClr val="dk1"/>
              </a:buClr>
              <a:buSzPts val="2800"/>
              <a:buFont typeface="Arial"/>
              <a:buNone/>
              <a:defRPr sz="2800">
                <a:solidFill>
                  <a:schemeClr val="dk1"/>
                </a:solidFill>
              </a:defRPr>
            </a:lvl5pPr>
            <a:lvl6pPr lvl="5">
              <a:spcBef>
                <a:spcPts val="0"/>
              </a:spcBef>
              <a:spcAft>
                <a:spcPts val="0"/>
              </a:spcAft>
              <a:buClr>
                <a:schemeClr val="dk1"/>
              </a:buClr>
              <a:buSzPts val="2800"/>
              <a:buFont typeface="Arial"/>
              <a:buNone/>
              <a:defRPr sz="2800">
                <a:solidFill>
                  <a:schemeClr val="dk1"/>
                </a:solidFill>
              </a:defRPr>
            </a:lvl6pPr>
            <a:lvl7pPr lvl="6">
              <a:spcBef>
                <a:spcPts val="0"/>
              </a:spcBef>
              <a:spcAft>
                <a:spcPts val="0"/>
              </a:spcAft>
              <a:buClr>
                <a:schemeClr val="dk1"/>
              </a:buClr>
              <a:buSzPts val="2800"/>
              <a:buFont typeface="Arial"/>
              <a:buNone/>
              <a:defRPr sz="2800">
                <a:solidFill>
                  <a:schemeClr val="dk1"/>
                </a:solidFill>
              </a:defRPr>
            </a:lvl7pPr>
            <a:lvl8pPr lvl="7">
              <a:spcBef>
                <a:spcPts val="0"/>
              </a:spcBef>
              <a:spcAft>
                <a:spcPts val="0"/>
              </a:spcAft>
              <a:buClr>
                <a:schemeClr val="dk1"/>
              </a:buClr>
              <a:buSzPts val="2800"/>
              <a:buFont typeface="Arial"/>
              <a:buNone/>
              <a:defRPr sz="2800">
                <a:solidFill>
                  <a:schemeClr val="dk1"/>
                </a:solidFill>
              </a:defRPr>
            </a:lvl8pPr>
            <a:lvl9pPr lvl="8">
              <a:spcBef>
                <a:spcPts val="0"/>
              </a:spcBef>
              <a:spcAft>
                <a:spcPts val="0"/>
              </a:spcAft>
              <a:buClr>
                <a:schemeClr val="dk1"/>
              </a:buClr>
              <a:buSzPts val="2800"/>
              <a:buFont typeface="Arial"/>
              <a:buNone/>
              <a:defRPr sz="2800">
                <a:solidFill>
                  <a:schemeClr val="dk1"/>
                </a:solidFill>
              </a:defRPr>
            </a:lvl9pPr>
          </a:lstStyle>
          <a:p/>
        </p:txBody>
      </p:sp>
      <p:sp>
        <p:nvSpPr>
          <p:cNvPr id="52" name="Google Shape;52;p13"/>
          <p:cNvSpPr txBox="1"/>
          <p:nvPr>
            <p:ph idx="1" type="body"/>
          </p:nvPr>
        </p:nvSpPr>
        <p:spPr>
          <a:xfrm>
            <a:off x="311700" y="1152475"/>
            <a:ext cx="8520625" cy="3416391"/>
          </a:xfrm>
          <a:prstGeom prst="rect">
            <a:avLst/>
          </a:prstGeom>
          <a:noFill/>
          <a:ln>
            <a:noFill/>
          </a:ln>
        </p:spPr>
        <p:txBody>
          <a:bodyPr anchorCtr="0" anchor="t" bIns="93125" lIns="93125" spcFirstLastPara="1" rIns="93125" wrap="square" tIns="931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53" name="Google Shape;53;p13"/>
          <p:cNvSpPr txBox="1"/>
          <p:nvPr>
            <p:ph idx="12" type="sldNum"/>
          </p:nvPr>
        </p:nvSpPr>
        <p:spPr>
          <a:xfrm>
            <a:off x="8472458" y="4663217"/>
            <a:ext cx="548688" cy="393609"/>
          </a:xfrm>
          <a:prstGeom prst="rect">
            <a:avLst/>
          </a:prstGeom>
          <a:noFill/>
          <a:ln>
            <a:noFill/>
          </a:ln>
        </p:spPr>
        <p:txBody>
          <a:bodyPr anchorCtr="0" anchor="ctr" bIns="93125" lIns="93125" spcFirstLastPara="1" rIns="93125" wrap="square" tIns="93125">
            <a:noAutofit/>
          </a:bodyPr>
          <a:lstStyle>
            <a:lvl1pPr indent="0" lvl="0"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8.jpg"/><Relationship Id="rId10" Type="http://schemas.openxmlformats.org/officeDocument/2006/relationships/image" Target="../media/image7.jpg"/><Relationship Id="rId13" Type="http://schemas.openxmlformats.org/officeDocument/2006/relationships/image" Target="../media/image10.jpg"/><Relationship Id="rId12" Type="http://schemas.openxmlformats.org/officeDocument/2006/relationships/image" Target="../media/image14.png"/><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 Id="rId9" Type="http://schemas.openxmlformats.org/officeDocument/2006/relationships/image" Target="../media/image9.jpg"/><Relationship Id="rId15" Type="http://schemas.openxmlformats.org/officeDocument/2006/relationships/image" Target="../media/image13.jpg"/><Relationship Id="rId14" Type="http://schemas.openxmlformats.org/officeDocument/2006/relationships/image" Target="../media/image11.jpg"/><Relationship Id="rId16" Type="http://schemas.openxmlformats.org/officeDocument/2006/relationships/image" Target="../media/image12.jp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6.jpg"/><Relationship Id="rId8"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pic>
        <p:nvPicPr>
          <p:cNvPr descr="bar" id="100" name="Google Shape;100;p25"/>
          <p:cNvPicPr preferRelativeResize="0"/>
          <p:nvPr/>
        </p:nvPicPr>
        <p:blipFill rotWithShape="1">
          <a:blip r:embed="rId3">
            <a:alphaModFix/>
          </a:blip>
          <a:srcRect b="0" l="0" r="0" t="0"/>
          <a:stretch/>
        </p:blipFill>
        <p:spPr>
          <a:xfrm>
            <a:off x="47625" y="4880570"/>
            <a:ext cx="9048750" cy="36703"/>
          </a:xfrm>
          <a:prstGeom prst="rect">
            <a:avLst/>
          </a:prstGeom>
          <a:noFill/>
          <a:ln>
            <a:noFill/>
          </a:ln>
        </p:spPr>
      </p:pic>
      <p:sp>
        <p:nvSpPr>
          <p:cNvPr id="101" name="Google Shape;101;p25"/>
          <p:cNvSpPr txBox="1"/>
          <p:nvPr/>
        </p:nvSpPr>
        <p:spPr>
          <a:xfrm>
            <a:off x="95250" y="4941094"/>
            <a:ext cx="2365375" cy="181078"/>
          </a:xfrm>
          <a:prstGeom prst="rect">
            <a:avLst/>
          </a:prstGeom>
          <a:noFill/>
          <a:ln>
            <a:noFill/>
          </a:ln>
        </p:spPr>
        <p:txBody>
          <a:bodyPr anchorCtr="0" anchor="t" bIns="8725" lIns="17450" spcFirstLastPara="1" rIns="17450" wrap="square" tIns="8725">
            <a:noAutofit/>
          </a:bodyPr>
          <a:lstStyle/>
          <a:p>
            <a:pPr indent="0" lvl="0" marL="0" marR="0" rtl="0" algn="ctr">
              <a:lnSpc>
                <a:spcPct val="100000"/>
              </a:lnSpc>
              <a:spcBef>
                <a:spcPts val="0"/>
              </a:spcBef>
              <a:spcAft>
                <a:spcPts val="0"/>
              </a:spcAft>
              <a:buClr>
                <a:schemeClr val="dk1"/>
              </a:buClr>
              <a:buSzPts val="100"/>
              <a:buFont typeface="Arial"/>
              <a:buNone/>
            </a:pPr>
            <a:r>
              <a:rPr b="1" i="0" lang="en" sz="400" u="none" cap="none" strike="noStrike">
                <a:solidFill>
                  <a:schemeClr val="dk1"/>
                </a:solidFill>
                <a:latin typeface="Arial"/>
                <a:ea typeface="Arial"/>
                <a:cs typeface="Arial"/>
                <a:sym typeface="Arial"/>
              </a:rPr>
              <a:t>Young </a:t>
            </a:r>
            <a:r>
              <a:rPr b="1" lang="en" sz="400">
                <a:solidFill>
                  <a:schemeClr val="dk1"/>
                </a:solidFill>
              </a:rPr>
              <a:t>Scholars</a:t>
            </a:r>
            <a:r>
              <a:rPr b="1" i="0" lang="en" sz="400" u="none" cap="none" strike="noStrike">
                <a:solidFill>
                  <a:schemeClr val="dk1"/>
                </a:solidFill>
                <a:latin typeface="Arial"/>
                <a:ea typeface="Arial"/>
                <a:cs typeface="Arial"/>
                <a:sym typeface="Arial"/>
              </a:rPr>
              <a:t> Program at Northeastern University</a:t>
            </a:r>
            <a:br>
              <a:rPr b="1" i="0" lang="en" sz="400" u="none" cap="none" strike="noStrike">
                <a:solidFill>
                  <a:schemeClr val="dk1"/>
                </a:solidFill>
                <a:latin typeface="Arial"/>
                <a:ea typeface="Arial"/>
                <a:cs typeface="Arial"/>
                <a:sym typeface="Arial"/>
              </a:rPr>
            </a:br>
            <a:r>
              <a:rPr b="0" i="0" lang="en" sz="400" u="none" cap="none" strike="noStrike">
                <a:solidFill>
                  <a:schemeClr val="dk1"/>
                </a:solidFill>
                <a:latin typeface="Arial"/>
                <a:ea typeface="Arial"/>
                <a:cs typeface="Arial"/>
                <a:sym typeface="Arial"/>
              </a:rPr>
              <a:t>Claire Duggan, Program Director</a:t>
            </a:r>
            <a:endParaRPr sz="300"/>
          </a:p>
          <a:p>
            <a:pPr indent="0" lvl="0" marL="0" marR="0" rtl="0" algn="l">
              <a:lnSpc>
                <a:spcPct val="100000"/>
              </a:lnSpc>
              <a:spcBef>
                <a:spcPts val="0"/>
              </a:spcBef>
              <a:spcAft>
                <a:spcPts val="0"/>
              </a:spcAft>
              <a:buClr>
                <a:srgbClr val="000000"/>
              </a:buClr>
              <a:buSzPts val="400"/>
              <a:buFont typeface="Arial"/>
              <a:buNone/>
            </a:pPr>
            <a:r>
              <a:t/>
            </a:r>
            <a:endParaRPr b="0" i="0" sz="400" u="none" cap="none" strike="noStrike">
              <a:solidFill>
                <a:schemeClr val="dk1"/>
              </a:solidFill>
              <a:latin typeface="Arial"/>
              <a:ea typeface="Arial"/>
              <a:cs typeface="Arial"/>
              <a:sym typeface="Arial"/>
            </a:endParaRPr>
          </a:p>
        </p:txBody>
      </p:sp>
      <p:sp>
        <p:nvSpPr>
          <p:cNvPr id="102" name="Google Shape;102;p25"/>
          <p:cNvSpPr txBox="1"/>
          <p:nvPr/>
        </p:nvSpPr>
        <p:spPr>
          <a:xfrm>
            <a:off x="7286625" y="4941102"/>
            <a:ext cx="1762200" cy="181200"/>
          </a:xfrm>
          <a:prstGeom prst="rect">
            <a:avLst/>
          </a:prstGeom>
          <a:noFill/>
          <a:ln>
            <a:noFill/>
          </a:ln>
        </p:spPr>
        <p:txBody>
          <a:bodyPr anchorCtr="0" anchor="t" bIns="8725" lIns="17450" spcFirstLastPara="1" rIns="17450" wrap="square" tIns="8725">
            <a:noAutofit/>
          </a:bodyPr>
          <a:lstStyle/>
          <a:p>
            <a:pPr indent="0" lvl="0" marL="0" marR="0" rtl="0" algn="ctr">
              <a:lnSpc>
                <a:spcPct val="100000"/>
              </a:lnSpc>
              <a:spcBef>
                <a:spcPts val="0"/>
              </a:spcBef>
              <a:spcAft>
                <a:spcPts val="0"/>
              </a:spcAft>
              <a:buClr>
                <a:schemeClr val="dk1"/>
              </a:buClr>
              <a:buSzPts val="100"/>
              <a:buFont typeface="Arial"/>
              <a:buNone/>
            </a:pPr>
            <a:r>
              <a:rPr b="0" i="0" lang="en" sz="500" u="none" cap="none" strike="noStrike">
                <a:solidFill>
                  <a:schemeClr val="dk1"/>
                </a:solidFill>
                <a:latin typeface="Arial"/>
                <a:ea typeface="Arial"/>
                <a:cs typeface="Arial"/>
                <a:sym typeface="Arial"/>
              </a:rPr>
              <a:t>This work was supported by the National Science Foundation</a:t>
            </a:r>
            <a:br>
              <a:rPr b="0" i="0" lang="en" sz="500" u="none" cap="none" strike="noStrike">
                <a:solidFill>
                  <a:schemeClr val="dk1"/>
                </a:solidFill>
                <a:latin typeface="Arial"/>
                <a:ea typeface="Arial"/>
                <a:cs typeface="Arial"/>
                <a:sym typeface="Arial"/>
              </a:rPr>
            </a:br>
            <a:r>
              <a:rPr b="0" i="0" lang="en" sz="500" u="none" cap="none" strike="noStrike">
                <a:solidFill>
                  <a:schemeClr val="dk1"/>
                </a:solidFill>
                <a:latin typeface="Arial"/>
                <a:ea typeface="Arial"/>
                <a:cs typeface="Arial"/>
                <a:sym typeface="Arial"/>
              </a:rPr>
              <a:t>Grant #1603832</a:t>
            </a:r>
            <a:endParaRPr b="0" i="0" sz="500" u="none" cap="none" strike="noStrike">
              <a:solidFill>
                <a:schemeClr val="dk1"/>
              </a:solidFill>
              <a:latin typeface="Arial"/>
              <a:ea typeface="Arial"/>
              <a:cs typeface="Arial"/>
              <a:sym typeface="Arial"/>
            </a:endParaRPr>
          </a:p>
        </p:txBody>
      </p:sp>
      <p:sp>
        <p:nvSpPr>
          <p:cNvPr id="103" name="Google Shape;103;p25"/>
          <p:cNvSpPr txBox="1"/>
          <p:nvPr/>
        </p:nvSpPr>
        <p:spPr>
          <a:xfrm>
            <a:off x="2757339" y="40434"/>
            <a:ext cx="4119000" cy="602700"/>
          </a:xfrm>
          <a:prstGeom prst="rect">
            <a:avLst/>
          </a:prstGeom>
          <a:noFill/>
          <a:ln>
            <a:noFill/>
          </a:ln>
        </p:spPr>
        <p:txBody>
          <a:bodyPr anchorCtr="0" anchor="t" bIns="8725" lIns="17450" spcFirstLastPara="1" rIns="17450" wrap="square" tIns="8725">
            <a:noAutofit/>
          </a:bodyPr>
          <a:lstStyle/>
          <a:p>
            <a:pPr indent="0" lvl="0" marL="0" marR="0" rtl="0" algn="ctr">
              <a:lnSpc>
                <a:spcPct val="100000"/>
              </a:lnSpc>
              <a:spcBef>
                <a:spcPts val="0"/>
              </a:spcBef>
              <a:spcAft>
                <a:spcPts val="0"/>
              </a:spcAft>
              <a:buClr>
                <a:schemeClr val="dk2"/>
              </a:buClr>
              <a:buSzPts val="200"/>
              <a:buFont typeface="Arial"/>
              <a:buNone/>
            </a:pPr>
            <a:r>
              <a:rPr b="1" lang="en" sz="900"/>
              <a:t>Schwann Cell Migration Enhanced by Laminin-Derived Peptides</a:t>
            </a:r>
            <a:endParaRPr b="1" i="0" sz="900" u="none" cap="none" strike="noStrike"/>
          </a:p>
          <a:p>
            <a:pPr indent="0" lvl="0" marL="0" rtl="0" algn="ctr">
              <a:lnSpc>
                <a:spcPct val="115000"/>
              </a:lnSpc>
              <a:spcBef>
                <a:spcPts val="0"/>
              </a:spcBef>
              <a:spcAft>
                <a:spcPts val="0"/>
              </a:spcAft>
              <a:buClr>
                <a:schemeClr val="dk1"/>
              </a:buClr>
              <a:buSzPts val="1100"/>
              <a:buFont typeface="Arial"/>
              <a:buNone/>
            </a:pPr>
            <a:r>
              <a:rPr lang="en" sz="700"/>
              <a:t>Stefan Nguyen, YSP Student, </a:t>
            </a:r>
            <a:r>
              <a:rPr i="1" lang="en" sz="700"/>
              <a:t>Boston Latin School</a:t>
            </a:r>
            <a:r>
              <a:rPr lang="en" sz="700"/>
              <a:t>​</a:t>
            </a:r>
            <a:endParaRPr sz="700"/>
          </a:p>
          <a:p>
            <a:pPr indent="0" lvl="0" marL="0" rtl="0" algn="ctr">
              <a:lnSpc>
                <a:spcPct val="115000"/>
              </a:lnSpc>
              <a:spcBef>
                <a:spcPts val="0"/>
              </a:spcBef>
              <a:spcAft>
                <a:spcPts val="0"/>
              </a:spcAft>
              <a:buClr>
                <a:schemeClr val="dk1"/>
              </a:buClr>
              <a:buSzPts val="1100"/>
              <a:buFont typeface="Arial"/>
              <a:buNone/>
            </a:pPr>
            <a:r>
              <a:rPr lang="en" sz="700"/>
              <a:t>Claire Stipp, YSP Student, </a:t>
            </a:r>
            <a:r>
              <a:rPr i="1" lang="en" sz="700"/>
              <a:t>Arlington High School</a:t>
            </a:r>
            <a:r>
              <a:rPr lang="en" sz="700"/>
              <a:t>​</a:t>
            </a:r>
            <a:endParaRPr sz="700"/>
          </a:p>
          <a:p>
            <a:pPr indent="0" lvl="0" marL="0" rtl="0" algn="ctr">
              <a:lnSpc>
                <a:spcPct val="115000"/>
              </a:lnSpc>
              <a:spcBef>
                <a:spcPts val="0"/>
              </a:spcBef>
              <a:spcAft>
                <a:spcPts val="0"/>
              </a:spcAft>
              <a:buClr>
                <a:schemeClr val="dk1"/>
              </a:buClr>
              <a:buSzPts val="1100"/>
              <a:buFont typeface="Arial"/>
              <a:buNone/>
            </a:pPr>
            <a:r>
              <a:rPr lang="en" sz="700"/>
              <a:t>Yang Hu, Chemical Engineering department, </a:t>
            </a:r>
            <a:r>
              <a:rPr i="1" lang="en" sz="700"/>
              <a:t>Northeastern University</a:t>
            </a:r>
            <a:r>
              <a:rPr lang="en" sz="700"/>
              <a:t>​</a:t>
            </a:r>
            <a:endParaRPr sz="700"/>
          </a:p>
          <a:p>
            <a:pPr indent="0" lvl="0" marL="0" rtl="0" algn="ctr">
              <a:lnSpc>
                <a:spcPct val="115000"/>
              </a:lnSpc>
              <a:spcBef>
                <a:spcPts val="0"/>
              </a:spcBef>
              <a:spcAft>
                <a:spcPts val="0"/>
              </a:spcAft>
              <a:buClr>
                <a:schemeClr val="dk1"/>
              </a:buClr>
              <a:buSzPts val="1100"/>
              <a:buFont typeface="Arial"/>
              <a:buNone/>
            </a:pPr>
            <a:r>
              <a:rPr lang="en" sz="700"/>
              <a:t>Professor Rebecca Willits, Chemical Engineering department, </a:t>
            </a:r>
            <a:r>
              <a:rPr i="1" lang="en" sz="700"/>
              <a:t>Northeastern University</a:t>
            </a:r>
            <a:r>
              <a:rPr lang="en" sz="700"/>
              <a:t>​</a:t>
            </a:r>
            <a:endParaRPr sz="700"/>
          </a:p>
          <a:p>
            <a:pPr indent="0" lvl="0" marL="0" marR="0" rtl="0" algn="ctr">
              <a:lnSpc>
                <a:spcPct val="100000"/>
              </a:lnSpc>
              <a:spcBef>
                <a:spcPts val="0"/>
              </a:spcBef>
              <a:spcAft>
                <a:spcPts val="0"/>
              </a:spcAft>
              <a:buClr>
                <a:schemeClr val="dk2"/>
              </a:buClr>
              <a:buSzPts val="200"/>
              <a:buFont typeface="Arial"/>
              <a:buNone/>
            </a:pPr>
            <a:r>
              <a:t/>
            </a:r>
            <a:endParaRPr sz="700"/>
          </a:p>
        </p:txBody>
      </p:sp>
      <p:pic>
        <p:nvPicPr>
          <p:cNvPr descr="Center for STEM Education" id="104" name="Google Shape;104;p25"/>
          <p:cNvPicPr preferRelativeResize="0"/>
          <p:nvPr/>
        </p:nvPicPr>
        <p:blipFill rotWithShape="1">
          <a:blip r:embed="rId4">
            <a:alphaModFix/>
          </a:blip>
          <a:srcRect b="0" l="0" r="9853" t="0"/>
          <a:stretch/>
        </p:blipFill>
        <p:spPr>
          <a:xfrm>
            <a:off x="7285187" y="252575"/>
            <a:ext cx="1511775" cy="276900"/>
          </a:xfrm>
          <a:prstGeom prst="rect">
            <a:avLst/>
          </a:prstGeom>
          <a:noFill/>
          <a:ln>
            <a:noFill/>
          </a:ln>
        </p:spPr>
      </p:pic>
      <p:sp>
        <p:nvSpPr>
          <p:cNvPr descr="Image result for Northeastern ALERT program" id="105" name="Google Shape;105;p25"/>
          <p:cNvSpPr txBox="1"/>
          <p:nvPr/>
        </p:nvSpPr>
        <p:spPr>
          <a:xfrm>
            <a:off x="82351" y="-102443"/>
            <a:ext cx="63500" cy="47625"/>
          </a:xfrm>
          <a:prstGeom prst="rect">
            <a:avLst/>
          </a:prstGeom>
          <a:noFill/>
          <a:ln>
            <a:noFill/>
          </a:ln>
        </p:spPr>
        <p:txBody>
          <a:bodyPr anchorCtr="0" anchor="t" bIns="8725" lIns="17450" spcFirstLastPara="1" rIns="17450" wrap="square" tIns="8725">
            <a:no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Arial"/>
              <a:ea typeface="Arial"/>
              <a:cs typeface="Arial"/>
              <a:sym typeface="Arial"/>
            </a:endParaRPr>
          </a:p>
        </p:txBody>
      </p:sp>
      <p:sp>
        <p:nvSpPr>
          <p:cNvPr descr="Image result for Northeastern ALERT program" id="106" name="Google Shape;106;p25"/>
          <p:cNvSpPr txBox="1"/>
          <p:nvPr/>
        </p:nvSpPr>
        <p:spPr>
          <a:xfrm>
            <a:off x="114101" y="-78631"/>
            <a:ext cx="63500" cy="47625"/>
          </a:xfrm>
          <a:prstGeom prst="rect">
            <a:avLst/>
          </a:prstGeom>
          <a:noFill/>
          <a:ln>
            <a:noFill/>
          </a:ln>
        </p:spPr>
        <p:txBody>
          <a:bodyPr anchorCtr="0" anchor="t" bIns="8725" lIns="17450" spcFirstLastPara="1" rIns="17450" wrap="square" tIns="8725">
            <a:no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Arial"/>
              <a:ea typeface="Arial"/>
              <a:cs typeface="Arial"/>
              <a:sym typeface="Arial"/>
            </a:endParaRPr>
          </a:p>
        </p:txBody>
      </p:sp>
      <p:sp>
        <p:nvSpPr>
          <p:cNvPr descr="Image result for Northeastern ALERT program" id="107" name="Google Shape;107;p25"/>
          <p:cNvSpPr txBox="1"/>
          <p:nvPr/>
        </p:nvSpPr>
        <p:spPr>
          <a:xfrm>
            <a:off x="145851" y="-54818"/>
            <a:ext cx="63500" cy="47625"/>
          </a:xfrm>
          <a:prstGeom prst="rect">
            <a:avLst/>
          </a:prstGeom>
          <a:noFill/>
          <a:ln>
            <a:noFill/>
          </a:ln>
        </p:spPr>
        <p:txBody>
          <a:bodyPr anchorCtr="0" anchor="t" bIns="8725" lIns="17450" spcFirstLastPara="1" rIns="17450" wrap="square" tIns="8725">
            <a:no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Arial"/>
              <a:ea typeface="Arial"/>
              <a:cs typeface="Arial"/>
              <a:sym typeface="Arial"/>
            </a:endParaRPr>
          </a:p>
        </p:txBody>
      </p:sp>
      <p:sp>
        <p:nvSpPr>
          <p:cNvPr descr="data:image/jpeg;base64,/9j/4AAQSkZJRgABAQAAAQABAAD/2wCEAAkGBwgHBhUUExMVFRQXGSIbGRgYGRofHxwhIB8gIh8cJyUkJzAhIh4xJx0mJDEhKikyLjo6GR80OD8tOSgtLjcBCgoKDg0OGxAQGjQlICU4Li4uNzAzLDU3NCwsNCwsLCwsLSwtLCw3NCw0LywsNS80LDQwLDQsLCwsLCw0NCwsLP/AABEIACwAgQMBEQACEQEDEQH/xAAbAAEAAwADAQAAAAAAAAAAAAAABAUGAgMHAf/EADoQAAEDAwMBBQYDBQkAAAAAAAECAxEABAUGITESE0FRcYEHFCJhodEykbEVM8HS4RYkNlJUcoOSk//EABoBAQADAQEBAAAAAAAAAAAAAAACAwQBBQb/xAAwEQACAgIBAgMFCAMBAAAAAAABAgADBBESITEyUWEFExRBgSMzNFKhweHxkbHRIv/aAAwDAQACEQMRAD8A9SzuVuGgUtbRyrnfwrRVUD1aUW2EeGY291JlH7kguqSe4J2Hlt/Gu5WNuvdfQj9Zm985PUyz09qm+Q+EvHtEHaT+IfevIryGB00vS0/Ob1JChNbppn2kRSIpEUiKRFIikRSIpEUiKRFIikTB3F9/cyk8yZ8++vQCddzAW6amNyB7W7THI5rQZSJp7G3Q0yDHxEb18nlEC1gnbc1oOgmt/a1ticChx4kJ2EgTzxXpYdbWIFHfUtaxa120g/2+0/8A51f9DW34G7ylXxlXnLbD53HZlJ7FwKI5HBHpVNlL1+IS6u5LPCZxttQY+5y6rdKj2qZkQY2id/WutQ4Tme04LkL8B3lpVMtikRSIpEUiKRFIikRSIpEz+V0vbXiVFBKVqM87fMRWhMll9ZQ9Ct2lZa6fZx65KCpXiR+ndXlZWbk2f+dcR6f9k66EXr3k1nErvXdwUp7zxNZ6cdnPUdJNlEi+01CW9KgDYBaQPrX0Ps8at16TJnfdT7pnHaed06wXGrUrLaeoqQ31ExvMiZrt9lwtYKTrfrOUV0mpSwG9DymcwrDCPaSBafukk9XSfhA6TI/2zEfOPCtVrH4X7TvM1aj4n7PtL3EX1i5r51tNslLgCpe61En8M/DED+lZ7EcY4Yt08pordTkEBevn/id+b1p7tkixbMl90bGDAB7xsDNRqxNrzc6Elbl6bgg2Ywms/esl2FyyWHTxJ2PgNwPtS3E4rzQ7EVZXJuDjRnfqTVoxWQTbtNF59UfDMATwPPvqNGLzXmx0JK7J4NwUbMqMzrLUGJbAdtENlX4VFZKfnx9xV9WJTZ4W3KLMq6vxLr6y1f1M5hMA0u6AU+5MIbj4t9j8hBH51QMcW2EV9h5y45BrrBs7nykB3WeYsEpcuLFSGVH8QVJE8d36xVoxK36I+zKzlWL1dNCW+oNUN4zAouWkh1K1AAdXTyCZ4PhxVFOMXsKMdal92RwrDqNypyWurhtoKYti6lKQXFyelJIBKZA3idzV1eECdO2vKU2ZZHgXfnL/AExn2dQY/tEgpIMKSTMH7VnvoNTaM0UXC1diXFUS6KRFIikTIe1H/DH/ACJ/jW3A+9+kx533UqMFoHHZLDNOqddBWgKIBTAkeVX25zo5UAdJTVho6BiT1kfHu3GjdXJtkr62XCkEECfi2B8wfQ71JwMikuRoiRQnHuCA7BndhSoe064jnpXH5JqNv4Rfp+87X+Kb6/tPnslSly4fWrdyBJPO8k/Wu+0egUDtHs7rsnvHtYHZX1utH7yDEc7EEfWns7qrA9o9odCpHecs/bunXaV2kOXCUhTiDwISAN/mmNvLxrlLD4fVnRflFqn4jdfU/OSc1jdR6sW226yi3aQZJ6+okxE8eE7R31GqynH2VOzJW13X6DDQlVq5i4RrK3abiUIQlvr45PPrVuMR7hmb13K8gH3yqvpqXWSx2sshYrbcXblChCto+vdVCWYyMGUHcuevIdSrEalRqHF3eH0Chp0pJD4I6TOxCjV1Ni2ZBZfKVXVtXj8W85s9NMNI0g2kAQWtx4yN5rDexNxPrNtIApA9JmfZAT7o95p/StftLxCZPZvhM9DrzJ6UUiKRFImf1xibrM4Ts2gCrrB3MbCa04tq12cmmfKraxOKzNWmK13Z2qW0OICEiEiUbAelamtxWOyP9zKteUoAB6STgNGZA5pNzeOBSknqCQZJI4k8QOYHgKjdlpw93WJKrFfnzsMl4rT2QttcO3KgnslBUGd9+mNvSoWXo2OKx3k0ocXmw9v6kS/0vmcTmlXFgpMLklCo2ncjfYidx3iammTXYgS75SDY9iOXqPec8fpbLZPMpuL9afgjpbTHcZHGwE7+Jrj5NaIUpHedTHsdw9p7SoubO4z+srhVo52K0bElRBUR8JIgbDb6T3xVyuKqFFg2D/cpKG25jWdanbkMVrLGWanTdlQQOogLPA8xB8q4luM7BeHeSevIReXLtJH7Outa4Bm5Cg3ctkp6uAuDt5Gd/Mmo+8XGsNfdTJcGyKw/ZhOy4x+uMrbdi6ptDZ2UsESR6b/lFcV8VDyUEmdKZLjixGpP1DpZ93SjdswepSFhRKzE7Kk/meKqpyQLjY8suxyagiy/xFm9aYJtpUdSUdJ84rPY4awsJorUqgUzP6CwGS0/ZuhxKSpUdICtjA8e6tOZelrDjM2JQ9SkGXnvmY/0qf8A2H8tZ+Ff5v0/maOVn5f1/iWtUy2KRFIikRSIpEUiKRFInn+tdP2lnce8tKcbcWZV0qgT3niZ9Yr0sW9mHBuonnZNCqeanRlVgrN3UF32b9w+pHeOvmPSrrXFQ5Io3KqlNp4sx1PTrK0YsLVLbaQlCRAAryWYsdnvPUVQo0J31GSikRSIpEUif//Z" id="108" name="Google Shape;108;p25"/>
          <p:cNvSpPr txBox="1"/>
          <p:nvPr/>
        </p:nvSpPr>
        <p:spPr>
          <a:xfrm>
            <a:off x="177601" y="-31006"/>
            <a:ext cx="63500" cy="47625"/>
          </a:xfrm>
          <a:prstGeom prst="rect">
            <a:avLst/>
          </a:prstGeom>
          <a:noFill/>
          <a:ln>
            <a:noFill/>
          </a:ln>
        </p:spPr>
        <p:txBody>
          <a:bodyPr anchorCtr="0" anchor="t" bIns="8725" lIns="17450" spcFirstLastPara="1" rIns="17450" wrap="square" tIns="8725">
            <a:no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Arial"/>
              <a:ea typeface="Arial"/>
              <a:cs typeface="Arial"/>
              <a:sym typeface="Arial"/>
            </a:endParaRPr>
          </a:p>
        </p:txBody>
      </p:sp>
      <p:sp>
        <p:nvSpPr>
          <p:cNvPr descr="data:image/jpeg;base64,/9j/4AAQSkZJRgABAQAAAQABAAD/2wCEAAkGBwgHBhUUExMVFRQXGSIbGRgYGRofHxwhIB8gIh8cJyUkJzAhIh4xJx0mJDEhKikyLjo6GR80OD8tOSgtLjcBCgoKDg0OGxAQGjQlICU4Li4uNzAzLDU3NCwsNCwsLCwsLSwtLCw3NCw0LywsNS80LDQwLDQsLCwsLCw0NCwsLP/AABEIACwAgQMBEQACEQEDEQH/xAAbAAEAAwADAQAAAAAAAAAAAAAABAUGAgMHAf/EADoQAAEDAwMBBQYDBQkAAAAAAAECAxEABAUGITESE0FRcYEHFCJhodEykbEVM8HS4RYkNlJUcoOSk//EABoBAQADAQEBAAAAAAAAAAAAAAACAwQBBQb/xAAwEQACAgIBAgMFCAMBAAAAAAABAgADBBESITEyUWEFExRBgSMzNFKhweHxkbHRIv/aAAwDAQACEQMRAD8A9SzuVuGgUtbRyrnfwrRVUD1aUW2EeGY291JlH7kguqSe4J2Hlt/Gu5WNuvdfQj9Zm985PUyz09qm+Q+EvHtEHaT+IfevIryGB00vS0/Ob1JChNbppn2kRSIpEUiKRFIikRSIpEUiKRFIikTB3F9/cyk8yZ8++vQCddzAW6amNyB7W7THI5rQZSJp7G3Q0yDHxEb18nlEC1gnbc1oOgmt/a1ticChx4kJ2EgTzxXpYdbWIFHfUtaxa120g/2+0/8A51f9DW34G7ylXxlXnLbD53HZlJ7FwKI5HBHpVNlL1+IS6u5LPCZxttQY+5y6rdKj2qZkQY2id/WutQ4Tme04LkL8B3lpVMtikRSIpEUiKRFIikRSIpEz+V0vbXiVFBKVqM87fMRWhMll9ZQ9Ct2lZa6fZx65KCpXiR+ndXlZWbk2f+dcR6f9k66EXr3k1nErvXdwUp7zxNZ6cdnPUdJNlEi+01CW9KgDYBaQPrX0Ps8at16TJnfdT7pnHaed06wXGrUrLaeoqQ31ExvMiZrt9lwtYKTrfrOUV0mpSwG9DymcwrDCPaSBafukk9XSfhA6TI/2zEfOPCtVrH4X7TvM1aj4n7PtL3EX1i5r51tNslLgCpe61En8M/DED+lZ7EcY4Yt08pordTkEBevn/id+b1p7tkixbMl90bGDAB7xsDNRqxNrzc6Elbl6bgg2Ywms/esl2FyyWHTxJ2PgNwPtS3E4rzQ7EVZXJuDjRnfqTVoxWQTbtNF59UfDMATwPPvqNGLzXmx0JK7J4NwUbMqMzrLUGJbAdtENlX4VFZKfnx9xV9WJTZ4W3KLMq6vxLr6y1f1M5hMA0u6AU+5MIbj4t9j8hBH51QMcW2EV9h5y45BrrBs7nykB3WeYsEpcuLFSGVH8QVJE8d36xVoxK36I+zKzlWL1dNCW+oNUN4zAouWkh1K1AAdXTyCZ4PhxVFOMXsKMdal92RwrDqNypyWurhtoKYti6lKQXFyelJIBKZA3idzV1eECdO2vKU2ZZHgXfnL/AExn2dQY/tEgpIMKSTMH7VnvoNTaM0UXC1diXFUS6KRFIikTIe1H/DH/ACJ/jW3A+9+kx533UqMFoHHZLDNOqddBWgKIBTAkeVX25zo5UAdJTVho6BiT1kfHu3GjdXJtkr62XCkEECfi2B8wfQ71JwMikuRoiRQnHuCA7BndhSoe064jnpXH5JqNv4Rfp+87X+Kb6/tPnslSly4fWrdyBJPO8k/Wu+0egUDtHs7rsnvHtYHZX1utH7yDEc7EEfWns7qrA9o9odCpHecs/bunXaV2kOXCUhTiDwISAN/mmNvLxrlLD4fVnRflFqn4jdfU/OSc1jdR6sW226yi3aQZJ6+okxE8eE7R31GqynH2VOzJW13X6DDQlVq5i4RrK3abiUIQlvr45PPrVuMR7hmb13K8gH3yqvpqXWSx2sshYrbcXblChCto+vdVCWYyMGUHcuevIdSrEalRqHF3eH0Chp0pJD4I6TOxCjV1Ni2ZBZfKVXVtXj8W85s9NMNI0g2kAQWtx4yN5rDexNxPrNtIApA9JmfZAT7o95p/StftLxCZPZvhM9DrzJ6UUiKRFImf1xibrM4Ts2gCrrB3MbCa04tq12cmmfKraxOKzNWmK13Z2qW0OICEiEiUbAelamtxWOyP9zKteUoAB6STgNGZA5pNzeOBSknqCQZJI4k8QOYHgKjdlpw93WJKrFfnzsMl4rT2QttcO3KgnslBUGd9+mNvSoWXo2OKx3k0ocXmw9v6kS/0vmcTmlXFgpMLklCo2ncjfYidx3iammTXYgS75SDY9iOXqPec8fpbLZPMpuL9afgjpbTHcZHGwE7+Jrj5NaIUpHedTHsdw9p7SoubO4z+srhVo52K0bElRBUR8JIgbDb6T3xVyuKqFFg2D/cpKG25jWdanbkMVrLGWanTdlQQOogLPA8xB8q4luM7BeHeSevIReXLtJH7Outa4Bm5Cg3ctkp6uAuDt5Gd/Mmo+8XGsNfdTJcGyKw/ZhOy4x+uMrbdi6ptDZ2UsESR6b/lFcV8VDyUEmdKZLjixGpP1DpZ93SjdswepSFhRKzE7Kk/meKqpyQLjY8suxyagiy/xFm9aYJtpUdSUdJ84rPY4awsJorUqgUzP6CwGS0/ZuhxKSpUdICtjA8e6tOZelrDjM2JQ9SkGXnvmY/0qf8A2H8tZ+Ff5v0/maOVn5f1/iWtUy2KRFIikRSIpEUiKRFInn+tdP2lnce8tKcbcWZV0qgT3niZ9Yr0sW9mHBuonnZNCqeanRlVgrN3UF32b9w+pHeOvmPSrrXFQ5Io3KqlNp4sx1PTrK0YsLVLbaQlCRAAryWYsdnvPUVQo0J31GSikRSIpEUif//Z" id="109" name="Google Shape;109;p25"/>
          <p:cNvSpPr txBox="1"/>
          <p:nvPr/>
        </p:nvSpPr>
        <p:spPr>
          <a:xfrm>
            <a:off x="209351" y="-7193"/>
            <a:ext cx="63500" cy="47625"/>
          </a:xfrm>
          <a:prstGeom prst="rect">
            <a:avLst/>
          </a:prstGeom>
          <a:noFill/>
          <a:ln>
            <a:noFill/>
          </a:ln>
        </p:spPr>
        <p:txBody>
          <a:bodyPr anchorCtr="0" anchor="t" bIns="8725" lIns="17450" spcFirstLastPara="1" rIns="17450" wrap="square" tIns="8725">
            <a:no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Arial"/>
              <a:ea typeface="Arial"/>
              <a:cs typeface="Arial"/>
              <a:sym typeface="Arial"/>
            </a:endParaRPr>
          </a:p>
        </p:txBody>
      </p:sp>
      <p:sp>
        <p:nvSpPr>
          <p:cNvPr id="110" name="Google Shape;110;p25"/>
          <p:cNvSpPr txBox="1"/>
          <p:nvPr/>
        </p:nvSpPr>
        <p:spPr>
          <a:xfrm>
            <a:off x="83325" y="741625"/>
            <a:ext cx="2662200" cy="128400"/>
          </a:xfrm>
          <a:prstGeom prst="rect">
            <a:avLst/>
          </a:prstGeom>
          <a:solidFill>
            <a:srgbClr val="D41B2C"/>
          </a:solidFill>
          <a:ln cap="flat" cmpd="sng" w="76200">
            <a:solidFill>
              <a:srgbClr val="D41B2C"/>
            </a:solidFill>
            <a:prstDash val="solid"/>
            <a:round/>
            <a:headEnd len="sm" w="sm" type="none"/>
            <a:tailEnd len="sm" w="sm" type="none"/>
          </a:ln>
        </p:spPr>
        <p:txBody>
          <a:bodyPr anchorCtr="0" anchor="ctr" bIns="17450" lIns="17450" spcFirstLastPara="1" rIns="17450" wrap="square" tIns="17450">
            <a:noAutofit/>
          </a:bodyPr>
          <a:lstStyle/>
          <a:p>
            <a:pPr indent="0" lvl="0" marL="0" marR="0" rtl="0" algn="ctr">
              <a:lnSpc>
                <a:spcPct val="100000"/>
              </a:lnSpc>
              <a:spcBef>
                <a:spcPts val="0"/>
              </a:spcBef>
              <a:spcAft>
                <a:spcPts val="0"/>
              </a:spcAft>
              <a:buClr>
                <a:srgbClr val="FFFFFF"/>
              </a:buClr>
              <a:buSzPts val="900"/>
              <a:buFont typeface="Arial"/>
              <a:buNone/>
            </a:pPr>
            <a:r>
              <a:rPr b="1" i="0" lang="en" sz="900" u="none" cap="none" strike="noStrike">
                <a:solidFill>
                  <a:srgbClr val="FFFFFF"/>
                </a:solidFill>
                <a:latin typeface="Arial"/>
                <a:ea typeface="Arial"/>
                <a:cs typeface="Arial"/>
                <a:sym typeface="Arial"/>
              </a:rPr>
              <a:t>Abstract</a:t>
            </a:r>
            <a:endParaRPr sz="300"/>
          </a:p>
        </p:txBody>
      </p:sp>
      <p:sp>
        <p:nvSpPr>
          <p:cNvPr id="111" name="Google Shape;111;p25"/>
          <p:cNvSpPr txBox="1"/>
          <p:nvPr/>
        </p:nvSpPr>
        <p:spPr>
          <a:xfrm>
            <a:off x="95250" y="2426575"/>
            <a:ext cx="2662200" cy="128400"/>
          </a:xfrm>
          <a:prstGeom prst="rect">
            <a:avLst/>
          </a:prstGeom>
          <a:solidFill>
            <a:srgbClr val="D41B2C"/>
          </a:solidFill>
          <a:ln cap="flat" cmpd="sng" w="76200">
            <a:solidFill>
              <a:srgbClr val="D41B2C"/>
            </a:solidFill>
            <a:prstDash val="solid"/>
            <a:round/>
            <a:headEnd len="sm" w="sm" type="none"/>
            <a:tailEnd len="sm" w="sm" type="none"/>
          </a:ln>
        </p:spPr>
        <p:txBody>
          <a:bodyPr anchorCtr="0" anchor="ctr" bIns="17450" lIns="17450" spcFirstLastPara="1" rIns="17450" wrap="square" tIns="17450">
            <a:noAutofit/>
          </a:bodyPr>
          <a:lstStyle/>
          <a:p>
            <a:pPr indent="0" lvl="0" marL="0" marR="0" rtl="0" algn="ctr">
              <a:lnSpc>
                <a:spcPct val="100000"/>
              </a:lnSpc>
              <a:spcBef>
                <a:spcPts val="0"/>
              </a:spcBef>
              <a:spcAft>
                <a:spcPts val="0"/>
              </a:spcAft>
              <a:buClr>
                <a:srgbClr val="FFFFFF"/>
              </a:buClr>
              <a:buSzPts val="900"/>
              <a:buFont typeface="Arial"/>
              <a:buNone/>
            </a:pPr>
            <a:r>
              <a:rPr b="1" i="0" lang="en" sz="900" u="none" cap="none" strike="noStrike">
                <a:solidFill>
                  <a:srgbClr val="FFFFFF"/>
                </a:solidFill>
                <a:latin typeface="Arial"/>
                <a:ea typeface="Arial"/>
                <a:cs typeface="Arial"/>
                <a:sym typeface="Arial"/>
              </a:rPr>
              <a:t>Background</a:t>
            </a:r>
            <a:endParaRPr sz="300"/>
          </a:p>
        </p:txBody>
      </p:sp>
      <p:sp>
        <p:nvSpPr>
          <p:cNvPr id="112" name="Google Shape;112;p25"/>
          <p:cNvSpPr txBox="1"/>
          <p:nvPr/>
        </p:nvSpPr>
        <p:spPr>
          <a:xfrm>
            <a:off x="2878200" y="741625"/>
            <a:ext cx="3974100" cy="128400"/>
          </a:xfrm>
          <a:prstGeom prst="rect">
            <a:avLst/>
          </a:prstGeom>
          <a:solidFill>
            <a:srgbClr val="D41B2C"/>
          </a:solidFill>
          <a:ln cap="flat" cmpd="sng" w="76200">
            <a:solidFill>
              <a:srgbClr val="D41B2C"/>
            </a:solidFill>
            <a:prstDash val="solid"/>
            <a:round/>
            <a:headEnd len="sm" w="sm" type="none"/>
            <a:tailEnd len="sm" w="sm" type="none"/>
          </a:ln>
        </p:spPr>
        <p:txBody>
          <a:bodyPr anchorCtr="0" anchor="ctr" bIns="17450" lIns="17450" spcFirstLastPara="1" rIns="17450" wrap="square" tIns="17450">
            <a:noAutofit/>
          </a:bodyPr>
          <a:lstStyle/>
          <a:p>
            <a:pPr indent="0" lvl="0" marL="0" marR="0" rtl="0" algn="ctr">
              <a:lnSpc>
                <a:spcPct val="100000"/>
              </a:lnSpc>
              <a:spcBef>
                <a:spcPts val="0"/>
              </a:spcBef>
              <a:spcAft>
                <a:spcPts val="0"/>
              </a:spcAft>
              <a:buClr>
                <a:srgbClr val="FFFFFF"/>
              </a:buClr>
              <a:buSzPts val="900"/>
              <a:buFont typeface="Arial"/>
              <a:buNone/>
            </a:pPr>
            <a:r>
              <a:rPr b="1" i="0" lang="en" sz="900" u="none" cap="none" strike="noStrike">
                <a:solidFill>
                  <a:srgbClr val="FFFFFF"/>
                </a:solidFill>
                <a:latin typeface="Arial"/>
                <a:ea typeface="Arial"/>
                <a:cs typeface="Arial"/>
                <a:sym typeface="Arial"/>
              </a:rPr>
              <a:t>Experimental Methods</a:t>
            </a:r>
            <a:endParaRPr sz="300"/>
          </a:p>
        </p:txBody>
      </p:sp>
      <p:sp>
        <p:nvSpPr>
          <p:cNvPr id="113" name="Google Shape;113;p25"/>
          <p:cNvSpPr txBox="1"/>
          <p:nvPr/>
        </p:nvSpPr>
        <p:spPr>
          <a:xfrm>
            <a:off x="6984975" y="741625"/>
            <a:ext cx="2064900" cy="128400"/>
          </a:xfrm>
          <a:prstGeom prst="rect">
            <a:avLst/>
          </a:prstGeom>
          <a:solidFill>
            <a:srgbClr val="D41B2C"/>
          </a:solidFill>
          <a:ln cap="flat" cmpd="sng" w="76200">
            <a:solidFill>
              <a:srgbClr val="D41B2C"/>
            </a:solidFill>
            <a:prstDash val="solid"/>
            <a:round/>
            <a:headEnd len="sm" w="sm" type="none"/>
            <a:tailEnd len="sm" w="sm" type="none"/>
          </a:ln>
        </p:spPr>
        <p:txBody>
          <a:bodyPr anchorCtr="0" anchor="ctr" bIns="17450" lIns="17450" spcFirstLastPara="1" rIns="17450" wrap="square" tIns="17450">
            <a:noAutofit/>
          </a:bodyPr>
          <a:lstStyle/>
          <a:p>
            <a:pPr indent="0" lvl="0" marL="0" marR="0" rtl="0" algn="ctr">
              <a:lnSpc>
                <a:spcPct val="100000"/>
              </a:lnSpc>
              <a:spcBef>
                <a:spcPts val="0"/>
              </a:spcBef>
              <a:spcAft>
                <a:spcPts val="0"/>
              </a:spcAft>
              <a:buClr>
                <a:srgbClr val="FFFFFF"/>
              </a:buClr>
              <a:buSzPts val="900"/>
              <a:buFont typeface="Arial"/>
              <a:buNone/>
            </a:pPr>
            <a:r>
              <a:rPr b="1" i="0" lang="en" sz="900" u="none" cap="none" strike="noStrike">
                <a:solidFill>
                  <a:srgbClr val="FFFFFF"/>
                </a:solidFill>
                <a:latin typeface="Arial"/>
                <a:ea typeface="Arial"/>
                <a:cs typeface="Arial"/>
                <a:sym typeface="Arial"/>
              </a:rPr>
              <a:t>Conclusion and Future Steps </a:t>
            </a:r>
            <a:endParaRPr sz="300"/>
          </a:p>
        </p:txBody>
      </p:sp>
      <p:sp>
        <p:nvSpPr>
          <p:cNvPr id="114" name="Google Shape;114;p25"/>
          <p:cNvSpPr txBox="1"/>
          <p:nvPr/>
        </p:nvSpPr>
        <p:spPr>
          <a:xfrm>
            <a:off x="2903350" y="2377963"/>
            <a:ext cx="3974100" cy="128400"/>
          </a:xfrm>
          <a:prstGeom prst="rect">
            <a:avLst/>
          </a:prstGeom>
          <a:solidFill>
            <a:srgbClr val="D41B2C"/>
          </a:solidFill>
          <a:ln cap="flat" cmpd="sng" w="76200">
            <a:solidFill>
              <a:srgbClr val="D41B2C"/>
            </a:solidFill>
            <a:prstDash val="solid"/>
            <a:round/>
            <a:headEnd len="sm" w="sm" type="none"/>
            <a:tailEnd len="sm" w="sm" type="none"/>
          </a:ln>
        </p:spPr>
        <p:txBody>
          <a:bodyPr anchorCtr="0" anchor="ctr" bIns="17450" lIns="17450" spcFirstLastPara="1" rIns="17450" wrap="square" tIns="17450">
            <a:noAutofit/>
          </a:bodyPr>
          <a:lstStyle/>
          <a:p>
            <a:pPr indent="0" lvl="0" marL="0" marR="0" rtl="0" algn="ctr">
              <a:lnSpc>
                <a:spcPct val="100000"/>
              </a:lnSpc>
              <a:spcBef>
                <a:spcPts val="0"/>
              </a:spcBef>
              <a:spcAft>
                <a:spcPts val="0"/>
              </a:spcAft>
              <a:buClr>
                <a:srgbClr val="FFFFFF"/>
              </a:buClr>
              <a:buSzPts val="900"/>
              <a:buFont typeface="Arial"/>
              <a:buNone/>
            </a:pPr>
            <a:r>
              <a:rPr b="1" i="0" lang="en" sz="900" u="none" cap="none" strike="noStrike">
                <a:solidFill>
                  <a:srgbClr val="FFFFFF"/>
                </a:solidFill>
                <a:latin typeface="Arial"/>
                <a:ea typeface="Arial"/>
                <a:cs typeface="Arial"/>
                <a:sym typeface="Arial"/>
              </a:rPr>
              <a:t>Results</a:t>
            </a:r>
            <a:endParaRPr sz="300"/>
          </a:p>
        </p:txBody>
      </p:sp>
      <p:sp>
        <p:nvSpPr>
          <p:cNvPr id="115" name="Google Shape;115;p25"/>
          <p:cNvSpPr txBox="1"/>
          <p:nvPr/>
        </p:nvSpPr>
        <p:spPr>
          <a:xfrm>
            <a:off x="6989925" y="3879850"/>
            <a:ext cx="2055000" cy="128400"/>
          </a:xfrm>
          <a:prstGeom prst="rect">
            <a:avLst/>
          </a:prstGeom>
          <a:solidFill>
            <a:srgbClr val="D41B2C"/>
          </a:solidFill>
          <a:ln cap="flat" cmpd="sng" w="76200">
            <a:solidFill>
              <a:srgbClr val="D41B2C"/>
            </a:solidFill>
            <a:prstDash val="solid"/>
            <a:round/>
            <a:headEnd len="sm" w="sm" type="none"/>
            <a:tailEnd len="sm" w="sm" type="none"/>
          </a:ln>
        </p:spPr>
        <p:txBody>
          <a:bodyPr anchorCtr="0" anchor="ctr" bIns="17450" lIns="17450" spcFirstLastPara="1" rIns="17450" wrap="square" tIns="17450">
            <a:noAutofit/>
          </a:bodyPr>
          <a:lstStyle/>
          <a:p>
            <a:pPr indent="0" lvl="0" marL="0" marR="0" rtl="0" algn="ctr">
              <a:lnSpc>
                <a:spcPct val="100000"/>
              </a:lnSpc>
              <a:spcBef>
                <a:spcPts val="0"/>
              </a:spcBef>
              <a:spcAft>
                <a:spcPts val="0"/>
              </a:spcAft>
              <a:buClr>
                <a:srgbClr val="FFFFFF"/>
              </a:buClr>
              <a:buSzPts val="900"/>
              <a:buFont typeface="Arial"/>
              <a:buNone/>
            </a:pPr>
            <a:r>
              <a:rPr b="1" i="0" lang="en" sz="900" u="none" cap="none" strike="noStrike">
                <a:solidFill>
                  <a:srgbClr val="FFFFFF"/>
                </a:solidFill>
                <a:latin typeface="Arial"/>
                <a:ea typeface="Arial"/>
                <a:cs typeface="Arial"/>
                <a:sym typeface="Arial"/>
              </a:rPr>
              <a:t>Acknowledgements</a:t>
            </a:r>
            <a:endParaRPr sz="300"/>
          </a:p>
        </p:txBody>
      </p:sp>
      <p:sp>
        <p:nvSpPr>
          <p:cNvPr id="116" name="Google Shape;116;p25"/>
          <p:cNvSpPr txBox="1"/>
          <p:nvPr/>
        </p:nvSpPr>
        <p:spPr>
          <a:xfrm>
            <a:off x="29525" y="818275"/>
            <a:ext cx="2733600" cy="1614000"/>
          </a:xfrm>
          <a:prstGeom prst="rect">
            <a:avLst/>
          </a:prstGeom>
          <a:noFill/>
          <a:ln>
            <a:noFill/>
          </a:ln>
        </p:spPr>
        <p:txBody>
          <a:bodyPr anchorCtr="0" anchor="t" bIns="91425" lIns="91425" spcFirstLastPara="1" rIns="91425" wrap="square" tIns="91425">
            <a:noAutofit/>
          </a:bodyPr>
          <a:lstStyle/>
          <a:p>
            <a:pPr indent="0" lvl="0" marL="0" rtl="0" algn="just">
              <a:lnSpc>
                <a:spcPct val="100000"/>
              </a:lnSpc>
              <a:spcBef>
                <a:spcPts val="0"/>
              </a:spcBef>
              <a:spcAft>
                <a:spcPts val="0"/>
              </a:spcAft>
              <a:buNone/>
            </a:pPr>
            <a:r>
              <a:rPr b="1" lang="en" sz="600">
                <a:latin typeface="Times New Roman"/>
                <a:ea typeface="Times New Roman"/>
                <a:cs typeface="Times New Roman"/>
                <a:sym typeface="Times New Roman"/>
              </a:rPr>
              <a:t>Motivation: ​</a:t>
            </a:r>
            <a:endParaRPr b="1" sz="600">
              <a:latin typeface="Times New Roman"/>
              <a:ea typeface="Times New Roman"/>
              <a:cs typeface="Times New Roman"/>
              <a:sym typeface="Times New Roman"/>
            </a:endParaRPr>
          </a:p>
          <a:p>
            <a:pPr indent="0" lvl="0" marL="0" rtl="0" algn="just">
              <a:lnSpc>
                <a:spcPct val="100000"/>
              </a:lnSpc>
              <a:spcBef>
                <a:spcPts val="0"/>
              </a:spcBef>
              <a:spcAft>
                <a:spcPts val="0"/>
              </a:spcAft>
              <a:buNone/>
            </a:pPr>
            <a:r>
              <a:rPr lang="en" sz="600">
                <a:latin typeface="Times New Roman"/>
                <a:ea typeface="Times New Roman"/>
                <a:cs typeface="Times New Roman"/>
                <a:sym typeface="Times New Roman"/>
              </a:rPr>
              <a:t>Peripheral Nervous System injuries are common and </a:t>
            </a:r>
            <a:r>
              <a:rPr lang="en" sz="600">
                <a:latin typeface="Times New Roman"/>
                <a:ea typeface="Times New Roman"/>
                <a:cs typeface="Times New Roman"/>
                <a:sym typeface="Times New Roman"/>
              </a:rPr>
              <a:t>costly</a:t>
            </a:r>
            <a:r>
              <a:rPr lang="en" sz="600">
                <a:latin typeface="Times New Roman"/>
                <a:ea typeface="Times New Roman"/>
                <a:cs typeface="Times New Roman"/>
                <a:sym typeface="Times New Roman"/>
              </a:rPr>
              <a:t>. Current treatments include taking a graft, and full return of motor and sensory functioning in the damaged area is not guaranteed. ​Enhancing Schwann cell migration to the injury site could​ Speed up nerve regeneration​ and prevent lasting effects, such as the </a:t>
            </a:r>
            <a:r>
              <a:rPr lang="en" sz="600">
                <a:latin typeface="Times New Roman"/>
                <a:ea typeface="Times New Roman"/>
                <a:cs typeface="Times New Roman"/>
                <a:sym typeface="Times New Roman"/>
              </a:rPr>
              <a:t>scarring</a:t>
            </a:r>
            <a:r>
              <a:rPr lang="en" sz="600">
                <a:latin typeface="Times New Roman"/>
                <a:ea typeface="Times New Roman"/>
                <a:cs typeface="Times New Roman"/>
                <a:sym typeface="Times New Roman"/>
              </a:rPr>
              <a:t> caused by fibroblasts.</a:t>
            </a:r>
            <a:endParaRPr sz="600">
              <a:latin typeface="Times New Roman"/>
              <a:ea typeface="Times New Roman"/>
              <a:cs typeface="Times New Roman"/>
              <a:sym typeface="Times New Roman"/>
            </a:endParaRPr>
          </a:p>
          <a:p>
            <a:pPr indent="0" lvl="0" marL="0" rtl="0" algn="just">
              <a:lnSpc>
                <a:spcPct val="100000"/>
              </a:lnSpc>
              <a:spcBef>
                <a:spcPts val="0"/>
              </a:spcBef>
              <a:spcAft>
                <a:spcPts val="0"/>
              </a:spcAft>
              <a:buNone/>
            </a:pPr>
            <a:r>
              <a:t/>
            </a:r>
            <a:endParaRPr sz="600">
              <a:latin typeface="Times New Roman"/>
              <a:ea typeface="Times New Roman"/>
              <a:cs typeface="Times New Roman"/>
              <a:sym typeface="Times New Roman"/>
            </a:endParaRPr>
          </a:p>
          <a:p>
            <a:pPr indent="0" lvl="0" marL="0" rtl="0" algn="just">
              <a:lnSpc>
                <a:spcPct val="100000"/>
              </a:lnSpc>
              <a:spcBef>
                <a:spcPts val="0"/>
              </a:spcBef>
              <a:spcAft>
                <a:spcPts val="0"/>
              </a:spcAft>
              <a:buNone/>
            </a:pPr>
            <a:r>
              <a:rPr b="1" lang="en" sz="600">
                <a:latin typeface="Times New Roman"/>
                <a:ea typeface="Times New Roman"/>
                <a:cs typeface="Times New Roman"/>
                <a:sym typeface="Times New Roman"/>
              </a:rPr>
              <a:t>Our Goal:</a:t>
            </a:r>
            <a:r>
              <a:rPr lang="en" sz="600">
                <a:latin typeface="Times New Roman"/>
                <a:ea typeface="Times New Roman"/>
                <a:cs typeface="Times New Roman"/>
                <a:sym typeface="Times New Roman"/>
              </a:rPr>
              <a:t> ​</a:t>
            </a:r>
            <a:endParaRPr sz="600">
              <a:latin typeface="Times New Roman"/>
              <a:ea typeface="Times New Roman"/>
              <a:cs typeface="Times New Roman"/>
              <a:sym typeface="Times New Roman"/>
            </a:endParaRPr>
          </a:p>
          <a:p>
            <a:pPr indent="-266700" lvl="0" marL="457200" rtl="0" algn="just">
              <a:lnSpc>
                <a:spcPct val="100000"/>
              </a:lnSpc>
              <a:spcBef>
                <a:spcPts val="0"/>
              </a:spcBef>
              <a:spcAft>
                <a:spcPts val="0"/>
              </a:spcAft>
              <a:buSzPts val="600"/>
              <a:buFont typeface="Times New Roman"/>
              <a:buChar char="●"/>
            </a:pPr>
            <a:r>
              <a:rPr lang="en" sz="600">
                <a:latin typeface="Times New Roman"/>
                <a:ea typeface="Times New Roman"/>
                <a:cs typeface="Times New Roman"/>
                <a:sym typeface="Times New Roman"/>
              </a:rPr>
              <a:t>Understand cell migration behavior ​</a:t>
            </a:r>
            <a:endParaRPr sz="600">
              <a:latin typeface="Times New Roman"/>
              <a:ea typeface="Times New Roman"/>
              <a:cs typeface="Times New Roman"/>
              <a:sym typeface="Times New Roman"/>
            </a:endParaRPr>
          </a:p>
          <a:p>
            <a:pPr indent="-266700" lvl="0" marL="457200" rtl="0" algn="just">
              <a:lnSpc>
                <a:spcPct val="100000"/>
              </a:lnSpc>
              <a:spcBef>
                <a:spcPts val="0"/>
              </a:spcBef>
              <a:spcAft>
                <a:spcPts val="0"/>
              </a:spcAft>
              <a:buSzPts val="600"/>
              <a:buFont typeface="Times New Roman"/>
              <a:buChar char="●"/>
            </a:pPr>
            <a:r>
              <a:rPr lang="en" sz="600">
                <a:latin typeface="Times New Roman"/>
                <a:ea typeface="Times New Roman"/>
                <a:cs typeface="Times New Roman"/>
                <a:sym typeface="Times New Roman"/>
              </a:rPr>
              <a:t>Analyze original data for different research purposes​</a:t>
            </a:r>
            <a:endParaRPr sz="600">
              <a:latin typeface="Times New Roman"/>
              <a:ea typeface="Times New Roman"/>
              <a:cs typeface="Times New Roman"/>
              <a:sym typeface="Times New Roman"/>
            </a:endParaRPr>
          </a:p>
          <a:p>
            <a:pPr indent="-266700" lvl="0" marL="457200" rtl="0" algn="just">
              <a:lnSpc>
                <a:spcPct val="100000"/>
              </a:lnSpc>
              <a:spcBef>
                <a:spcPts val="0"/>
              </a:spcBef>
              <a:spcAft>
                <a:spcPts val="0"/>
              </a:spcAft>
              <a:buSzPts val="600"/>
              <a:buFont typeface="Times New Roman"/>
              <a:buChar char="●"/>
            </a:pPr>
            <a:r>
              <a:rPr lang="en" sz="600">
                <a:latin typeface="Times New Roman"/>
                <a:ea typeface="Times New Roman"/>
                <a:cs typeface="Times New Roman"/>
                <a:sym typeface="Times New Roman"/>
              </a:rPr>
              <a:t>Make scientific graphs of the data</a:t>
            </a:r>
            <a:r>
              <a:rPr lang="en" sz="600">
                <a:latin typeface="Times New Roman"/>
                <a:ea typeface="Times New Roman"/>
                <a:cs typeface="Times New Roman"/>
                <a:sym typeface="Times New Roman"/>
              </a:rPr>
              <a:t>​</a:t>
            </a:r>
            <a:endParaRPr sz="600">
              <a:latin typeface="Times New Roman"/>
              <a:ea typeface="Times New Roman"/>
              <a:cs typeface="Times New Roman"/>
              <a:sym typeface="Times New Roman"/>
            </a:endParaRPr>
          </a:p>
          <a:p>
            <a:pPr indent="0" lvl="0" marL="457200" rtl="0" algn="just">
              <a:lnSpc>
                <a:spcPct val="100000"/>
              </a:lnSpc>
              <a:spcBef>
                <a:spcPts val="0"/>
              </a:spcBef>
              <a:spcAft>
                <a:spcPts val="0"/>
              </a:spcAft>
              <a:buNone/>
            </a:pPr>
            <a:r>
              <a:t/>
            </a:r>
            <a:endParaRPr sz="600">
              <a:latin typeface="Times New Roman"/>
              <a:ea typeface="Times New Roman"/>
              <a:cs typeface="Times New Roman"/>
              <a:sym typeface="Times New Roman"/>
            </a:endParaRPr>
          </a:p>
          <a:p>
            <a:pPr indent="0" lvl="0" marL="0" rtl="0" algn="just">
              <a:lnSpc>
                <a:spcPct val="100000"/>
              </a:lnSpc>
              <a:spcBef>
                <a:spcPts val="0"/>
              </a:spcBef>
              <a:spcAft>
                <a:spcPts val="0"/>
              </a:spcAft>
              <a:buNone/>
            </a:pPr>
            <a:r>
              <a:rPr b="1" lang="en" sz="600">
                <a:latin typeface="Times New Roman"/>
                <a:ea typeface="Times New Roman"/>
                <a:cs typeface="Times New Roman"/>
                <a:sym typeface="Times New Roman"/>
              </a:rPr>
              <a:t>Results: </a:t>
            </a:r>
            <a:r>
              <a:rPr lang="en" sz="600">
                <a:latin typeface="Times New Roman"/>
                <a:ea typeface="Times New Roman"/>
                <a:cs typeface="Times New Roman"/>
                <a:sym typeface="Times New Roman"/>
              </a:rPr>
              <a:t>YIGSR peptide gradients directed the most SC migration with a strong bias to the concentration profile, and the overall speed of SC migration increased with the steepness of the peptide concentration profile. YIGSR gradients had little influence on fibroblast migration, whereas RGD gradients proved effective. ​​</a:t>
            </a:r>
            <a:endParaRPr sz="600">
              <a:latin typeface="Times New Roman"/>
              <a:ea typeface="Times New Roman"/>
              <a:cs typeface="Times New Roman"/>
              <a:sym typeface="Times New Roman"/>
            </a:endParaRPr>
          </a:p>
        </p:txBody>
      </p:sp>
      <p:sp>
        <p:nvSpPr>
          <p:cNvPr id="117" name="Google Shape;117;p25"/>
          <p:cNvSpPr txBox="1"/>
          <p:nvPr/>
        </p:nvSpPr>
        <p:spPr>
          <a:xfrm>
            <a:off x="17088" y="2541725"/>
            <a:ext cx="2818500" cy="2289900"/>
          </a:xfrm>
          <a:prstGeom prst="rect">
            <a:avLst/>
          </a:prstGeom>
          <a:noFill/>
          <a:ln>
            <a:noFill/>
          </a:ln>
        </p:spPr>
        <p:txBody>
          <a:bodyPr anchorCtr="0" anchor="t" bIns="91425" lIns="91425" spcFirstLastPara="1" rIns="91425" wrap="square" tIns="91425">
            <a:noAutofit/>
          </a:bodyPr>
          <a:lstStyle/>
          <a:p>
            <a:pPr indent="0" lvl="0" marL="0" rtl="0" algn="just">
              <a:lnSpc>
                <a:spcPct val="100000"/>
              </a:lnSpc>
              <a:spcBef>
                <a:spcPts val="0"/>
              </a:spcBef>
              <a:spcAft>
                <a:spcPts val="0"/>
              </a:spcAft>
              <a:buNone/>
            </a:pPr>
            <a:r>
              <a:rPr lang="en" sz="600">
                <a:solidFill>
                  <a:schemeClr val="dk1"/>
                </a:solidFill>
                <a:latin typeface="Times New Roman"/>
                <a:ea typeface="Times New Roman"/>
                <a:cs typeface="Times New Roman"/>
                <a:sym typeface="Times New Roman"/>
              </a:rPr>
              <a:t>Nerves in the peripheral nervous system (PNS) have the ability to regenerate if injured. This is an incredibly important phenomenon, as PNS injuries are very common and costly. Current treatments for nerve damage involve repair using a graft. However, it is not guaranteed full motor and sensory function will return. Another issue regarding nerve recovery is the role of fibroblast cells in nerve repair. When fibroblasts migrate in large numbers to the nerve injury site, they can leave behind scarring and a painful tissue mass. This project explored the role of Schwann cells in nerve regeneration, with hopes that in vitro experiments could </a:t>
            </a:r>
            <a:r>
              <a:rPr lang="en" sz="600">
                <a:solidFill>
                  <a:schemeClr val="dk1"/>
                </a:solidFill>
                <a:latin typeface="Times New Roman"/>
                <a:ea typeface="Times New Roman"/>
                <a:cs typeface="Times New Roman"/>
                <a:sym typeface="Times New Roman"/>
              </a:rPr>
              <a:t>lead to new treatments that result in faster, more effective recovery.</a:t>
            </a:r>
            <a:endParaRPr sz="600">
              <a:solidFill>
                <a:schemeClr val="dk1"/>
              </a:solidFill>
              <a:latin typeface="Times New Roman"/>
              <a:ea typeface="Times New Roman"/>
              <a:cs typeface="Times New Roman"/>
              <a:sym typeface="Times New Roman"/>
            </a:endParaRPr>
          </a:p>
          <a:p>
            <a:pPr indent="0" lvl="0" marL="0" rtl="0" algn="just">
              <a:lnSpc>
                <a:spcPct val="150000"/>
              </a:lnSpc>
              <a:spcBef>
                <a:spcPts val="0"/>
              </a:spcBef>
              <a:spcAft>
                <a:spcPts val="0"/>
              </a:spcAft>
              <a:buNone/>
            </a:pPr>
            <a:r>
              <a:t/>
            </a:r>
            <a:endParaRPr sz="600">
              <a:solidFill>
                <a:schemeClr val="dk1"/>
              </a:solidFill>
              <a:latin typeface="Times New Roman"/>
              <a:ea typeface="Times New Roman"/>
              <a:cs typeface="Times New Roman"/>
              <a:sym typeface="Times New Roman"/>
            </a:endParaRPr>
          </a:p>
          <a:p>
            <a:pPr indent="0" lvl="0" marL="0" rtl="0" algn="just">
              <a:lnSpc>
                <a:spcPct val="150000"/>
              </a:lnSpc>
              <a:spcBef>
                <a:spcPts val="0"/>
              </a:spcBef>
              <a:spcAft>
                <a:spcPts val="0"/>
              </a:spcAft>
              <a:buNone/>
            </a:pPr>
            <a:r>
              <a:t/>
            </a:r>
            <a:endParaRPr sz="500">
              <a:solidFill>
                <a:schemeClr val="dk1"/>
              </a:solidFill>
              <a:latin typeface="Times New Roman"/>
              <a:ea typeface="Times New Roman"/>
              <a:cs typeface="Times New Roman"/>
              <a:sym typeface="Times New Roman"/>
            </a:endParaRPr>
          </a:p>
          <a:p>
            <a:pPr indent="0" lvl="0" marL="0" rtl="0" algn="just">
              <a:lnSpc>
                <a:spcPct val="150000"/>
              </a:lnSpc>
              <a:spcBef>
                <a:spcPts val="0"/>
              </a:spcBef>
              <a:spcAft>
                <a:spcPts val="0"/>
              </a:spcAft>
              <a:buNone/>
            </a:pPr>
            <a:r>
              <a:t/>
            </a:r>
            <a:endParaRPr sz="500">
              <a:solidFill>
                <a:schemeClr val="dk1"/>
              </a:solidFill>
              <a:latin typeface="Times New Roman"/>
              <a:ea typeface="Times New Roman"/>
              <a:cs typeface="Times New Roman"/>
              <a:sym typeface="Times New Roman"/>
            </a:endParaRPr>
          </a:p>
          <a:p>
            <a:pPr indent="0" lvl="0" marL="0" rtl="0" algn="just">
              <a:lnSpc>
                <a:spcPct val="150000"/>
              </a:lnSpc>
              <a:spcBef>
                <a:spcPts val="0"/>
              </a:spcBef>
              <a:spcAft>
                <a:spcPts val="0"/>
              </a:spcAft>
              <a:buNone/>
            </a:pPr>
            <a:r>
              <a:t/>
            </a:r>
            <a:endParaRPr sz="500">
              <a:solidFill>
                <a:schemeClr val="dk1"/>
              </a:solidFill>
              <a:latin typeface="Times New Roman"/>
              <a:ea typeface="Times New Roman"/>
              <a:cs typeface="Times New Roman"/>
              <a:sym typeface="Times New Roman"/>
            </a:endParaRPr>
          </a:p>
          <a:p>
            <a:pPr indent="0" lvl="0" marL="0" rtl="0" algn="just">
              <a:lnSpc>
                <a:spcPct val="150000"/>
              </a:lnSpc>
              <a:spcBef>
                <a:spcPts val="0"/>
              </a:spcBef>
              <a:spcAft>
                <a:spcPts val="0"/>
              </a:spcAft>
              <a:buNone/>
            </a:pPr>
            <a:r>
              <a:t/>
            </a:r>
            <a:endParaRPr sz="500">
              <a:solidFill>
                <a:schemeClr val="dk1"/>
              </a:solidFill>
              <a:latin typeface="Times New Roman"/>
              <a:ea typeface="Times New Roman"/>
              <a:cs typeface="Times New Roman"/>
              <a:sym typeface="Times New Roman"/>
            </a:endParaRPr>
          </a:p>
          <a:p>
            <a:pPr indent="0" lvl="0" marL="0" rtl="0" algn="just">
              <a:lnSpc>
                <a:spcPct val="150000"/>
              </a:lnSpc>
              <a:spcBef>
                <a:spcPts val="0"/>
              </a:spcBef>
              <a:spcAft>
                <a:spcPts val="0"/>
              </a:spcAft>
              <a:buNone/>
            </a:pPr>
            <a:r>
              <a:t/>
            </a:r>
            <a:endParaRPr sz="500">
              <a:solidFill>
                <a:schemeClr val="dk1"/>
              </a:solidFill>
              <a:latin typeface="Times New Roman"/>
              <a:ea typeface="Times New Roman"/>
              <a:cs typeface="Times New Roman"/>
              <a:sym typeface="Times New Roman"/>
            </a:endParaRPr>
          </a:p>
          <a:p>
            <a:pPr indent="0" lvl="0" marL="0" rtl="0" algn="just">
              <a:lnSpc>
                <a:spcPct val="100000"/>
              </a:lnSpc>
              <a:spcBef>
                <a:spcPts val="0"/>
              </a:spcBef>
              <a:spcAft>
                <a:spcPts val="0"/>
              </a:spcAft>
              <a:buNone/>
            </a:pPr>
            <a:r>
              <a:rPr lang="en" sz="600">
                <a:solidFill>
                  <a:schemeClr val="dk1"/>
                </a:solidFill>
                <a:latin typeface="Times New Roman"/>
                <a:ea typeface="Times New Roman"/>
                <a:cs typeface="Times New Roman"/>
                <a:sym typeface="Times New Roman"/>
              </a:rPr>
              <a:t>Schwann cells are the primary glial cell of peripheral neurons. When a nerve is crushed or cut, Schwann cells migrate to the injury site and change into repair Schwann cells that help to increase the proinflammatory immune response, clean up the remains of the distal stump, and guide axonal growth. Schwann cells migrate to the injured nerve by interacting with adhesive sites in the extracellular </a:t>
            </a:r>
            <a:r>
              <a:rPr lang="en" sz="600">
                <a:solidFill>
                  <a:schemeClr val="dk1"/>
                </a:solidFill>
                <a:latin typeface="Times New Roman"/>
                <a:ea typeface="Times New Roman"/>
                <a:cs typeface="Times New Roman"/>
                <a:sym typeface="Times New Roman"/>
              </a:rPr>
              <a:t>matrix, such as the protein laminin. </a:t>
            </a:r>
            <a:r>
              <a:rPr lang="en" sz="600">
                <a:solidFill>
                  <a:schemeClr val="dk1"/>
                </a:solidFill>
                <a:latin typeface="Times New Roman"/>
                <a:ea typeface="Times New Roman"/>
                <a:cs typeface="Times New Roman"/>
                <a:sym typeface="Times New Roman"/>
              </a:rPr>
              <a:t>In this project, various peptides derived from laminin were tested and compared for their effects on Schwann cell and fibroblast migration.</a:t>
            </a:r>
            <a:endParaRPr sz="600">
              <a:solidFill>
                <a:schemeClr val="dk1"/>
              </a:solidFill>
              <a:latin typeface="Times New Roman"/>
              <a:ea typeface="Times New Roman"/>
              <a:cs typeface="Times New Roman"/>
              <a:sym typeface="Times New Roman"/>
            </a:endParaRPr>
          </a:p>
        </p:txBody>
      </p:sp>
      <p:pic>
        <p:nvPicPr>
          <p:cNvPr id="118" name="Google Shape;118;p25"/>
          <p:cNvPicPr preferRelativeResize="0"/>
          <p:nvPr/>
        </p:nvPicPr>
        <p:blipFill rotWithShape="1">
          <a:blip r:embed="rId5">
            <a:alphaModFix/>
          </a:blip>
          <a:srcRect b="5943" l="42075" r="13815" t="54929"/>
          <a:stretch/>
        </p:blipFill>
        <p:spPr>
          <a:xfrm>
            <a:off x="1922613" y="3652675"/>
            <a:ext cx="715925" cy="348900"/>
          </a:xfrm>
          <a:prstGeom prst="rect">
            <a:avLst/>
          </a:prstGeom>
          <a:noFill/>
          <a:ln>
            <a:noFill/>
          </a:ln>
        </p:spPr>
      </p:pic>
      <p:pic>
        <p:nvPicPr>
          <p:cNvPr id="119" name="Google Shape;119;p25"/>
          <p:cNvPicPr preferRelativeResize="0"/>
          <p:nvPr/>
        </p:nvPicPr>
        <p:blipFill rotWithShape="1">
          <a:blip r:embed="rId6">
            <a:alphaModFix/>
          </a:blip>
          <a:srcRect b="46268" l="10221" r="12755" t="2436"/>
          <a:stretch/>
        </p:blipFill>
        <p:spPr>
          <a:xfrm>
            <a:off x="114095" y="3508075"/>
            <a:ext cx="1744030" cy="638099"/>
          </a:xfrm>
          <a:prstGeom prst="rect">
            <a:avLst/>
          </a:prstGeom>
          <a:noFill/>
          <a:ln>
            <a:noFill/>
          </a:ln>
        </p:spPr>
      </p:pic>
      <p:sp>
        <p:nvSpPr>
          <p:cNvPr id="120" name="Google Shape;120;p25"/>
          <p:cNvSpPr txBox="1"/>
          <p:nvPr/>
        </p:nvSpPr>
        <p:spPr>
          <a:xfrm>
            <a:off x="6926100" y="2371525"/>
            <a:ext cx="2221500" cy="140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600">
                <a:latin typeface="Times New Roman"/>
                <a:ea typeface="Times New Roman"/>
                <a:cs typeface="Times New Roman"/>
                <a:sym typeface="Times New Roman"/>
              </a:rPr>
              <a:t>Motta, Cecilia M.M., et al. "Enhancing Schwann Cell Migration Using Concentration Gradients of Laminin Derived Peptides." Biomaterials, vol. 218, October 2019. doi:10.1016/j.biomaterials.2019.119335. ​</a:t>
            </a:r>
            <a:endParaRPr sz="600">
              <a:latin typeface="Times New Roman"/>
              <a:ea typeface="Times New Roman"/>
              <a:cs typeface="Times New Roman"/>
              <a:sym typeface="Times New Roman"/>
            </a:endParaRPr>
          </a:p>
          <a:p>
            <a:pPr indent="0" lvl="0" marL="0" rtl="0" algn="l">
              <a:spcBef>
                <a:spcPts val="0"/>
              </a:spcBef>
              <a:spcAft>
                <a:spcPts val="0"/>
              </a:spcAft>
              <a:buNone/>
            </a:pPr>
            <a:r>
              <a:t/>
            </a:r>
            <a:endParaRPr sz="600">
              <a:latin typeface="Times New Roman"/>
              <a:ea typeface="Times New Roman"/>
              <a:cs typeface="Times New Roman"/>
              <a:sym typeface="Times New Roman"/>
            </a:endParaRPr>
          </a:p>
          <a:p>
            <a:pPr indent="0" lvl="0" marL="0" rtl="0" algn="l">
              <a:spcBef>
                <a:spcPts val="0"/>
              </a:spcBef>
              <a:spcAft>
                <a:spcPts val="0"/>
              </a:spcAft>
              <a:buNone/>
            </a:pPr>
            <a:r>
              <a:rPr lang="en" sz="600">
                <a:latin typeface="Times New Roman"/>
                <a:ea typeface="Times New Roman"/>
                <a:cs typeface="Times New Roman"/>
                <a:sym typeface="Times New Roman"/>
              </a:rPr>
              <a:t>Jessen, Kristján R. et al., “Schwann Cells: Development and Role in Nerve Repair.” Cold Spring Harbor Perspectives in Biology, vol. 7(7), May 2015. doi:10.1101/cshperspect.a020487​</a:t>
            </a:r>
            <a:endParaRPr sz="600">
              <a:latin typeface="Times New Roman"/>
              <a:ea typeface="Times New Roman"/>
              <a:cs typeface="Times New Roman"/>
              <a:sym typeface="Times New Roman"/>
            </a:endParaRPr>
          </a:p>
          <a:p>
            <a:pPr indent="0" lvl="0" marL="0" rtl="0" algn="l">
              <a:spcBef>
                <a:spcPts val="0"/>
              </a:spcBef>
              <a:spcAft>
                <a:spcPts val="0"/>
              </a:spcAft>
              <a:buNone/>
            </a:pPr>
            <a:r>
              <a:t/>
            </a:r>
            <a:endParaRPr sz="600">
              <a:latin typeface="Times New Roman"/>
              <a:ea typeface="Times New Roman"/>
              <a:cs typeface="Times New Roman"/>
              <a:sym typeface="Times New Roman"/>
            </a:endParaRPr>
          </a:p>
          <a:p>
            <a:pPr indent="0" lvl="0" marL="0" rtl="0" algn="l">
              <a:spcBef>
                <a:spcPts val="0"/>
              </a:spcBef>
              <a:spcAft>
                <a:spcPts val="0"/>
              </a:spcAft>
              <a:buNone/>
            </a:pPr>
            <a:r>
              <a:rPr lang="en" sz="600">
                <a:solidFill>
                  <a:schemeClr val="dk1"/>
                </a:solidFill>
                <a:latin typeface="Times New Roman"/>
                <a:ea typeface="Times New Roman"/>
                <a:cs typeface="Times New Roman"/>
                <a:sym typeface="Times New Roman"/>
              </a:rPr>
              <a:t>Boerboom, Angélique. “Figure 1. Diagram of Schwann Cell Response to Nerve Injury.” </a:t>
            </a:r>
            <a:r>
              <a:rPr i="1" lang="en" sz="600">
                <a:solidFill>
                  <a:schemeClr val="dk1"/>
                </a:solidFill>
                <a:latin typeface="Times New Roman"/>
                <a:ea typeface="Times New Roman"/>
                <a:cs typeface="Times New Roman"/>
                <a:sym typeface="Times New Roman"/>
              </a:rPr>
              <a:t>Molecular Mechanisms Involved in Schwann Cell Plasticity</a:t>
            </a:r>
            <a:r>
              <a:rPr lang="en" sz="600">
                <a:solidFill>
                  <a:schemeClr val="dk1"/>
                </a:solidFill>
                <a:latin typeface="Times New Roman"/>
                <a:ea typeface="Times New Roman"/>
                <a:cs typeface="Times New Roman"/>
                <a:sym typeface="Times New Roman"/>
              </a:rPr>
              <a:t>, Frontiers in Molecular Neuroscience, 17 Feb. 2017, </a:t>
            </a:r>
            <a:endParaRPr sz="600">
              <a:latin typeface="Times New Roman"/>
              <a:ea typeface="Times New Roman"/>
              <a:cs typeface="Times New Roman"/>
              <a:sym typeface="Times New Roman"/>
            </a:endParaRPr>
          </a:p>
        </p:txBody>
      </p:sp>
      <p:sp>
        <p:nvSpPr>
          <p:cNvPr id="121" name="Google Shape;121;p25"/>
          <p:cNvSpPr txBox="1"/>
          <p:nvPr/>
        </p:nvSpPr>
        <p:spPr>
          <a:xfrm>
            <a:off x="6989925" y="2229125"/>
            <a:ext cx="2055000" cy="128400"/>
          </a:xfrm>
          <a:prstGeom prst="rect">
            <a:avLst/>
          </a:prstGeom>
          <a:solidFill>
            <a:srgbClr val="D41B2C"/>
          </a:solidFill>
          <a:ln cap="flat" cmpd="sng" w="76200">
            <a:solidFill>
              <a:srgbClr val="D41B2C"/>
            </a:solidFill>
            <a:prstDash val="solid"/>
            <a:round/>
            <a:headEnd len="sm" w="sm" type="none"/>
            <a:tailEnd len="sm" w="sm" type="none"/>
          </a:ln>
        </p:spPr>
        <p:txBody>
          <a:bodyPr anchorCtr="0" anchor="ctr" bIns="17450" lIns="17450" spcFirstLastPara="1" rIns="17450" wrap="square" tIns="17450">
            <a:noAutofit/>
          </a:bodyPr>
          <a:lstStyle/>
          <a:p>
            <a:pPr indent="0" lvl="0" marL="0" marR="0" rtl="0" algn="ctr">
              <a:lnSpc>
                <a:spcPct val="100000"/>
              </a:lnSpc>
              <a:spcBef>
                <a:spcPts val="0"/>
              </a:spcBef>
              <a:spcAft>
                <a:spcPts val="0"/>
              </a:spcAft>
              <a:buClr>
                <a:srgbClr val="FFFFFF"/>
              </a:buClr>
              <a:buSzPts val="900"/>
              <a:buFont typeface="Arial"/>
              <a:buNone/>
            </a:pPr>
            <a:r>
              <a:rPr b="1" lang="en" sz="900">
                <a:solidFill>
                  <a:srgbClr val="FFFFFF"/>
                </a:solidFill>
              </a:rPr>
              <a:t>References</a:t>
            </a:r>
            <a:endParaRPr sz="300"/>
          </a:p>
        </p:txBody>
      </p:sp>
      <p:sp>
        <p:nvSpPr>
          <p:cNvPr id="122" name="Google Shape;122;p25"/>
          <p:cNvSpPr txBox="1"/>
          <p:nvPr/>
        </p:nvSpPr>
        <p:spPr>
          <a:xfrm>
            <a:off x="6915475" y="3968650"/>
            <a:ext cx="2251200" cy="895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600">
                <a:solidFill>
                  <a:schemeClr val="dk1"/>
                </a:solidFill>
                <a:latin typeface="Times New Roman"/>
                <a:ea typeface="Times New Roman"/>
                <a:cs typeface="Times New Roman"/>
                <a:sym typeface="Times New Roman"/>
              </a:rPr>
              <a:t>Department of Chemical Engineering</a:t>
            </a:r>
            <a:r>
              <a:rPr lang="en" sz="600">
                <a:solidFill>
                  <a:schemeClr val="dk1"/>
                </a:solidFill>
                <a:latin typeface="Times New Roman"/>
                <a:ea typeface="Times New Roman"/>
                <a:cs typeface="Times New Roman"/>
                <a:sym typeface="Times New Roman"/>
              </a:rPr>
              <a:t>​</a:t>
            </a:r>
            <a:endParaRPr sz="6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 sz="600">
                <a:solidFill>
                  <a:schemeClr val="dk1"/>
                </a:solidFill>
                <a:latin typeface="Times New Roman"/>
                <a:ea typeface="Times New Roman"/>
                <a:cs typeface="Times New Roman"/>
                <a:sym typeface="Times New Roman"/>
              </a:rPr>
              <a:t>Professor Rebecca Willits, Professor and Chairperson​</a:t>
            </a:r>
            <a:endParaRPr sz="6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 sz="600">
                <a:solidFill>
                  <a:schemeClr val="dk1"/>
                </a:solidFill>
                <a:latin typeface="Times New Roman"/>
                <a:ea typeface="Times New Roman"/>
                <a:cs typeface="Times New Roman"/>
                <a:sym typeface="Times New Roman"/>
              </a:rPr>
              <a:t>Yang Hu, Ph.D. Student</a:t>
            </a:r>
            <a:endParaRPr sz="6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b="1" lang="en" sz="600">
                <a:solidFill>
                  <a:schemeClr val="dk1"/>
                </a:solidFill>
                <a:latin typeface="Times New Roman"/>
                <a:ea typeface="Times New Roman"/>
                <a:cs typeface="Times New Roman"/>
                <a:sym typeface="Times New Roman"/>
              </a:rPr>
              <a:t>Center for STEM Education​</a:t>
            </a:r>
            <a:endParaRPr sz="6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 sz="600">
                <a:solidFill>
                  <a:schemeClr val="dk1"/>
                </a:solidFill>
                <a:latin typeface="Times New Roman"/>
                <a:ea typeface="Times New Roman"/>
                <a:cs typeface="Times New Roman"/>
                <a:sym typeface="Times New Roman"/>
              </a:rPr>
              <a:t>Claire Duggan, Director of Programs and Operations​</a:t>
            </a:r>
            <a:endParaRPr sz="6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 sz="600">
                <a:solidFill>
                  <a:schemeClr val="dk1"/>
                </a:solidFill>
                <a:latin typeface="Times New Roman"/>
                <a:ea typeface="Times New Roman"/>
                <a:cs typeface="Times New Roman"/>
                <a:sym typeface="Times New Roman"/>
              </a:rPr>
              <a:t>Franklin Ollivierre III &amp; Gabriella Gonzalez, YSP Coordinators​</a:t>
            </a:r>
            <a:endParaRPr sz="6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 sz="600">
                <a:solidFill>
                  <a:schemeClr val="dk1"/>
                </a:solidFill>
                <a:latin typeface="Times New Roman"/>
                <a:ea typeface="Times New Roman"/>
                <a:cs typeface="Times New Roman"/>
                <a:sym typeface="Times New Roman"/>
              </a:rPr>
              <a:t>Nicolas Fuchs, Project Implementation Coordinator​</a:t>
            </a:r>
            <a:endParaRPr sz="6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 sz="600">
                <a:solidFill>
                  <a:schemeClr val="dk1"/>
                </a:solidFill>
                <a:latin typeface="Times New Roman"/>
                <a:ea typeface="Times New Roman"/>
                <a:cs typeface="Times New Roman"/>
                <a:sym typeface="Times New Roman"/>
              </a:rPr>
              <a:t>Mary Howley.</a:t>
            </a:r>
            <a:r>
              <a:rPr lang="en" sz="600">
                <a:latin typeface="Times New Roman"/>
                <a:ea typeface="Times New Roman"/>
                <a:cs typeface="Times New Roman"/>
                <a:sym typeface="Times New Roman"/>
              </a:rPr>
              <a:t> Administrative Officer</a:t>
            </a:r>
            <a:endParaRPr sz="600">
              <a:latin typeface="Times New Roman"/>
              <a:ea typeface="Times New Roman"/>
              <a:cs typeface="Times New Roman"/>
              <a:sym typeface="Times New Roman"/>
            </a:endParaRPr>
          </a:p>
        </p:txBody>
      </p:sp>
      <p:sp>
        <p:nvSpPr>
          <p:cNvPr id="123" name="Google Shape;123;p25"/>
          <p:cNvSpPr txBox="1"/>
          <p:nvPr/>
        </p:nvSpPr>
        <p:spPr>
          <a:xfrm>
            <a:off x="6681675" y="1039274"/>
            <a:ext cx="2414700" cy="1020600"/>
          </a:xfrm>
          <a:prstGeom prst="rect">
            <a:avLst/>
          </a:prstGeom>
          <a:noFill/>
          <a:ln>
            <a:noFill/>
          </a:ln>
        </p:spPr>
        <p:txBody>
          <a:bodyPr anchorCtr="0" anchor="t" bIns="91425" lIns="91425" spcFirstLastPara="1" rIns="91425" wrap="square" tIns="91425">
            <a:spAutoFit/>
          </a:bodyPr>
          <a:lstStyle/>
          <a:p>
            <a:pPr indent="-266700" lvl="0" marL="558800" rtl="0" algn="l">
              <a:lnSpc>
                <a:spcPct val="115000"/>
              </a:lnSpc>
              <a:spcBef>
                <a:spcPts val="0"/>
              </a:spcBef>
              <a:spcAft>
                <a:spcPts val="0"/>
              </a:spcAft>
              <a:buClr>
                <a:schemeClr val="dk1"/>
              </a:buClr>
              <a:buSzPts val="600"/>
              <a:buFont typeface="Times New Roman"/>
              <a:buChar char="●"/>
            </a:pPr>
            <a:r>
              <a:rPr lang="en" sz="600">
                <a:solidFill>
                  <a:schemeClr val="dk1"/>
                </a:solidFill>
                <a:latin typeface="Times New Roman"/>
                <a:ea typeface="Times New Roman"/>
                <a:cs typeface="Times New Roman"/>
                <a:sym typeface="Times New Roman"/>
              </a:rPr>
              <a:t>YIGSR gradient yielded the most haptotatic response from Schwann cells​</a:t>
            </a:r>
            <a:endParaRPr sz="600">
              <a:solidFill>
                <a:schemeClr val="dk1"/>
              </a:solidFill>
              <a:latin typeface="Times New Roman"/>
              <a:ea typeface="Times New Roman"/>
              <a:cs typeface="Times New Roman"/>
              <a:sym typeface="Times New Roman"/>
            </a:endParaRPr>
          </a:p>
          <a:p>
            <a:pPr indent="-266700" lvl="0" marL="558800" rtl="0" algn="l">
              <a:lnSpc>
                <a:spcPct val="115000"/>
              </a:lnSpc>
              <a:spcBef>
                <a:spcPts val="0"/>
              </a:spcBef>
              <a:spcAft>
                <a:spcPts val="0"/>
              </a:spcAft>
              <a:buClr>
                <a:schemeClr val="dk1"/>
              </a:buClr>
              <a:buSzPts val="600"/>
              <a:buFont typeface="Times New Roman"/>
              <a:buChar char="●"/>
            </a:pPr>
            <a:r>
              <a:rPr lang="en" sz="600">
                <a:solidFill>
                  <a:schemeClr val="dk1"/>
                </a:solidFill>
                <a:latin typeface="Times New Roman"/>
                <a:ea typeface="Times New Roman"/>
                <a:cs typeface="Times New Roman"/>
                <a:sym typeface="Times New Roman"/>
              </a:rPr>
              <a:t>Fibroblast cells had random migration on YIGSR gradient</a:t>
            </a:r>
            <a:endParaRPr sz="600">
              <a:solidFill>
                <a:schemeClr val="dk1"/>
              </a:solidFill>
              <a:latin typeface="Times New Roman"/>
              <a:ea typeface="Times New Roman"/>
              <a:cs typeface="Times New Roman"/>
              <a:sym typeface="Times New Roman"/>
            </a:endParaRPr>
          </a:p>
          <a:p>
            <a:pPr indent="-266700" lvl="0" marL="558800" rtl="0" algn="l">
              <a:lnSpc>
                <a:spcPct val="115000"/>
              </a:lnSpc>
              <a:spcBef>
                <a:spcPts val="0"/>
              </a:spcBef>
              <a:spcAft>
                <a:spcPts val="0"/>
              </a:spcAft>
              <a:buClr>
                <a:schemeClr val="dk1"/>
              </a:buClr>
              <a:buSzPts val="600"/>
              <a:buFont typeface="Times New Roman"/>
              <a:buChar char="●"/>
            </a:pPr>
            <a:r>
              <a:rPr lang="en" sz="600">
                <a:solidFill>
                  <a:schemeClr val="dk1"/>
                </a:solidFill>
                <a:latin typeface="Times New Roman"/>
                <a:ea typeface="Times New Roman"/>
                <a:cs typeface="Times New Roman"/>
                <a:sym typeface="Times New Roman"/>
              </a:rPr>
              <a:t>Fibroblast</a:t>
            </a:r>
            <a:r>
              <a:rPr lang="en" sz="600">
                <a:solidFill>
                  <a:schemeClr val="dk1"/>
                </a:solidFill>
                <a:latin typeface="Times New Roman"/>
                <a:ea typeface="Times New Roman"/>
                <a:cs typeface="Times New Roman"/>
                <a:sym typeface="Times New Roman"/>
              </a:rPr>
              <a:t> cells had directional migration on RGD gradient</a:t>
            </a:r>
            <a:endParaRPr sz="600">
              <a:solidFill>
                <a:schemeClr val="dk1"/>
              </a:solidFill>
              <a:latin typeface="Times New Roman"/>
              <a:ea typeface="Times New Roman"/>
              <a:cs typeface="Times New Roman"/>
              <a:sym typeface="Times New Roman"/>
            </a:endParaRPr>
          </a:p>
          <a:p>
            <a:pPr indent="-266700" lvl="0" marL="558800" rtl="0" algn="l">
              <a:lnSpc>
                <a:spcPct val="115000"/>
              </a:lnSpc>
              <a:spcBef>
                <a:spcPts val="0"/>
              </a:spcBef>
              <a:spcAft>
                <a:spcPts val="0"/>
              </a:spcAft>
              <a:buClr>
                <a:schemeClr val="dk1"/>
              </a:buClr>
              <a:buSzPts val="600"/>
              <a:buFont typeface="Times New Roman"/>
              <a:buChar char="●"/>
            </a:pPr>
            <a:r>
              <a:rPr lang="en" sz="600">
                <a:solidFill>
                  <a:schemeClr val="dk1"/>
                </a:solidFill>
                <a:latin typeface="Times New Roman"/>
                <a:ea typeface="Times New Roman"/>
                <a:cs typeface="Times New Roman"/>
                <a:sym typeface="Times New Roman"/>
              </a:rPr>
              <a:t>In the future, these peptides can be tested for in vivo nerve regeneration on implanted scaffolds</a:t>
            </a:r>
            <a:endParaRPr sz="600">
              <a:latin typeface="Times New Roman"/>
              <a:ea typeface="Times New Roman"/>
              <a:cs typeface="Times New Roman"/>
              <a:sym typeface="Times New Roman"/>
            </a:endParaRPr>
          </a:p>
        </p:txBody>
      </p:sp>
      <p:pic>
        <p:nvPicPr>
          <p:cNvPr id="124" name="Google Shape;124;p25"/>
          <p:cNvPicPr preferRelativeResize="0"/>
          <p:nvPr/>
        </p:nvPicPr>
        <p:blipFill rotWithShape="1">
          <a:blip r:embed="rId7">
            <a:alphaModFix/>
          </a:blip>
          <a:srcRect b="0" l="0" r="0" t="11512"/>
          <a:stretch/>
        </p:blipFill>
        <p:spPr>
          <a:xfrm>
            <a:off x="2979738" y="2703541"/>
            <a:ext cx="669288" cy="952059"/>
          </a:xfrm>
          <a:prstGeom prst="rect">
            <a:avLst/>
          </a:prstGeom>
          <a:noFill/>
          <a:ln>
            <a:noFill/>
          </a:ln>
        </p:spPr>
      </p:pic>
      <p:sp>
        <p:nvSpPr>
          <p:cNvPr id="125" name="Google Shape;125;p25"/>
          <p:cNvSpPr txBox="1"/>
          <p:nvPr/>
        </p:nvSpPr>
        <p:spPr>
          <a:xfrm>
            <a:off x="2878200" y="3585050"/>
            <a:ext cx="15459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600">
                <a:latin typeface="Times New Roman"/>
                <a:ea typeface="Times New Roman"/>
                <a:cs typeface="Times New Roman"/>
                <a:sym typeface="Times New Roman"/>
              </a:rPr>
              <a:t>Figure 3:  </a:t>
            </a:r>
            <a:r>
              <a:rPr lang="en" sz="600">
                <a:latin typeface="Times New Roman"/>
                <a:ea typeface="Times New Roman"/>
                <a:cs typeface="Times New Roman"/>
                <a:sym typeface="Times New Roman"/>
              </a:rPr>
              <a:t>Velocity in X graphs of Schwann cells with YIGSR gradient (A) and YIGSR uniform (B)</a:t>
            </a:r>
            <a:endParaRPr sz="600">
              <a:latin typeface="Times New Roman"/>
              <a:ea typeface="Times New Roman"/>
              <a:cs typeface="Times New Roman"/>
              <a:sym typeface="Times New Roman"/>
            </a:endParaRPr>
          </a:p>
        </p:txBody>
      </p:sp>
      <p:sp>
        <p:nvSpPr>
          <p:cNvPr id="126" name="Google Shape;126;p25"/>
          <p:cNvSpPr txBox="1"/>
          <p:nvPr/>
        </p:nvSpPr>
        <p:spPr>
          <a:xfrm>
            <a:off x="4871057" y="2543975"/>
            <a:ext cx="1821300" cy="276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600">
                <a:solidFill>
                  <a:schemeClr val="dk1"/>
                </a:solidFill>
                <a:latin typeface="Times New Roman"/>
                <a:ea typeface="Times New Roman"/>
                <a:cs typeface="Times New Roman"/>
                <a:sym typeface="Times New Roman"/>
              </a:rPr>
              <a:t>   (A)	                                      (B)</a:t>
            </a:r>
            <a:endParaRPr/>
          </a:p>
        </p:txBody>
      </p:sp>
      <p:pic>
        <p:nvPicPr>
          <p:cNvPr id="127" name="Google Shape;127;p25"/>
          <p:cNvPicPr preferRelativeResize="0"/>
          <p:nvPr/>
        </p:nvPicPr>
        <p:blipFill rotWithShape="1">
          <a:blip r:embed="rId8">
            <a:alphaModFix/>
          </a:blip>
          <a:srcRect b="20148" l="0" r="0" t="11037"/>
          <a:stretch/>
        </p:blipFill>
        <p:spPr>
          <a:xfrm>
            <a:off x="4584975" y="2913526"/>
            <a:ext cx="1236300" cy="615927"/>
          </a:xfrm>
          <a:prstGeom prst="rect">
            <a:avLst/>
          </a:prstGeom>
          <a:noFill/>
          <a:ln>
            <a:noFill/>
          </a:ln>
        </p:spPr>
      </p:pic>
      <p:pic>
        <p:nvPicPr>
          <p:cNvPr id="128" name="Google Shape;128;p25"/>
          <p:cNvPicPr preferRelativeResize="0"/>
          <p:nvPr/>
        </p:nvPicPr>
        <p:blipFill rotWithShape="1">
          <a:blip r:embed="rId9">
            <a:alphaModFix/>
          </a:blip>
          <a:srcRect b="18898" l="0" r="0" t="10609"/>
          <a:stretch/>
        </p:blipFill>
        <p:spPr>
          <a:xfrm>
            <a:off x="5757313" y="2858474"/>
            <a:ext cx="1106225" cy="689008"/>
          </a:xfrm>
          <a:prstGeom prst="rect">
            <a:avLst/>
          </a:prstGeom>
          <a:noFill/>
          <a:ln>
            <a:noFill/>
          </a:ln>
        </p:spPr>
      </p:pic>
      <p:sp>
        <p:nvSpPr>
          <p:cNvPr id="129" name="Google Shape;129;p25"/>
          <p:cNvSpPr txBox="1"/>
          <p:nvPr/>
        </p:nvSpPr>
        <p:spPr>
          <a:xfrm>
            <a:off x="4769050" y="3578563"/>
            <a:ext cx="20253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600">
                <a:latin typeface="Times New Roman"/>
                <a:ea typeface="Times New Roman"/>
                <a:cs typeface="Times New Roman"/>
                <a:sym typeface="Times New Roman"/>
              </a:rPr>
              <a:t>Figure 4:  </a:t>
            </a:r>
            <a:r>
              <a:rPr lang="en" sz="600">
                <a:latin typeface="Times New Roman"/>
                <a:ea typeface="Times New Roman"/>
                <a:cs typeface="Times New Roman"/>
                <a:sym typeface="Times New Roman"/>
              </a:rPr>
              <a:t>Velocity of SC (A) and fibroblast cells (B) with multiple peptides</a:t>
            </a:r>
            <a:endParaRPr sz="600">
              <a:latin typeface="Times New Roman"/>
              <a:ea typeface="Times New Roman"/>
              <a:cs typeface="Times New Roman"/>
              <a:sym typeface="Times New Roman"/>
            </a:endParaRPr>
          </a:p>
        </p:txBody>
      </p:sp>
      <p:sp>
        <p:nvSpPr>
          <p:cNvPr id="130" name="Google Shape;130;p25"/>
          <p:cNvSpPr txBox="1"/>
          <p:nvPr/>
        </p:nvSpPr>
        <p:spPr>
          <a:xfrm>
            <a:off x="2835598" y="4264863"/>
            <a:ext cx="2251200" cy="276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600">
                <a:solidFill>
                  <a:schemeClr val="dk1"/>
                </a:solidFill>
                <a:latin typeface="Times New Roman"/>
                <a:ea typeface="Times New Roman"/>
                <a:cs typeface="Times New Roman"/>
                <a:sym typeface="Times New Roman"/>
              </a:rPr>
              <a:t>  (A)	                          	              (B)</a:t>
            </a:r>
            <a:endParaRPr/>
          </a:p>
        </p:txBody>
      </p:sp>
      <p:pic>
        <p:nvPicPr>
          <p:cNvPr id="131" name="Google Shape;131;p25"/>
          <p:cNvPicPr preferRelativeResize="0"/>
          <p:nvPr/>
        </p:nvPicPr>
        <p:blipFill rotWithShape="1">
          <a:blip r:embed="rId10">
            <a:alphaModFix/>
          </a:blip>
          <a:srcRect b="4836" l="0" r="0" t="-8840"/>
          <a:stretch/>
        </p:blipFill>
        <p:spPr>
          <a:xfrm>
            <a:off x="3571425" y="2730400"/>
            <a:ext cx="1000575" cy="895200"/>
          </a:xfrm>
          <a:prstGeom prst="rect">
            <a:avLst/>
          </a:prstGeom>
          <a:noFill/>
          <a:ln>
            <a:noFill/>
          </a:ln>
        </p:spPr>
      </p:pic>
      <p:pic>
        <p:nvPicPr>
          <p:cNvPr id="132" name="Google Shape;132;p25"/>
          <p:cNvPicPr preferRelativeResize="0"/>
          <p:nvPr/>
        </p:nvPicPr>
        <p:blipFill rotWithShape="1">
          <a:blip r:embed="rId11">
            <a:alphaModFix/>
          </a:blip>
          <a:srcRect b="0" l="0" r="0" t="17033"/>
          <a:stretch/>
        </p:blipFill>
        <p:spPr>
          <a:xfrm>
            <a:off x="4715050" y="4083325"/>
            <a:ext cx="1106225" cy="615925"/>
          </a:xfrm>
          <a:prstGeom prst="rect">
            <a:avLst/>
          </a:prstGeom>
          <a:noFill/>
          <a:ln>
            <a:noFill/>
          </a:ln>
        </p:spPr>
      </p:pic>
      <p:sp>
        <p:nvSpPr>
          <p:cNvPr id="133" name="Google Shape;133;p25"/>
          <p:cNvSpPr txBox="1"/>
          <p:nvPr/>
        </p:nvSpPr>
        <p:spPr>
          <a:xfrm>
            <a:off x="5757325" y="4149363"/>
            <a:ext cx="12363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600">
                <a:solidFill>
                  <a:schemeClr val="dk1"/>
                </a:solidFill>
                <a:latin typeface="Times New Roman"/>
                <a:ea typeface="Times New Roman"/>
                <a:cs typeface="Times New Roman"/>
                <a:sym typeface="Times New Roman"/>
              </a:rPr>
              <a:t>Figure 5:  </a:t>
            </a:r>
            <a:r>
              <a:rPr lang="en" sz="600">
                <a:solidFill>
                  <a:schemeClr val="dk1"/>
                </a:solidFill>
                <a:latin typeface="Times New Roman"/>
                <a:ea typeface="Times New Roman"/>
                <a:cs typeface="Times New Roman"/>
                <a:sym typeface="Times New Roman"/>
              </a:rPr>
              <a:t>Average MSD </a:t>
            </a:r>
            <a:r>
              <a:rPr lang="en" sz="600">
                <a:solidFill>
                  <a:schemeClr val="dk1"/>
                </a:solidFill>
                <a:latin typeface="Times New Roman"/>
                <a:ea typeface="Times New Roman"/>
                <a:cs typeface="Times New Roman"/>
                <a:sym typeface="Times New Roman"/>
              </a:rPr>
              <a:t> of SC (A) and fibroblast cells (B) with multiple peptides</a:t>
            </a:r>
            <a:endParaRPr/>
          </a:p>
        </p:txBody>
      </p:sp>
      <p:pic>
        <p:nvPicPr>
          <p:cNvPr id="134" name="Google Shape;134;p25"/>
          <p:cNvPicPr preferRelativeResize="0"/>
          <p:nvPr/>
        </p:nvPicPr>
        <p:blipFill>
          <a:blip r:embed="rId12">
            <a:alphaModFix/>
          </a:blip>
          <a:stretch>
            <a:fillRect/>
          </a:stretch>
        </p:blipFill>
        <p:spPr>
          <a:xfrm>
            <a:off x="222051" y="146923"/>
            <a:ext cx="1369377" cy="440588"/>
          </a:xfrm>
          <a:prstGeom prst="rect">
            <a:avLst/>
          </a:prstGeom>
          <a:noFill/>
          <a:ln>
            <a:noFill/>
          </a:ln>
        </p:spPr>
      </p:pic>
      <p:pic>
        <p:nvPicPr>
          <p:cNvPr id="135" name="Google Shape;135;p25"/>
          <p:cNvPicPr preferRelativeResize="0"/>
          <p:nvPr/>
        </p:nvPicPr>
        <p:blipFill>
          <a:blip r:embed="rId13">
            <a:alphaModFix/>
          </a:blip>
          <a:stretch>
            <a:fillRect/>
          </a:stretch>
        </p:blipFill>
        <p:spPr>
          <a:xfrm>
            <a:off x="1934323" y="204916"/>
            <a:ext cx="715925" cy="372209"/>
          </a:xfrm>
          <a:prstGeom prst="rect">
            <a:avLst/>
          </a:prstGeom>
          <a:noFill/>
          <a:ln>
            <a:noFill/>
          </a:ln>
        </p:spPr>
      </p:pic>
      <p:sp>
        <p:nvSpPr>
          <p:cNvPr id="136" name="Google Shape;136;p25"/>
          <p:cNvSpPr txBox="1"/>
          <p:nvPr/>
        </p:nvSpPr>
        <p:spPr>
          <a:xfrm>
            <a:off x="2816007" y="2516375"/>
            <a:ext cx="1821300" cy="276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600">
                <a:solidFill>
                  <a:schemeClr val="dk1"/>
                </a:solidFill>
                <a:latin typeface="Times New Roman"/>
                <a:ea typeface="Times New Roman"/>
                <a:cs typeface="Times New Roman"/>
                <a:sym typeface="Times New Roman"/>
              </a:rPr>
              <a:t>                    (A)                               </a:t>
            </a:r>
            <a:r>
              <a:rPr lang="en" sz="600">
                <a:solidFill>
                  <a:schemeClr val="dk1"/>
                </a:solidFill>
                <a:latin typeface="Times New Roman"/>
                <a:ea typeface="Times New Roman"/>
                <a:cs typeface="Times New Roman"/>
                <a:sym typeface="Times New Roman"/>
              </a:rPr>
              <a:t>(B)</a:t>
            </a:r>
            <a:endParaRPr/>
          </a:p>
        </p:txBody>
      </p:sp>
      <p:pic>
        <p:nvPicPr>
          <p:cNvPr id="137" name="Google Shape;137;p25"/>
          <p:cNvPicPr preferRelativeResize="0"/>
          <p:nvPr/>
        </p:nvPicPr>
        <p:blipFill rotWithShape="1">
          <a:blip r:embed="rId14">
            <a:alphaModFix/>
          </a:blip>
          <a:srcRect b="0" l="0" r="0" t="10634"/>
          <a:stretch/>
        </p:blipFill>
        <p:spPr>
          <a:xfrm>
            <a:off x="3090626" y="4084623"/>
            <a:ext cx="1369377" cy="637378"/>
          </a:xfrm>
          <a:prstGeom prst="rect">
            <a:avLst/>
          </a:prstGeom>
          <a:noFill/>
          <a:ln>
            <a:noFill/>
          </a:ln>
        </p:spPr>
      </p:pic>
      <p:sp>
        <p:nvSpPr>
          <p:cNvPr id="138" name="Google Shape;138;p25"/>
          <p:cNvSpPr txBox="1"/>
          <p:nvPr/>
        </p:nvSpPr>
        <p:spPr>
          <a:xfrm>
            <a:off x="2872100" y="915250"/>
            <a:ext cx="4041900" cy="1417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600">
                <a:latin typeface="Times New Roman"/>
                <a:ea typeface="Times New Roman"/>
                <a:cs typeface="Times New Roman"/>
                <a:sym typeface="Times New Roman"/>
              </a:rPr>
              <a:t>Data Analysis: </a:t>
            </a:r>
            <a:endParaRPr b="1" sz="600">
              <a:latin typeface="Times New Roman"/>
              <a:ea typeface="Times New Roman"/>
              <a:cs typeface="Times New Roman"/>
              <a:sym typeface="Times New Roman"/>
            </a:endParaRPr>
          </a:p>
          <a:p>
            <a:pPr indent="-266700" lvl="0" marL="457200" rtl="0" algn="l">
              <a:lnSpc>
                <a:spcPct val="115000"/>
              </a:lnSpc>
              <a:spcBef>
                <a:spcPts val="0"/>
              </a:spcBef>
              <a:spcAft>
                <a:spcPts val="0"/>
              </a:spcAft>
              <a:buClr>
                <a:schemeClr val="dk1"/>
              </a:buClr>
              <a:buSzPts val="600"/>
              <a:buFont typeface="Times New Roman"/>
              <a:buChar char="●"/>
            </a:pPr>
            <a:r>
              <a:rPr lang="en" sz="600">
                <a:solidFill>
                  <a:schemeClr val="dk1"/>
                </a:solidFill>
                <a:latin typeface="Times New Roman"/>
                <a:ea typeface="Times New Roman"/>
                <a:cs typeface="Times New Roman"/>
                <a:sym typeface="Times New Roman"/>
              </a:rPr>
              <a:t>Excel was used for data analysis​</a:t>
            </a:r>
            <a:endParaRPr sz="600">
              <a:solidFill>
                <a:schemeClr val="dk1"/>
              </a:solidFill>
              <a:latin typeface="Times New Roman"/>
              <a:ea typeface="Times New Roman"/>
              <a:cs typeface="Times New Roman"/>
              <a:sym typeface="Times New Roman"/>
            </a:endParaRPr>
          </a:p>
          <a:p>
            <a:pPr indent="-266700" lvl="1" marL="914400" rtl="0" algn="l">
              <a:lnSpc>
                <a:spcPct val="115000"/>
              </a:lnSpc>
              <a:spcBef>
                <a:spcPts val="0"/>
              </a:spcBef>
              <a:spcAft>
                <a:spcPts val="0"/>
              </a:spcAft>
              <a:buClr>
                <a:schemeClr val="dk1"/>
              </a:buClr>
              <a:buSzPts val="600"/>
              <a:buFont typeface="Times New Roman"/>
              <a:buChar char="○"/>
            </a:pPr>
            <a:r>
              <a:rPr lang="en" sz="600">
                <a:solidFill>
                  <a:schemeClr val="dk1"/>
                </a:solidFill>
                <a:latin typeface="Times New Roman"/>
                <a:ea typeface="Times New Roman"/>
                <a:cs typeface="Times New Roman"/>
                <a:sym typeface="Times New Roman"/>
              </a:rPr>
              <a:t>Used previously gathered data​</a:t>
            </a:r>
            <a:endParaRPr sz="600">
              <a:solidFill>
                <a:schemeClr val="dk1"/>
              </a:solidFill>
              <a:latin typeface="Times New Roman"/>
              <a:ea typeface="Times New Roman"/>
              <a:cs typeface="Times New Roman"/>
              <a:sym typeface="Times New Roman"/>
            </a:endParaRPr>
          </a:p>
          <a:p>
            <a:pPr indent="-266700" lvl="0" marL="457200" rtl="0" algn="l">
              <a:lnSpc>
                <a:spcPct val="115000"/>
              </a:lnSpc>
              <a:spcBef>
                <a:spcPts val="0"/>
              </a:spcBef>
              <a:spcAft>
                <a:spcPts val="0"/>
              </a:spcAft>
              <a:buClr>
                <a:schemeClr val="dk1"/>
              </a:buClr>
              <a:buSzPts val="600"/>
              <a:buFont typeface="Times New Roman"/>
              <a:buChar char="●"/>
            </a:pPr>
            <a:r>
              <a:rPr lang="en" sz="600">
                <a:solidFill>
                  <a:schemeClr val="dk1"/>
                </a:solidFill>
                <a:latin typeface="Times New Roman"/>
                <a:ea typeface="Times New Roman"/>
                <a:cs typeface="Times New Roman"/>
                <a:sym typeface="Times New Roman"/>
              </a:rPr>
              <a:t>Velocity was calculated for cells ​</a:t>
            </a:r>
            <a:endParaRPr sz="600">
              <a:solidFill>
                <a:schemeClr val="dk1"/>
              </a:solidFill>
              <a:latin typeface="Times New Roman"/>
              <a:ea typeface="Times New Roman"/>
              <a:cs typeface="Times New Roman"/>
              <a:sym typeface="Times New Roman"/>
            </a:endParaRPr>
          </a:p>
          <a:p>
            <a:pPr indent="-266700" lvl="1" marL="914400" rtl="0" algn="l">
              <a:lnSpc>
                <a:spcPct val="115000"/>
              </a:lnSpc>
              <a:spcBef>
                <a:spcPts val="0"/>
              </a:spcBef>
              <a:spcAft>
                <a:spcPts val="0"/>
              </a:spcAft>
              <a:buClr>
                <a:schemeClr val="dk1"/>
              </a:buClr>
              <a:buSzPts val="600"/>
              <a:buFont typeface="Times New Roman"/>
              <a:buChar char="○"/>
            </a:pPr>
            <a:r>
              <a:rPr lang="en" sz="600">
                <a:solidFill>
                  <a:schemeClr val="dk1"/>
                </a:solidFill>
                <a:latin typeface="Times New Roman"/>
                <a:ea typeface="Times New Roman"/>
                <a:cs typeface="Times New Roman"/>
                <a:sym typeface="Times New Roman"/>
              </a:rPr>
              <a:t>First focused on a single peptide, later compared multiple peptides​</a:t>
            </a:r>
            <a:endParaRPr sz="600">
              <a:solidFill>
                <a:schemeClr val="dk1"/>
              </a:solidFill>
              <a:latin typeface="Times New Roman"/>
              <a:ea typeface="Times New Roman"/>
              <a:cs typeface="Times New Roman"/>
              <a:sym typeface="Times New Roman"/>
            </a:endParaRPr>
          </a:p>
          <a:p>
            <a:pPr indent="-266700" lvl="1" marL="914400" rtl="0" algn="l">
              <a:lnSpc>
                <a:spcPct val="115000"/>
              </a:lnSpc>
              <a:spcBef>
                <a:spcPts val="0"/>
              </a:spcBef>
              <a:spcAft>
                <a:spcPts val="0"/>
              </a:spcAft>
              <a:buClr>
                <a:schemeClr val="dk1"/>
              </a:buClr>
              <a:buSzPts val="600"/>
              <a:buFont typeface="Times New Roman"/>
              <a:buChar char="○"/>
            </a:pPr>
            <a:r>
              <a:rPr lang="en" sz="600">
                <a:solidFill>
                  <a:schemeClr val="dk1"/>
                </a:solidFill>
                <a:latin typeface="Times New Roman"/>
                <a:ea typeface="Times New Roman"/>
                <a:cs typeface="Times New Roman"/>
                <a:sym typeface="Times New Roman"/>
              </a:rPr>
              <a:t>Instantaneous</a:t>
            </a:r>
            <a:r>
              <a:rPr lang="en" sz="600">
                <a:solidFill>
                  <a:schemeClr val="dk1"/>
                </a:solidFill>
                <a:latin typeface="Times New Roman"/>
                <a:ea typeface="Times New Roman"/>
                <a:cs typeface="Times New Roman"/>
                <a:sym typeface="Times New Roman"/>
              </a:rPr>
              <a:t> Velocity: ​</a:t>
            </a:r>
            <a:endParaRPr sz="600">
              <a:solidFill>
                <a:schemeClr val="dk1"/>
              </a:solidFill>
              <a:latin typeface="Times New Roman"/>
              <a:ea typeface="Times New Roman"/>
              <a:cs typeface="Times New Roman"/>
              <a:sym typeface="Times New Roman"/>
            </a:endParaRPr>
          </a:p>
          <a:p>
            <a:pPr indent="-266700" lvl="0" marL="457200" rtl="0" algn="l">
              <a:lnSpc>
                <a:spcPct val="115000"/>
              </a:lnSpc>
              <a:spcBef>
                <a:spcPts val="0"/>
              </a:spcBef>
              <a:spcAft>
                <a:spcPts val="0"/>
              </a:spcAft>
              <a:buClr>
                <a:schemeClr val="dk1"/>
              </a:buClr>
              <a:buSzPts val="600"/>
              <a:buFont typeface="Times New Roman"/>
              <a:buChar char="●"/>
            </a:pPr>
            <a:r>
              <a:rPr lang="en" sz="600">
                <a:solidFill>
                  <a:schemeClr val="dk1"/>
                </a:solidFill>
                <a:latin typeface="Times New Roman"/>
                <a:ea typeface="Times New Roman"/>
                <a:cs typeface="Times New Roman"/>
                <a:sym typeface="Times New Roman"/>
              </a:rPr>
              <a:t>Average mean square displacement (MSD) was calculated between time intervals​</a:t>
            </a:r>
            <a:endParaRPr sz="600">
              <a:solidFill>
                <a:schemeClr val="dk1"/>
              </a:solidFill>
              <a:latin typeface="Times New Roman"/>
              <a:ea typeface="Times New Roman"/>
              <a:cs typeface="Times New Roman"/>
              <a:sym typeface="Times New Roman"/>
            </a:endParaRPr>
          </a:p>
          <a:p>
            <a:pPr indent="-266700" lvl="1" marL="914400" rtl="0" algn="l">
              <a:lnSpc>
                <a:spcPct val="115000"/>
              </a:lnSpc>
              <a:spcBef>
                <a:spcPts val="0"/>
              </a:spcBef>
              <a:spcAft>
                <a:spcPts val="0"/>
              </a:spcAft>
              <a:buClr>
                <a:schemeClr val="dk1"/>
              </a:buClr>
              <a:buSzPts val="600"/>
              <a:buFont typeface="Times New Roman"/>
              <a:buChar char="○"/>
            </a:pPr>
            <a:r>
              <a:t/>
            </a:r>
            <a:endParaRPr sz="6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 sz="600">
                <a:latin typeface="Times New Roman"/>
                <a:ea typeface="Times New Roman"/>
                <a:cs typeface="Times New Roman"/>
                <a:sym typeface="Times New Roman"/>
              </a:rPr>
              <a:t>Graphical Analysis:</a:t>
            </a:r>
            <a:endParaRPr b="1" sz="600">
              <a:latin typeface="Times New Roman"/>
              <a:ea typeface="Times New Roman"/>
              <a:cs typeface="Times New Roman"/>
              <a:sym typeface="Times New Roman"/>
            </a:endParaRPr>
          </a:p>
          <a:p>
            <a:pPr indent="-266700" lvl="0" marL="457200" rtl="0" algn="l">
              <a:lnSpc>
                <a:spcPct val="115000"/>
              </a:lnSpc>
              <a:spcBef>
                <a:spcPts val="0"/>
              </a:spcBef>
              <a:spcAft>
                <a:spcPts val="0"/>
              </a:spcAft>
              <a:buClr>
                <a:schemeClr val="dk1"/>
              </a:buClr>
              <a:buSzPts val="600"/>
              <a:buFont typeface="Times New Roman"/>
              <a:buChar char="●"/>
            </a:pPr>
            <a:r>
              <a:rPr lang="en" sz="600">
                <a:solidFill>
                  <a:schemeClr val="dk1"/>
                </a:solidFill>
                <a:latin typeface="Times New Roman"/>
                <a:ea typeface="Times New Roman"/>
                <a:cs typeface="Times New Roman"/>
                <a:sym typeface="Times New Roman"/>
              </a:rPr>
              <a:t>Prism was used to create graphs and analysis of the graphs​</a:t>
            </a:r>
            <a:endParaRPr sz="600">
              <a:solidFill>
                <a:schemeClr val="dk1"/>
              </a:solidFill>
              <a:latin typeface="Times New Roman"/>
              <a:ea typeface="Times New Roman"/>
              <a:cs typeface="Times New Roman"/>
              <a:sym typeface="Times New Roman"/>
            </a:endParaRPr>
          </a:p>
          <a:p>
            <a:pPr indent="-266700" lvl="0" marL="457200" rtl="0" algn="l">
              <a:lnSpc>
                <a:spcPct val="115000"/>
              </a:lnSpc>
              <a:spcBef>
                <a:spcPts val="0"/>
              </a:spcBef>
              <a:spcAft>
                <a:spcPts val="0"/>
              </a:spcAft>
              <a:buClr>
                <a:schemeClr val="dk1"/>
              </a:buClr>
              <a:buSzPts val="600"/>
              <a:buFont typeface="Times New Roman"/>
              <a:buChar char="●"/>
            </a:pPr>
            <a:r>
              <a:rPr lang="en" sz="600">
                <a:solidFill>
                  <a:schemeClr val="dk1"/>
                </a:solidFill>
                <a:latin typeface="Times New Roman"/>
                <a:ea typeface="Times New Roman"/>
                <a:cs typeface="Times New Roman"/>
                <a:sym typeface="Times New Roman"/>
              </a:rPr>
              <a:t>Two-way ANOVA is used to determine statistical difference ​</a:t>
            </a:r>
            <a:endParaRPr sz="600">
              <a:solidFill>
                <a:schemeClr val="dk1"/>
              </a:solidFill>
              <a:latin typeface="Times New Roman"/>
              <a:ea typeface="Times New Roman"/>
              <a:cs typeface="Times New Roman"/>
              <a:sym typeface="Times New Roman"/>
            </a:endParaRPr>
          </a:p>
          <a:p>
            <a:pPr indent="-266700" lvl="1" marL="914400" rtl="0" algn="l">
              <a:lnSpc>
                <a:spcPct val="115000"/>
              </a:lnSpc>
              <a:spcBef>
                <a:spcPts val="0"/>
              </a:spcBef>
              <a:spcAft>
                <a:spcPts val="0"/>
              </a:spcAft>
              <a:buClr>
                <a:schemeClr val="dk1"/>
              </a:buClr>
              <a:buSzPts val="600"/>
              <a:buFont typeface="Times New Roman"/>
              <a:buChar char="○"/>
            </a:pPr>
            <a:r>
              <a:rPr lang="en" sz="600">
                <a:solidFill>
                  <a:schemeClr val="dk1"/>
                </a:solidFill>
                <a:latin typeface="Times New Roman"/>
                <a:ea typeface="Times New Roman"/>
                <a:cs typeface="Times New Roman"/>
                <a:sym typeface="Times New Roman"/>
              </a:rPr>
              <a:t>Post hoc tests were conducted to see which specific peptides were different (Tukey's)</a:t>
            </a:r>
            <a:endParaRPr sz="600">
              <a:latin typeface="Times New Roman"/>
              <a:ea typeface="Times New Roman"/>
              <a:cs typeface="Times New Roman"/>
              <a:sym typeface="Times New Roman"/>
            </a:endParaRPr>
          </a:p>
        </p:txBody>
      </p:sp>
      <p:sp>
        <p:nvSpPr>
          <p:cNvPr id="139" name="Google Shape;139;p25"/>
          <p:cNvSpPr txBox="1"/>
          <p:nvPr/>
        </p:nvSpPr>
        <p:spPr>
          <a:xfrm>
            <a:off x="1858126" y="3926050"/>
            <a:ext cx="470700" cy="220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1200"/>
              </a:spcAft>
              <a:buNone/>
            </a:pPr>
            <a:r>
              <a:rPr lang="en" sz="400">
                <a:solidFill>
                  <a:schemeClr val="dk1"/>
                </a:solidFill>
                <a:latin typeface="Times New Roman"/>
                <a:ea typeface="Times New Roman"/>
                <a:cs typeface="Times New Roman"/>
                <a:sym typeface="Times New Roman"/>
              </a:rPr>
              <a:t>(</a:t>
            </a:r>
            <a:r>
              <a:rPr lang="en" sz="400">
                <a:solidFill>
                  <a:schemeClr val="dk1"/>
                </a:solidFill>
                <a:latin typeface="Times New Roman"/>
                <a:ea typeface="Times New Roman"/>
                <a:cs typeface="Times New Roman"/>
                <a:sym typeface="Times New Roman"/>
              </a:rPr>
              <a:t>Boerboom).</a:t>
            </a:r>
            <a:endParaRPr sz="400"/>
          </a:p>
        </p:txBody>
      </p:sp>
      <p:pic>
        <p:nvPicPr>
          <p:cNvPr id="140" name="Google Shape;140;p25"/>
          <p:cNvPicPr preferRelativeResize="0"/>
          <p:nvPr/>
        </p:nvPicPr>
        <p:blipFill>
          <a:blip r:embed="rId15">
            <a:alphaModFix/>
          </a:blip>
          <a:stretch>
            <a:fillRect/>
          </a:stretch>
        </p:blipFill>
        <p:spPr>
          <a:xfrm>
            <a:off x="4637300" y="1493975"/>
            <a:ext cx="396200" cy="128400"/>
          </a:xfrm>
          <a:prstGeom prst="rect">
            <a:avLst/>
          </a:prstGeom>
          <a:noFill/>
          <a:ln>
            <a:noFill/>
          </a:ln>
        </p:spPr>
      </p:pic>
      <p:pic>
        <p:nvPicPr>
          <p:cNvPr id="141" name="Google Shape;141;p25"/>
          <p:cNvPicPr preferRelativeResize="0"/>
          <p:nvPr/>
        </p:nvPicPr>
        <p:blipFill>
          <a:blip r:embed="rId16">
            <a:alphaModFix/>
          </a:blip>
          <a:stretch>
            <a:fillRect/>
          </a:stretch>
        </p:blipFill>
        <p:spPr>
          <a:xfrm>
            <a:off x="3715553" y="1714125"/>
            <a:ext cx="1332696" cy="1284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