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71" r:id="rId1"/>
  </p:sldMasterIdLst>
  <p:notesMasterIdLst>
    <p:notesMasterId r:id="rId13"/>
  </p:notesMasterIdLst>
  <p:sldIdLst>
    <p:sldId id="256" r:id="rId2"/>
    <p:sldId id="258" r:id="rId3"/>
    <p:sldId id="259" r:id="rId4"/>
    <p:sldId id="260" r:id="rId5"/>
    <p:sldId id="261" r:id="rId6"/>
    <p:sldId id="262" r:id="rId7"/>
    <p:sldId id="263" r:id="rId8"/>
    <p:sldId id="264" r:id="rId9"/>
    <p:sldId id="265" r:id="rId10"/>
    <p:sldId id="266" r:id="rId11"/>
    <p:sldId id="267" r:id="rId12"/>
  </p:sldIdLst>
  <p:sldSz cx="9144000" cy="6858000" type="screen4x3"/>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4CFC586-EC55-4A6F-8076-292568D99E1F}">
  <a:tblStyle styleId="{D4CFC586-EC55-4A6F-8076-292568D99E1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1704"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1"/>
            <a:ext cx="3038475" cy="46498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339" y="1"/>
            <a:ext cx="3038475" cy="46498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81100" y="696913"/>
            <a:ext cx="46482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675" y="4416510"/>
            <a:ext cx="5607050" cy="418322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1" y="8829823"/>
            <a:ext cx="3038475" cy="46498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339" y="8829823"/>
            <a:ext cx="3038475" cy="46498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1:notes"/>
          <p:cNvSpPr txBox="1">
            <a:spLocks noGrp="1"/>
          </p:cNvSpPr>
          <p:nvPr>
            <p:ph type="body" idx="1"/>
          </p:nvPr>
        </p:nvSpPr>
        <p:spPr>
          <a:xfrm>
            <a:off x="701675" y="4416510"/>
            <a:ext cx="5607050" cy="418322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 believe</a:t>
            </a:r>
            <a:endParaRPr/>
          </a:p>
        </p:txBody>
      </p:sp>
      <p:sp>
        <p:nvSpPr>
          <p:cNvPr id="343" name="Google Shape;343;p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1404c4e7337_0_1420:notes"/>
          <p:cNvSpPr txBox="1">
            <a:spLocks noGrp="1"/>
          </p:cNvSpPr>
          <p:nvPr>
            <p:ph type="body" idx="1"/>
          </p:nvPr>
        </p:nvSpPr>
        <p:spPr>
          <a:xfrm>
            <a:off x="701675" y="4416510"/>
            <a:ext cx="5607000" cy="4183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9" name="Google Shape;489;g1404c4e7337_0_142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1404c4e7337_0_1402:notes"/>
          <p:cNvSpPr txBox="1">
            <a:spLocks noGrp="1"/>
          </p:cNvSpPr>
          <p:nvPr>
            <p:ph type="body" idx="1"/>
          </p:nvPr>
        </p:nvSpPr>
        <p:spPr>
          <a:xfrm>
            <a:off x="701675" y="4416510"/>
            <a:ext cx="5607000" cy="4183200"/>
          </a:xfrm>
          <a:prstGeom prst="rect">
            <a:avLst/>
          </a:prstGeom>
          <a:noFill/>
          <a:ln>
            <a:noFill/>
          </a:ln>
        </p:spPr>
        <p:txBody>
          <a:bodyPr spcFirstLastPara="1" wrap="square" lIns="91425" tIns="45700" rIns="91425" bIns="45700" anchor="t" anchorCtr="0">
            <a:noAutofit/>
          </a:bodyPr>
          <a:lstStyle/>
          <a:p>
            <a:pPr marL="914400" lvl="0" indent="0" algn="l" rtl="0">
              <a:spcBef>
                <a:spcPts val="0"/>
              </a:spcBef>
              <a:spcAft>
                <a:spcPts val="0"/>
              </a:spcAft>
              <a:buNone/>
            </a:pPr>
            <a:endParaRPr/>
          </a:p>
        </p:txBody>
      </p:sp>
      <p:sp>
        <p:nvSpPr>
          <p:cNvPr id="498" name="Google Shape;498;g1404c4e7337_0_140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2:notes"/>
          <p:cNvSpPr txBox="1">
            <a:spLocks noGrp="1"/>
          </p:cNvSpPr>
          <p:nvPr>
            <p:ph type="body" idx="1"/>
          </p:nvPr>
        </p:nvSpPr>
        <p:spPr>
          <a:xfrm>
            <a:off x="701675" y="4416510"/>
            <a:ext cx="5607050" cy="418322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Hume: conjunction of time does not entail causation, causation is ”if the first object had not been the second never had existed”, correlation does not entail causation</a:t>
            </a:r>
            <a:endParaRPr/>
          </a:p>
          <a:p>
            <a:pPr marL="0" lvl="0" indent="0" algn="l" rtl="0">
              <a:lnSpc>
                <a:spcPct val="100000"/>
              </a:lnSpc>
              <a:spcBef>
                <a:spcPts val="0"/>
              </a:spcBef>
              <a:spcAft>
                <a:spcPts val="0"/>
              </a:spcAft>
              <a:buSzPts val="1400"/>
              <a:buNone/>
            </a:pPr>
            <a:r>
              <a:rPr lang="en-US"/>
              <a:t>“The only thing which is constant is change itself.”- Heraclitus</a:t>
            </a:r>
            <a:br>
              <a:rPr lang="en-US"/>
            </a:br>
            <a:r>
              <a:rPr lang="en-US"/>
              <a:t>Emergence: “the whole is greater than the sum of its parts” (increased level of complexity)</a:t>
            </a:r>
            <a:endParaRPr/>
          </a:p>
        </p:txBody>
      </p:sp>
      <p:sp>
        <p:nvSpPr>
          <p:cNvPr id="363" name="Google Shape;363;p2:notes"/>
          <p:cNvSpPr>
            <a:spLocks noGrp="1" noRot="1" noChangeAspect="1"/>
          </p:cNvSpPr>
          <p:nvPr>
            <p:ph type="sldImg" idx="2"/>
          </p:nvPr>
        </p:nvSpPr>
        <p:spPr>
          <a:xfrm>
            <a:off x="1181100" y="696913"/>
            <a:ext cx="46482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13d88e8da77_0_10:notes"/>
          <p:cNvSpPr txBox="1">
            <a:spLocks noGrp="1"/>
          </p:cNvSpPr>
          <p:nvPr>
            <p:ph type="body" idx="1"/>
          </p:nvPr>
        </p:nvSpPr>
        <p:spPr>
          <a:xfrm>
            <a:off x="701675" y="4416510"/>
            <a:ext cx="5607000" cy="418320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SzPts val="1400"/>
              <a:buAutoNum type="arabicPeriod"/>
            </a:pPr>
            <a:r>
              <a:rPr lang="en-US"/>
              <a:t>do not hear about them, yet so many happened</a:t>
            </a:r>
            <a:endParaRPr/>
          </a:p>
          <a:p>
            <a:pPr marL="457200" lvl="0" indent="-317500" algn="l" rtl="0">
              <a:lnSpc>
                <a:spcPct val="100000"/>
              </a:lnSpc>
              <a:spcBef>
                <a:spcPts val="0"/>
              </a:spcBef>
              <a:spcAft>
                <a:spcPts val="0"/>
              </a:spcAft>
              <a:buSzPts val="1400"/>
              <a:buAutoNum type="arabicPeriod"/>
            </a:pPr>
            <a:r>
              <a:rPr lang="en-US"/>
              <a:t>chaos</a:t>
            </a:r>
            <a:endParaRPr/>
          </a:p>
          <a:p>
            <a:pPr marL="914400" lvl="1" indent="-317500" algn="l" rtl="0">
              <a:lnSpc>
                <a:spcPct val="100000"/>
              </a:lnSpc>
              <a:spcBef>
                <a:spcPts val="0"/>
              </a:spcBef>
              <a:spcAft>
                <a:spcPts val="0"/>
              </a:spcAft>
              <a:buSzPts val="1400"/>
              <a:buAutoNum type="alphaLcPeriod"/>
            </a:pPr>
            <a:r>
              <a:rPr lang="en-US"/>
              <a:t>joker</a:t>
            </a:r>
            <a:endParaRPr/>
          </a:p>
          <a:p>
            <a:pPr marL="914400" lvl="1" indent="-317500" algn="l" rtl="0">
              <a:lnSpc>
                <a:spcPct val="115000"/>
              </a:lnSpc>
              <a:spcBef>
                <a:spcPts val="0"/>
              </a:spcBef>
              <a:spcAft>
                <a:spcPts val="0"/>
              </a:spcAft>
              <a:buSzPts val="1400"/>
              <a:buAutoNum type="alphaLcPeriod"/>
            </a:pPr>
            <a:r>
              <a:rPr lang="en-US"/>
              <a:t>Terrorism is also a strategic tool used during conflict. In explaining the aim of the 9/11 attacks, Osama bin Laden noted that for a cost of only $500,000 they inflicted $500 billion worth of damage to the American economy (Zakaria, 2008).</a:t>
            </a:r>
            <a:endParaRPr/>
          </a:p>
          <a:p>
            <a:pPr marL="914400" lvl="1" indent="-317500" algn="l" rtl="0">
              <a:lnSpc>
                <a:spcPct val="115000"/>
              </a:lnSpc>
              <a:spcBef>
                <a:spcPts val="0"/>
              </a:spcBef>
              <a:spcAft>
                <a:spcPts val="0"/>
              </a:spcAft>
              <a:buSzPts val="1400"/>
              <a:buAutoNum type="alphaLcPeriod"/>
            </a:pPr>
            <a:r>
              <a:rPr lang="en-US"/>
              <a:t>violence is waged with not just our bodies, but with our minds. That is the battlefield. </a:t>
            </a:r>
            <a:endParaRPr/>
          </a:p>
          <a:p>
            <a:pPr marL="457200" lvl="0" indent="-317500" algn="l" rtl="0">
              <a:lnSpc>
                <a:spcPct val="115000"/>
              </a:lnSpc>
              <a:spcBef>
                <a:spcPts val="0"/>
              </a:spcBef>
              <a:spcAft>
                <a:spcPts val="0"/>
              </a:spcAft>
              <a:buSzPts val="1400"/>
              <a:buAutoNum type="arabicPeriod"/>
            </a:pPr>
            <a:r>
              <a:rPr lang="en-US"/>
              <a:t>Sociology: deviance, Émile Durkheim and functionalism, one of the good things about deviant behavior as well is the perpetuation of new norms and behavior</a:t>
            </a:r>
            <a:endParaRPr/>
          </a:p>
          <a:p>
            <a:pPr marL="457200" lvl="0" indent="-317500" algn="l" rtl="0">
              <a:lnSpc>
                <a:spcPct val="115000"/>
              </a:lnSpc>
              <a:spcBef>
                <a:spcPts val="0"/>
              </a:spcBef>
              <a:spcAft>
                <a:spcPts val="0"/>
              </a:spcAft>
              <a:buSzPts val="1400"/>
              <a:buAutoNum type="arabicPeriod"/>
            </a:pPr>
            <a:r>
              <a:rPr lang="en-US"/>
              <a:t>Social psych: anonymity (such as melding into the identity of group) leading to deindividuation and inhibition of self control</a:t>
            </a:r>
            <a:endParaRPr/>
          </a:p>
        </p:txBody>
      </p:sp>
      <p:sp>
        <p:nvSpPr>
          <p:cNvPr id="376" name="Google Shape;376;g13d88e8da77_0_10:notes"/>
          <p:cNvSpPr>
            <a:spLocks noGrp="1" noRot="1" noChangeAspect="1"/>
          </p:cNvSpPr>
          <p:nvPr>
            <p:ph type="sldImg" idx="2"/>
          </p:nvPr>
        </p:nvSpPr>
        <p:spPr>
          <a:xfrm>
            <a:off x="1181100" y="696913"/>
            <a:ext cx="46482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3:notes"/>
          <p:cNvSpPr txBox="1">
            <a:spLocks noGrp="1"/>
          </p:cNvSpPr>
          <p:nvPr>
            <p:ph type="body" idx="1"/>
          </p:nvPr>
        </p:nvSpPr>
        <p:spPr>
          <a:xfrm>
            <a:off x="701675" y="4416510"/>
            <a:ext cx="5607050" cy="418322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8" name="Google Shape;388;p3:notes"/>
          <p:cNvSpPr>
            <a:spLocks noGrp="1" noRot="1" noChangeAspect="1"/>
          </p:cNvSpPr>
          <p:nvPr>
            <p:ph type="sldImg" idx="2"/>
          </p:nvPr>
        </p:nvSpPr>
        <p:spPr>
          <a:xfrm>
            <a:off x="1181100" y="696913"/>
            <a:ext cx="46482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1342938bcfb_0_138:notes"/>
          <p:cNvSpPr txBox="1">
            <a:spLocks noGrp="1"/>
          </p:cNvSpPr>
          <p:nvPr>
            <p:ph type="body" idx="1"/>
          </p:nvPr>
        </p:nvSpPr>
        <p:spPr>
          <a:xfrm>
            <a:off x="701675" y="4416510"/>
            <a:ext cx="5607000" cy="4183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heh, like a heist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two methods: symbolization based on previous point of increase or decrease, or above or below median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explain the graphs, symbolized from regular and that is why it is so binary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why not 1, 2, and 3? or up to 4? Also, how would that be done? Could be done by doing different percentiles than median, such as 33 and 66 split. However, well, redundancy and a famous paper in the field which is about 60 pages of relentless math, and somehow that it reduces accuracy if you do so that way.</a:t>
            </a:r>
            <a:endParaRPr/>
          </a:p>
        </p:txBody>
      </p:sp>
      <p:sp>
        <p:nvSpPr>
          <p:cNvPr id="412" name="Google Shape;412;g1342938bcfb_0_138:notes"/>
          <p:cNvSpPr>
            <a:spLocks noGrp="1" noRot="1" noChangeAspect="1"/>
          </p:cNvSpPr>
          <p:nvPr>
            <p:ph type="sldImg" idx="2"/>
          </p:nvPr>
        </p:nvSpPr>
        <p:spPr>
          <a:xfrm>
            <a:off x="1181100" y="696913"/>
            <a:ext cx="46482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13e6cbef9a2_0_0:notes"/>
          <p:cNvSpPr txBox="1">
            <a:spLocks noGrp="1"/>
          </p:cNvSpPr>
          <p:nvPr>
            <p:ph type="body" idx="1"/>
          </p:nvPr>
        </p:nvSpPr>
        <p:spPr>
          <a:xfrm>
            <a:off x="701675" y="4416510"/>
            <a:ext cx="5607000" cy="4183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US"/>
              <a:t>permutations of computations done: </a:t>
            </a:r>
            <a:endParaRPr/>
          </a:p>
          <a:p>
            <a:pPr marL="0" lvl="0" indent="0" algn="l" rtl="0">
              <a:spcBef>
                <a:spcPts val="0"/>
              </a:spcBef>
              <a:spcAft>
                <a:spcPts val="0"/>
              </a:spcAft>
              <a:buSzPts val="1400"/>
              <a:buNone/>
            </a:pPr>
            <a:r>
              <a:rPr lang="en-US"/>
              <a:t>1. xt and yt </a:t>
            </a:r>
            <a:endParaRPr/>
          </a:p>
          <a:p>
            <a:pPr marL="0" lvl="0" indent="0" algn="l" rtl="0">
              <a:spcBef>
                <a:spcPts val="0"/>
              </a:spcBef>
              <a:spcAft>
                <a:spcPts val="0"/>
              </a:spcAft>
              <a:buSzPts val="1400"/>
              <a:buNone/>
            </a:pPr>
            <a:r>
              <a:rPr lang="en-US"/>
              <a:t>2. x(t+1) and y(t+1) </a:t>
            </a:r>
            <a:endParaRPr/>
          </a:p>
          <a:p>
            <a:pPr marL="0" lvl="0" indent="0" algn="l" rtl="0">
              <a:spcBef>
                <a:spcPts val="0"/>
              </a:spcBef>
              <a:spcAft>
                <a:spcPts val="0"/>
              </a:spcAft>
              <a:buSzPts val="1400"/>
              <a:buNone/>
            </a:pPr>
            <a:r>
              <a:rPr lang="en-US"/>
              <a:t>3. up/one or down/zero </a:t>
            </a:r>
            <a:endParaRPr/>
          </a:p>
          <a:p>
            <a:pPr marL="0" lvl="0" indent="0" algn="l" rtl="0">
              <a:spcBef>
                <a:spcPts val="0"/>
              </a:spcBef>
              <a:spcAft>
                <a:spcPts val="0"/>
              </a:spcAft>
              <a:buSzPts val="1400"/>
              <a:buNone/>
            </a:pPr>
            <a:r>
              <a:rPr lang="en-US"/>
              <a:t>4. count of each </a:t>
            </a:r>
            <a:endParaRPr/>
          </a:p>
          <a:p>
            <a:pPr marL="0" lvl="0" indent="0" algn="l" rtl="0">
              <a:spcBef>
                <a:spcPts val="0"/>
              </a:spcBef>
              <a:spcAft>
                <a:spcPts val="0"/>
              </a:spcAft>
              <a:buSzPts val="1400"/>
              <a:buNone/>
            </a:pPr>
            <a:r>
              <a:rPr lang="en-US"/>
              <a:t>5. count of each combination </a:t>
            </a:r>
            <a:endParaRPr/>
          </a:p>
          <a:p>
            <a:pPr marL="0" lvl="0" indent="0" algn="l" rtl="0">
              <a:spcBef>
                <a:spcPts val="0"/>
              </a:spcBef>
              <a:spcAft>
                <a:spcPts val="0"/>
              </a:spcAft>
              <a:buSzPts val="1400"/>
              <a:buNone/>
            </a:pPr>
            <a:r>
              <a:rPr lang="en-US"/>
              <a:t>6. probability of each </a:t>
            </a:r>
            <a:endParaRPr/>
          </a:p>
          <a:p>
            <a:pPr marL="0" lvl="0" indent="0" algn="l" rtl="0">
              <a:spcBef>
                <a:spcPts val="0"/>
              </a:spcBef>
              <a:spcAft>
                <a:spcPts val="0"/>
              </a:spcAft>
              <a:buSzPts val="1400"/>
              <a:buNone/>
            </a:pPr>
            <a:r>
              <a:rPr lang="en-US"/>
              <a:t>7. probability of each combination </a:t>
            </a:r>
            <a:endParaRPr/>
          </a:p>
          <a:p>
            <a:pPr marL="0" lvl="0" indent="0" algn="l" rtl="0">
              <a:spcBef>
                <a:spcPts val="0"/>
              </a:spcBef>
              <a:spcAft>
                <a:spcPts val="0"/>
              </a:spcAft>
              <a:buSzPts val="1400"/>
              <a:buNone/>
            </a:pPr>
            <a:r>
              <a:rPr lang="en-US"/>
              <a:t>8. entropy of some of these combinations </a:t>
            </a:r>
            <a:endParaRPr/>
          </a:p>
          <a:p>
            <a:pPr marL="0" lvl="0" indent="0" algn="l" rtl="0">
              <a:spcBef>
                <a:spcPts val="0"/>
              </a:spcBef>
              <a:spcAft>
                <a:spcPts val="0"/>
              </a:spcAft>
              <a:buSzPts val="1400"/>
              <a:buNone/>
            </a:pPr>
            <a:r>
              <a:rPr lang="en-US"/>
              <a:t>8. transfer entropy equation for some of these combinations </a:t>
            </a:r>
            <a:endParaRPr/>
          </a:p>
          <a:p>
            <a:pPr marL="0" lvl="0" indent="0" algn="l" rtl="0">
              <a:spcBef>
                <a:spcPts val="0"/>
              </a:spcBef>
              <a:spcAft>
                <a:spcPts val="0"/>
              </a:spcAft>
              <a:buClr>
                <a:schemeClr val="dk1"/>
              </a:buClr>
              <a:buSzPts val="1400"/>
              <a:buFont typeface="Arial"/>
              <a:buNone/>
            </a:pPr>
            <a:r>
              <a:rPr lang="en-US"/>
              <a:t>9. with the data, there is a triad of x y and z for MS MC and BC therefore have to do all that 2 more times</a:t>
            </a:r>
            <a:endParaRPr/>
          </a:p>
          <a:p>
            <a:pPr marL="0" lvl="0" indent="0" algn="l" rtl="0">
              <a:lnSpc>
                <a:spcPct val="100000"/>
              </a:lnSpc>
              <a:spcBef>
                <a:spcPts val="0"/>
              </a:spcBef>
              <a:spcAft>
                <a:spcPts val="0"/>
              </a:spcAft>
              <a:buSzPts val="1400"/>
              <a:buNone/>
            </a:pPr>
            <a:endParaRPr/>
          </a:p>
        </p:txBody>
      </p:sp>
      <p:sp>
        <p:nvSpPr>
          <p:cNvPr id="424" name="Google Shape;424;g13e6cbef9a2_0_0:notes"/>
          <p:cNvSpPr>
            <a:spLocks noGrp="1" noRot="1" noChangeAspect="1"/>
          </p:cNvSpPr>
          <p:nvPr>
            <p:ph type="sldImg" idx="2"/>
          </p:nvPr>
        </p:nvSpPr>
        <p:spPr>
          <a:xfrm>
            <a:off x="1181100" y="696913"/>
            <a:ext cx="46482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13e6cbef9a2_0_12:notes"/>
          <p:cNvSpPr txBox="1">
            <a:spLocks noGrp="1"/>
          </p:cNvSpPr>
          <p:nvPr>
            <p:ph type="body" idx="1"/>
          </p:nvPr>
        </p:nvSpPr>
        <p:spPr>
          <a:xfrm>
            <a:off x="701675" y="4416510"/>
            <a:ext cx="5607000" cy="4183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“We identify significant transfer entropy from media output to background checks (0.0389, against the 95% quantile of the null distribution 0.0317 from 50,000 permutations, P=0.020), after controlling for mass shootings. No further significant transfer entropy values are noted in other pairs of variables”</a:t>
            </a:r>
            <a:endParaRPr/>
          </a:p>
          <a:p>
            <a:pPr marL="0" lvl="0" indent="0" algn="l" rtl="0">
              <a:lnSpc>
                <a:spcPct val="100000"/>
              </a:lnSpc>
              <a:spcBef>
                <a:spcPts val="0"/>
              </a:spcBef>
              <a:spcAft>
                <a:spcPts val="0"/>
              </a:spcAft>
              <a:buSzPts val="1400"/>
              <a:buNone/>
            </a:pPr>
            <a:br>
              <a:rPr lang="en-US"/>
            </a:br>
            <a:r>
              <a:rPr lang="en-US"/>
              <a:t>“As discussed by Luca et al.31, there have been, on average, more than 30,000 firearm-related fatalities in the United States per year over the 25-year period from 1989 to 2014, and mass shootings (using a similar definition to Mother Jones) amount to a very small fraction (0.13%) of these firearm-related deaths. However, previous efforts have identified a robust association between mass shootings and firearm acquisition, such that more firearms will be acquired in the aftermath of a mass shooting1”</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association between mass shootings and background checks loses significance. We find that variations in the number of background checks are not explained by the occurrence of a mass shooting, nor are the occurrences of mass shootings explained by variations in the number of background checks. These results suggest that observations in previous reports on the link between specific mass shooting events and new firearm acquisition might be mediated by media coverage on firearm control policies”</a:t>
            </a:r>
            <a:endParaRPr/>
          </a:p>
        </p:txBody>
      </p:sp>
      <p:sp>
        <p:nvSpPr>
          <p:cNvPr id="438" name="Google Shape;438;g13e6cbef9a2_0_12:notes"/>
          <p:cNvSpPr>
            <a:spLocks noGrp="1" noRot="1" noChangeAspect="1"/>
          </p:cNvSpPr>
          <p:nvPr>
            <p:ph type="sldImg" idx="2"/>
          </p:nvPr>
        </p:nvSpPr>
        <p:spPr>
          <a:xfrm>
            <a:off x="1181100" y="696913"/>
            <a:ext cx="46482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4:notes"/>
          <p:cNvSpPr txBox="1">
            <a:spLocks noGrp="1"/>
          </p:cNvSpPr>
          <p:nvPr>
            <p:ph type="body" idx="1"/>
          </p:nvPr>
        </p:nvSpPr>
        <p:spPr>
          <a:xfrm>
            <a:off x="701675" y="4416510"/>
            <a:ext cx="5607050" cy="418322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oversimplification: I spent an entire summer understanding a single equation, and creating it in code from the ground up. In reality, it is set of equations, innumerous calculations in order to use the equations in the first place,  it is an idea itself related to other ideas, and then of course I also applied it to a data set</a:t>
            </a:r>
            <a:endParaRPr/>
          </a:p>
          <a:p>
            <a:pPr marL="0" lvl="0" indent="0" algn="l" rtl="0">
              <a:lnSpc>
                <a:spcPct val="100000"/>
              </a:lnSpc>
              <a:spcBef>
                <a:spcPts val="0"/>
              </a:spcBef>
              <a:spcAft>
                <a:spcPts val="0"/>
              </a:spcAft>
              <a:buSzPts val="1400"/>
              <a:buNone/>
            </a:pPr>
            <a:endParaRPr/>
          </a:p>
        </p:txBody>
      </p:sp>
      <p:sp>
        <p:nvSpPr>
          <p:cNvPr id="454" name="Google Shape;454;p4:notes"/>
          <p:cNvSpPr>
            <a:spLocks noGrp="1" noRot="1" noChangeAspect="1"/>
          </p:cNvSpPr>
          <p:nvPr>
            <p:ph type="sldImg" idx="2"/>
          </p:nvPr>
        </p:nvSpPr>
        <p:spPr>
          <a:xfrm>
            <a:off x="1181100" y="696913"/>
            <a:ext cx="46482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fdb6601a6a_0_0:notes"/>
          <p:cNvSpPr txBox="1">
            <a:spLocks noGrp="1"/>
          </p:cNvSpPr>
          <p:nvPr>
            <p:ph type="body" idx="1"/>
          </p:nvPr>
        </p:nvSpPr>
        <p:spPr>
          <a:xfrm>
            <a:off x="701675" y="4416510"/>
            <a:ext cx="5607000" cy="41832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100"/>
              <a:buNone/>
            </a:pPr>
            <a:r>
              <a:rPr lang="en-US">
                <a:latin typeface="Arial"/>
                <a:ea typeface="Arial"/>
                <a:cs typeface="Arial"/>
                <a:sym typeface="Arial"/>
              </a:rPr>
              <a:t>exhibit 1, exhibit 2</a:t>
            </a:r>
            <a:endParaRPr>
              <a:latin typeface="Arial"/>
              <a:ea typeface="Arial"/>
              <a:cs typeface="Arial"/>
              <a:sym typeface="Arial"/>
            </a:endParaRPr>
          </a:p>
          <a:p>
            <a:pPr marL="0" lvl="0" indent="0" algn="l" rtl="0">
              <a:lnSpc>
                <a:spcPct val="115000"/>
              </a:lnSpc>
              <a:spcBef>
                <a:spcPts val="0"/>
              </a:spcBef>
              <a:spcAft>
                <a:spcPts val="0"/>
              </a:spcAft>
              <a:buSzPts val="1100"/>
              <a:buNone/>
            </a:pPr>
            <a:r>
              <a:rPr lang="en-US">
                <a:latin typeface="Arial"/>
                <a:ea typeface="Arial"/>
                <a:cs typeface="Arial"/>
                <a:sym typeface="Arial"/>
              </a:rPr>
              <a:t>trilateralization (distances) vs triangulation (angles)</a:t>
            </a:r>
            <a:endParaRPr>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a:latin typeface="Arial"/>
              <a:ea typeface="Arial"/>
              <a:cs typeface="Arial"/>
              <a:sym typeface="Arial"/>
            </a:endParaRPr>
          </a:p>
          <a:p>
            <a:pPr marL="457200" lvl="0" indent="-317500" algn="l" rtl="0">
              <a:lnSpc>
                <a:spcPct val="115000"/>
              </a:lnSpc>
              <a:spcBef>
                <a:spcPts val="0"/>
              </a:spcBef>
              <a:spcAft>
                <a:spcPts val="0"/>
              </a:spcAft>
              <a:buClr>
                <a:schemeClr val="dk1"/>
              </a:buClr>
              <a:buSzPts val="1400"/>
              <a:buChar char="●"/>
            </a:pPr>
            <a:r>
              <a:rPr lang="en-US" sz="1100">
                <a:latin typeface="Arial"/>
                <a:ea typeface="Arial"/>
                <a:cs typeface="Arial"/>
                <a:sym typeface="Arial"/>
              </a:rPr>
              <a:t>Issues with constructing local GPS network (tried doing what NASA did with billions of dollars in space, but for a single room by ourselves. Oh the folly of youth.)</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Most gps modules only interface with the present global network (coding within hardware)</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Would need to take care of transmitting “satellites” as well</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Would need three transmitters</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Would need to encode complex computations for the localized network</a:t>
            </a:r>
            <a:endParaRPr sz="1100">
              <a:latin typeface="Arial"/>
              <a:ea typeface="Arial"/>
              <a:cs typeface="Arial"/>
              <a:sym typeface="Arial"/>
            </a:endParaRPr>
          </a:p>
          <a:p>
            <a:pPr marL="0" lvl="0" indent="0" algn="l" rtl="0">
              <a:lnSpc>
                <a:spcPct val="115000"/>
              </a:lnSpc>
              <a:spcBef>
                <a:spcPts val="0"/>
              </a:spcBef>
              <a:spcAft>
                <a:spcPts val="0"/>
              </a:spcAft>
              <a:buNone/>
            </a:pPr>
            <a:endParaRPr>
              <a:latin typeface="Arial"/>
              <a:ea typeface="Arial"/>
              <a:cs typeface="Arial"/>
              <a:sym typeface="Arial"/>
            </a:endParaRPr>
          </a:p>
          <a:p>
            <a:pPr marL="0" lvl="0" indent="0" algn="l" rtl="0">
              <a:lnSpc>
                <a:spcPct val="115000"/>
              </a:lnSpc>
              <a:spcBef>
                <a:spcPts val="0"/>
              </a:spcBef>
              <a:spcAft>
                <a:spcPts val="0"/>
              </a:spcAft>
              <a:buNone/>
            </a:pPr>
            <a:r>
              <a:rPr lang="en-US">
                <a:latin typeface="Arial"/>
                <a:ea typeface="Arial"/>
                <a:cs typeface="Arial"/>
                <a:sym typeface="Arial"/>
              </a:rPr>
              <a:t>Further iterations</a:t>
            </a:r>
            <a:endParaRPr>
              <a:latin typeface="Arial"/>
              <a:ea typeface="Arial"/>
              <a:cs typeface="Arial"/>
              <a:sym typeface="Arial"/>
            </a:endParaRPr>
          </a:p>
          <a:p>
            <a:pPr marL="457200" lvl="0" indent="-317500" algn="l" rtl="0">
              <a:lnSpc>
                <a:spcPct val="115000"/>
              </a:lnSpc>
              <a:spcBef>
                <a:spcPts val="0"/>
              </a:spcBef>
              <a:spcAft>
                <a:spcPts val="0"/>
              </a:spcAft>
              <a:buClr>
                <a:schemeClr val="dk1"/>
              </a:buClr>
              <a:buSzPts val="1400"/>
              <a:buChar char="●"/>
            </a:pPr>
            <a:r>
              <a:rPr lang="en-US" sz="1100">
                <a:latin typeface="Arial"/>
                <a:ea typeface="Arial"/>
                <a:cs typeface="Arial"/>
                <a:sym typeface="Arial"/>
              </a:rPr>
              <a:t>GPS module </a:t>
            </a:r>
            <a:r>
              <a:rPr lang="en-US" sz="1100" i="1">
                <a:latin typeface="Arial"/>
                <a:ea typeface="Arial"/>
                <a:cs typeface="Arial"/>
                <a:sym typeface="Arial"/>
              </a:rPr>
              <a:t>with antenna</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much faster and more reliable signal locking</a:t>
            </a:r>
            <a:endParaRPr sz="1100">
              <a:latin typeface="Arial"/>
              <a:ea typeface="Arial"/>
              <a:cs typeface="Arial"/>
              <a:sym typeface="Arial"/>
            </a:endParaRPr>
          </a:p>
          <a:p>
            <a:pPr marL="457200" lvl="0" indent="-317500" algn="l" rtl="0">
              <a:lnSpc>
                <a:spcPct val="115000"/>
              </a:lnSpc>
              <a:spcBef>
                <a:spcPts val="0"/>
              </a:spcBef>
              <a:spcAft>
                <a:spcPts val="0"/>
              </a:spcAft>
              <a:buClr>
                <a:schemeClr val="dk1"/>
              </a:buClr>
              <a:buSzPts val="1400"/>
              <a:buChar char="●"/>
            </a:pPr>
            <a:r>
              <a:rPr lang="en-US" sz="1100">
                <a:latin typeface="Arial"/>
                <a:ea typeface="Arial"/>
                <a:cs typeface="Arial"/>
                <a:sym typeface="Arial"/>
              </a:rPr>
              <a:t>Internal power source in order to be portable</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(currently relying on power from laptop)</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Wireless data transmitter</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(currently relying on USB wire to transmit data)</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Create an enclosure for protection and aesthetics</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Creating systems which utilize location data to conduct other actions</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(example, locking and unlocking a door automatically based on proximity)</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Upload csv file to google drive desktop drive, which saves to and auto updates a google My Maps</a:t>
            </a:r>
            <a:endParaRPr sz="1100">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463" name="Google Shape;463;gfdb6601a6a_0_0:notes"/>
          <p:cNvSpPr>
            <a:spLocks noGrp="1" noRot="1" noChangeAspect="1"/>
          </p:cNvSpPr>
          <p:nvPr>
            <p:ph type="sldImg" idx="2"/>
          </p:nvPr>
        </p:nvSpPr>
        <p:spPr>
          <a:xfrm>
            <a:off x="1181100" y="696913"/>
            <a:ext cx="46482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15"/>
        <p:cNvGrpSpPr/>
        <p:nvPr/>
      </p:nvGrpSpPr>
      <p:grpSpPr>
        <a:xfrm>
          <a:off x="0" y="0"/>
          <a:ext cx="0" cy="0"/>
          <a:chOff x="0" y="0"/>
          <a:chExt cx="0" cy="0"/>
        </a:xfrm>
      </p:grpSpPr>
      <p:pic>
        <p:nvPicPr>
          <p:cNvPr id="16" name="Google Shape;16;p2"/>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9144000" cy="5143500"/>
          </a:xfrm>
          <a:prstGeom prst="rect">
            <a:avLst/>
          </a:prstGeom>
          <a:noFill/>
          <a:ln>
            <a:noFill/>
          </a:ln>
        </p:spPr>
      </p:pic>
      <p:sp>
        <p:nvSpPr>
          <p:cNvPr id="17" name="Google Shape;17;p2"/>
          <p:cNvSpPr>
            <a:spLocks noGrp="1"/>
          </p:cNvSpPr>
          <p:nvPr>
            <p:ph type="pic" idx="2"/>
          </p:nvPr>
        </p:nvSpPr>
        <p:spPr>
          <a:xfrm flipH="1">
            <a:off x="563951" y="739303"/>
            <a:ext cx="5118900" cy="5379300"/>
          </a:xfrm>
          <a:prstGeom prst="rect">
            <a:avLst/>
          </a:prstGeom>
          <a:noFill/>
          <a:ln>
            <a:noFill/>
          </a:ln>
        </p:spPr>
      </p:sp>
      <p:sp>
        <p:nvSpPr>
          <p:cNvPr id="18" name="Google Shape;18;p2"/>
          <p:cNvSpPr txBox="1">
            <a:spLocks noGrp="1"/>
          </p:cNvSpPr>
          <p:nvPr>
            <p:ph type="title"/>
          </p:nvPr>
        </p:nvSpPr>
        <p:spPr>
          <a:xfrm>
            <a:off x="4742233" y="1663435"/>
            <a:ext cx="4401900" cy="2004000"/>
          </a:xfrm>
          <a:prstGeom prst="rect">
            <a:avLst/>
          </a:prstGeom>
          <a:solidFill>
            <a:schemeClr val="accent2">
              <a:alpha val="80000"/>
            </a:schemeClr>
          </a:solidFill>
          <a:ln>
            <a:noFill/>
          </a:ln>
        </p:spPr>
        <p:txBody>
          <a:bodyPr spcFirstLastPara="1" wrap="square" lIns="557775" tIns="530350" rIns="91425" bIns="45700" anchor="t" anchorCtr="0">
            <a:noAutofit/>
          </a:bodyPr>
          <a:lstStyle>
            <a:lvl1pPr lvl="0" algn="l">
              <a:lnSpc>
                <a:spcPct val="80000"/>
              </a:lnSpc>
              <a:spcBef>
                <a:spcPts val="0"/>
              </a:spcBef>
              <a:spcAft>
                <a:spcPts val="0"/>
              </a:spcAft>
              <a:buSzPts val="5400"/>
              <a:buFont typeface="Arial"/>
              <a:buNone/>
              <a:defRPr sz="54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2"/>
          <p:cNvSpPr txBox="1">
            <a:spLocks noGrp="1"/>
          </p:cNvSpPr>
          <p:nvPr>
            <p:ph type="body" idx="1"/>
          </p:nvPr>
        </p:nvSpPr>
        <p:spPr>
          <a:xfrm>
            <a:off x="5116619" y="2878246"/>
            <a:ext cx="3693900" cy="339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5"/>
              </a:buClr>
              <a:buSzPts val="2400"/>
              <a:buNone/>
              <a:defRPr sz="2400">
                <a:solidFill>
                  <a:schemeClr val="accent5"/>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arket Comparison">
  <p:cSld name="Market Comparison">
    <p:spTree>
      <p:nvGrpSpPr>
        <p:cNvPr id="1" name="Shape 116"/>
        <p:cNvGrpSpPr/>
        <p:nvPr/>
      </p:nvGrpSpPr>
      <p:grpSpPr>
        <a:xfrm>
          <a:off x="0" y="0"/>
          <a:ext cx="0" cy="0"/>
          <a:chOff x="0" y="0"/>
          <a:chExt cx="0" cy="0"/>
        </a:xfrm>
      </p:grpSpPr>
      <p:pic>
        <p:nvPicPr>
          <p:cNvPr id="117" name="Google Shape;117;p11"/>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268" y="0"/>
            <a:ext cx="9141467" cy="5143501"/>
          </a:xfrm>
          <a:prstGeom prst="rect">
            <a:avLst/>
          </a:prstGeom>
          <a:noFill/>
          <a:ln>
            <a:noFill/>
          </a:ln>
        </p:spPr>
      </p:pic>
      <p:sp>
        <p:nvSpPr>
          <p:cNvPr id="118" name="Google Shape;118;p11"/>
          <p:cNvSpPr>
            <a:spLocks noGrp="1"/>
          </p:cNvSpPr>
          <p:nvPr>
            <p:ph type="pic" idx="2"/>
          </p:nvPr>
        </p:nvSpPr>
        <p:spPr>
          <a:xfrm>
            <a:off x="0" y="0"/>
            <a:ext cx="4000800" cy="6867300"/>
          </a:xfrm>
          <a:prstGeom prst="rect">
            <a:avLst/>
          </a:prstGeom>
          <a:noFill/>
          <a:ln>
            <a:noFill/>
          </a:ln>
        </p:spPr>
      </p:sp>
      <p:sp>
        <p:nvSpPr>
          <p:cNvPr id="119" name="Google Shape;119;p11"/>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11"/>
          <p:cNvSpPr txBox="1">
            <a:spLocks noGrp="1"/>
          </p:cNvSpPr>
          <p:nvPr>
            <p:ph type="body" idx="1"/>
          </p:nvPr>
        </p:nvSpPr>
        <p:spPr>
          <a:xfrm>
            <a:off x="4765101" y="3260492"/>
            <a:ext cx="864000" cy="768000"/>
          </a:xfrm>
          <a:prstGeom prst="rect">
            <a:avLst/>
          </a:prstGeom>
          <a:noFill/>
          <a:ln w="28575" cap="flat" cmpd="sng">
            <a:solidFill>
              <a:srgbClr val="94F4F4"/>
            </a:solidFill>
            <a:prstDash val="solid"/>
            <a:round/>
            <a:headEnd type="none" w="sm" len="sm"/>
            <a:tailEnd type="none" w="sm" len="sm"/>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rgbClr val="C9F9F9"/>
              </a:buClr>
              <a:buSzPts val="2400"/>
              <a:buNone/>
              <a:defRPr sz="2400" cap="none">
                <a:solidFill>
                  <a:srgbClr val="C9F9F9"/>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11"/>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11"/>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23" name="Google Shape;123;p11"/>
          <p:cNvSpPr txBox="1">
            <a:spLocks noGrp="1"/>
          </p:cNvSpPr>
          <p:nvPr>
            <p:ph type="body" idx="3"/>
          </p:nvPr>
        </p:nvSpPr>
        <p:spPr>
          <a:xfrm>
            <a:off x="4765100" y="4773463"/>
            <a:ext cx="864000" cy="768000"/>
          </a:xfrm>
          <a:prstGeom prst="rect">
            <a:avLst/>
          </a:prstGeom>
          <a:noFill/>
          <a:ln w="28575" cap="flat" cmpd="sng">
            <a:solidFill>
              <a:srgbClr val="94F4F4"/>
            </a:solidFill>
            <a:prstDash val="solid"/>
            <a:round/>
            <a:headEnd type="none" w="sm" len="sm"/>
            <a:tailEnd type="none" w="sm" len="sm"/>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rgbClr val="C9F9F9"/>
              </a:buClr>
              <a:buSzPts val="2400"/>
              <a:buNone/>
              <a:defRPr sz="2400" cap="none">
                <a:solidFill>
                  <a:srgbClr val="C9F9F9"/>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4" name="Google Shape;124;p11"/>
          <p:cNvSpPr txBox="1">
            <a:spLocks noGrp="1"/>
          </p:cNvSpPr>
          <p:nvPr>
            <p:ph type="body" idx="4"/>
          </p:nvPr>
        </p:nvSpPr>
        <p:spPr>
          <a:xfrm>
            <a:off x="5863477" y="1609772"/>
            <a:ext cx="2523900" cy="1171500"/>
          </a:xfrm>
          <a:prstGeom prst="rect">
            <a:avLst/>
          </a:prstGeom>
          <a:noFill/>
          <a:ln>
            <a:noFill/>
          </a:ln>
        </p:spPr>
        <p:txBody>
          <a:bodyPr spcFirstLastPara="1" wrap="square" lIns="91425" tIns="45700" rIns="91425" bIns="45700" anchor="t" anchorCtr="0">
            <a:noAutofit/>
          </a:bodyPr>
          <a:lstStyle>
            <a:lvl1pPr marL="457200" lvl="0" indent="-228600" algn="l">
              <a:lnSpc>
                <a:spcPct val="125000"/>
              </a:lnSpc>
              <a:spcBef>
                <a:spcPts val="500"/>
              </a:spcBef>
              <a:spcAft>
                <a:spcPts val="0"/>
              </a:spcAft>
              <a:buClr>
                <a:schemeClr val="lt1"/>
              </a:buClr>
              <a:buSzPts val="1400"/>
              <a:buNone/>
              <a:defRPr sz="1400" cap="none">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 name="Google Shape;125;p11"/>
          <p:cNvSpPr txBox="1">
            <a:spLocks noGrp="1"/>
          </p:cNvSpPr>
          <p:nvPr>
            <p:ph type="body" idx="5"/>
          </p:nvPr>
        </p:nvSpPr>
        <p:spPr>
          <a:xfrm>
            <a:off x="4760531" y="1747520"/>
            <a:ext cx="864000" cy="768000"/>
          </a:xfrm>
          <a:prstGeom prst="rect">
            <a:avLst/>
          </a:prstGeom>
          <a:noFill/>
          <a:ln w="28575" cap="flat" cmpd="sng">
            <a:solidFill>
              <a:srgbClr val="94F4F4"/>
            </a:solidFill>
            <a:prstDash val="solid"/>
            <a:round/>
            <a:headEnd type="none" w="sm" len="sm"/>
            <a:tailEnd type="none" w="sm" len="sm"/>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rgbClr val="C9F9F9"/>
              </a:buClr>
              <a:buSzPts val="2400"/>
              <a:buNone/>
              <a:defRPr sz="2400" cap="none">
                <a:solidFill>
                  <a:srgbClr val="C9F9F9"/>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6" name="Google Shape;126;p11"/>
          <p:cNvSpPr txBox="1">
            <a:spLocks noGrp="1"/>
          </p:cNvSpPr>
          <p:nvPr>
            <p:ph type="body" idx="6"/>
          </p:nvPr>
        </p:nvSpPr>
        <p:spPr>
          <a:xfrm>
            <a:off x="5863477" y="3129515"/>
            <a:ext cx="2523900" cy="1170300"/>
          </a:xfrm>
          <a:prstGeom prst="rect">
            <a:avLst/>
          </a:prstGeom>
          <a:noFill/>
          <a:ln>
            <a:noFill/>
          </a:ln>
        </p:spPr>
        <p:txBody>
          <a:bodyPr spcFirstLastPara="1" wrap="square" lIns="91425" tIns="45700" rIns="91425" bIns="45700" anchor="t" anchorCtr="0">
            <a:noAutofit/>
          </a:bodyPr>
          <a:lstStyle>
            <a:lvl1pPr marL="457200" lvl="0" indent="-228600" algn="l">
              <a:lnSpc>
                <a:spcPct val="125000"/>
              </a:lnSpc>
              <a:spcBef>
                <a:spcPts val="500"/>
              </a:spcBef>
              <a:spcAft>
                <a:spcPts val="0"/>
              </a:spcAft>
              <a:buClr>
                <a:schemeClr val="lt1"/>
              </a:buClr>
              <a:buSzPts val="1400"/>
              <a:buNone/>
              <a:defRPr sz="1400" cap="none">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 name="Google Shape;127;p11"/>
          <p:cNvSpPr txBox="1">
            <a:spLocks noGrp="1"/>
          </p:cNvSpPr>
          <p:nvPr>
            <p:ph type="body" idx="7"/>
          </p:nvPr>
        </p:nvSpPr>
        <p:spPr>
          <a:xfrm>
            <a:off x="5863477" y="4648156"/>
            <a:ext cx="2523900" cy="1170300"/>
          </a:xfrm>
          <a:prstGeom prst="rect">
            <a:avLst/>
          </a:prstGeom>
          <a:noFill/>
          <a:ln>
            <a:noFill/>
          </a:ln>
        </p:spPr>
        <p:txBody>
          <a:bodyPr spcFirstLastPara="1" wrap="square" lIns="91425" tIns="45700" rIns="91425" bIns="45700" anchor="t" anchorCtr="0">
            <a:noAutofit/>
          </a:bodyPr>
          <a:lstStyle>
            <a:lvl1pPr marL="457200" lvl="0" indent="-228600" algn="l">
              <a:lnSpc>
                <a:spcPct val="125000"/>
              </a:lnSpc>
              <a:spcBef>
                <a:spcPts val="500"/>
              </a:spcBef>
              <a:spcAft>
                <a:spcPts val="0"/>
              </a:spcAft>
              <a:buClr>
                <a:schemeClr val="lt1"/>
              </a:buClr>
              <a:buSzPts val="1400"/>
              <a:buNone/>
              <a:defRPr sz="1400" cap="none">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8" name="Google Shape;128;p11"/>
          <p:cNvSpPr txBox="1">
            <a:spLocks noGrp="1"/>
          </p:cNvSpPr>
          <p:nvPr>
            <p:ph type="title"/>
          </p:nvPr>
        </p:nvSpPr>
        <p:spPr>
          <a:xfrm>
            <a:off x="4655262" y="746631"/>
            <a:ext cx="3888600" cy="466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2800"/>
              <a:buFont typeface="Arial"/>
              <a:buNone/>
              <a:defRPr sz="2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ur Competition">
  <p:cSld name="Our Competition">
    <p:spTree>
      <p:nvGrpSpPr>
        <p:cNvPr id="1" name="Shape 129"/>
        <p:cNvGrpSpPr/>
        <p:nvPr/>
      </p:nvGrpSpPr>
      <p:grpSpPr>
        <a:xfrm>
          <a:off x="0" y="0"/>
          <a:ext cx="0" cy="0"/>
          <a:chOff x="0" y="0"/>
          <a:chExt cx="0" cy="0"/>
        </a:xfrm>
      </p:grpSpPr>
      <p:sp>
        <p:nvSpPr>
          <p:cNvPr id="130" name="Google Shape;130;p12"/>
          <p:cNvSpPr>
            <a:spLocks noGrp="1"/>
          </p:cNvSpPr>
          <p:nvPr>
            <p:ph type="pic" idx="2"/>
          </p:nvPr>
        </p:nvSpPr>
        <p:spPr>
          <a:xfrm rot="5400000" flipH="1">
            <a:off x="-2426940" y="2427002"/>
            <a:ext cx="6858000" cy="2004000"/>
          </a:xfrm>
          <a:prstGeom prst="rect">
            <a:avLst/>
          </a:prstGeom>
          <a:noFill/>
          <a:ln>
            <a:noFill/>
          </a:ln>
        </p:spPr>
      </p:sp>
      <p:sp>
        <p:nvSpPr>
          <p:cNvPr id="131" name="Google Shape;131;p12"/>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12"/>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12"/>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34" name="Google Shape;134;p12"/>
          <p:cNvSpPr txBox="1">
            <a:spLocks noGrp="1"/>
          </p:cNvSpPr>
          <p:nvPr>
            <p:ph type="body" idx="1"/>
          </p:nvPr>
        </p:nvSpPr>
        <p:spPr>
          <a:xfrm>
            <a:off x="2108870" y="2881982"/>
            <a:ext cx="2981400" cy="2966700"/>
          </a:xfrm>
          <a:prstGeom prst="rect">
            <a:avLst/>
          </a:prstGeom>
          <a:noFill/>
          <a:ln>
            <a:noFill/>
          </a:ln>
        </p:spPr>
        <p:txBody>
          <a:bodyPr spcFirstLastPara="1" wrap="square" lIns="91425" tIns="45700" rIns="91425" bIns="45700" anchor="t" anchorCtr="0">
            <a:normAutofit/>
          </a:bodyPr>
          <a:lstStyle>
            <a:lvl1pPr marL="457200" lvl="0" indent="-228600" algn="l">
              <a:lnSpc>
                <a:spcPct val="125000"/>
              </a:lnSpc>
              <a:spcBef>
                <a:spcPts val="1000"/>
              </a:spcBef>
              <a:spcAft>
                <a:spcPts val="0"/>
              </a:spcAft>
              <a:buClr>
                <a:schemeClr val="lt1"/>
              </a:buClr>
              <a:buSzPts val="1400"/>
              <a:buNone/>
              <a:defRPr sz="1400" cap="none">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5" name="Google Shape;135;p12"/>
          <p:cNvSpPr txBox="1">
            <a:spLocks noGrp="1"/>
          </p:cNvSpPr>
          <p:nvPr>
            <p:ph type="body" idx="3"/>
          </p:nvPr>
        </p:nvSpPr>
        <p:spPr>
          <a:xfrm>
            <a:off x="2108870" y="2502477"/>
            <a:ext cx="2981400" cy="4263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accent6"/>
              </a:buClr>
              <a:buSzPts val="1600"/>
              <a:buNone/>
              <a:defRPr sz="1600" cap="none">
                <a:solidFill>
                  <a:schemeClr val="accent6"/>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6" name="Google Shape;136;p12"/>
          <p:cNvSpPr txBox="1">
            <a:spLocks noGrp="1"/>
          </p:cNvSpPr>
          <p:nvPr>
            <p:ph type="body" idx="4"/>
          </p:nvPr>
        </p:nvSpPr>
        <p:spPr>
          <a:xfrm>
            <a:off x="5534060" y="2881982"/>
            <a:ext cx="2771700" cy="2966700"/>
          </a:xfrm>
          <a:prstGeom prst="rect">
            <a:avLst/>
          </a:prstGeom>
          <a:noFill/>
          <a:ln>
            <a:noFill/>
          </a:ln>
        </p:spPr>
        <p:txBody>
          <a:bodyPr spcFirstLastPara="1" wrap="square" lIns="91425" tIns="45700" rIns="91425" bIns="45700" anchor="t" anchorCtr="0">
            <a:normAutofit/>
          </a:bodyPr>
          <a:lstStyle>
            <a:lvl1pPr marL="457200" lvl="0" indent="-228600" algn="l">
              <a:lnSpc>
                <a:spcPct val="125000"/>
              </a:lnSpc>
              <a:spcBef>
                <a:spcPts val="1000"/>
              </a:spcBef>
              <a:spcAft>
                <a:spcPts val="0"/>
              </a:spcAft>
              <a:buClr>
                <a:schemeClr val="lt1"/>
              </a:buClr>
              <a:buSzPts val="1400"/>
              <a:buNone/>
              <a:defRPr sz="1400" cap="none">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7" name="Google Shape;137;p12"/>
          <p:cNvSpPr txBox="1">
            <a:spLocks noGrp="1"/>
          </p:cNvSpPr>
          <p:nvPr>
            <p:ph type="body" idx="5"/>
          </p:nvPr>
        </p:nvSpPr>
        <p:spPr>
          <a:xfrm>
            <a:off x="5534060" y="2502477"/>
            <a:ext cx="2771700" cy="4263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accent6"/>
              </a:buClr>
              <a:buSzPts val="1600"/>
              <a:buNone/>
              <a:defRPr sz="1600" cap="none">
                <a:solidFill>
                  <a:schemeClr val="accent6"/>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8" name="Google Shape;138;p12"/>
          <p:cNvSpPr txBox="1">
            <a:spLocks noGrp="1"/>
          </p:cNvSpPr>
          <p:nvPr>
            <p:ph type="title"/>
          </p:nvPr>
        </p:nvSpPr>
        <p:spPr>
          <a:xfrm>
            <a:off x="2097024" y="1649421"/>
            <a:ext cx="3888600" cy="466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2800"/>
              <a:buFont typeface="Arial"/>
              <a:buNone/>
              <a:defRPr sz="2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ur Competition v2">
  <p:cSld name="Our Competition v2">
    <p:spTree>
      <p:nvGrpSpPr>
        <p:cNvPr id="1" name="Shape 139"/>
        <p:cNvGrpSpPr/>
        <p:nvPr/>
      </p:nvGrpSpPr>
      <p:grpSpPr>
        <a:xfrm>
          <a:off x="0" y="0"/>
          <a:ext cx="0" cy="0"/>
          <a:chOff x="0" y="0"/>
          <a:chExt cx="0" cy="0"/>
        </a:xfrm>
      </p:grpSpPr>
      <p:pic>
        <p:nvPicPr>
          <p:cNvPr id="140" name="Google Shape;140;p1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268" y="0"/>
            <a:ext cx="9141467" cy="5143501"/>
          </a:xfrm>
          <a:prstGeom prst="rect">
            <a:avLst/>
          </a:prstGeom>
          <a:noFill/>
          <a:ln>
            <a:noFill/>
          </a:ln>
        </p:spPr>
      </p:pic>
      <p:sp>
        <p:nvSpPr>
          <p:cNvPr id="141" name="Google Shape;141;p13"/>
          <p:cNvSpPr/>
          <p:nvPr/>
        </p:nvSpPr>
        <p:spPr>
          <a:xfrm>
            <a:off x="0" y="0"/>
            <a:ext cx="9144000" cy="6858000"/>
          </a:xfrm>
          <a:prstGeom prst="rect">
            <a:avLst/>
          </a:prstGeom>
          <a:solidFill>
            <a:srgbClr val="050D34">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42" name="Google Shape;142;p13"/>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p13"/>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13"/>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45" name="Google Shape;145;p13"/>
          <p:cNvSpPr txBox="1">
            <a:spLocks noGrp="1"/>
          </p:cNvSpPr>
          <p:nvPr>
            <p:ph type="body" idx="1"/>
          </p:nvPr>
        </p:nvSpPr>
        <p:spPr>
          <a:xfrm>
            <a:off x="3928379" y="1538273"/>
            <a:ext cx="1280100" cy="492000"/>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1000"/>
              </a:spcBef>
              <a:spcAft>
                <a:spcPts val="0"/>
              </a:spcAft>
              <a:buClr>
                <a:schemeClr val="accent5"/>
              </a:buClr>
              <a:buSzPts val="1000"/>
              <a:buNone/>
              <a:defRPr sz="1000" cap="none">
                <a:solidFill>
                  <a:schemeClr val="accent5"/>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6" name="Google Shape;146;p13"/>
          <p:cNvSpPr txBox="1">
            <a:spLocks noGrp="1"/>
          </p:cNvSpPr>
          <p:nvPr>
            <p:ph type="body" idx="2"/>
          </p:nvPr>
        </p:nvSpPr>
        <p:spPr>
          <a:xfrm>
            <a:off x="3928379" y="5407116"/>
            <a:ext cx="1280100" cy="492000"/>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1000"/>
              </a:spcBef>
              <a:spcAft>
                <a:spcPts val="0"/>
              </a:spcAft>
              <a:buClr>
                <a:schemeClr val="accent5"/>
              </a:buClr>
              <a:buSzPts val="1000"/>
              <a:buNone/>
              <a:defRPr sz="1000" cap="none">
                <a:solidFill>
                  <a:schemeClr val="accent5"/>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7" name="Google Shape;147;p13"/>
          <p:cNvSpPr txBox="1">
            <a:spLocks noGrp="1"/>
          </p:cNvSpPr>
          <p:nvPr>
            <p:ph type="body" idx="3"/>
          </p:nvPr>
        </p:nvSpPr>
        <p:spPr>
          <a:xfrm>
            <a:off x="6331238" y="3467155"/>
            <a:ext cx="1035600" cy="492000"/>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1000"/>
              </a:spcBef>
              <a:spcAft>
                <a:spcPts val="0"/>
              </a:spcAft>
              <a:buClr>
                <a:schemeClr val="accent5"/>
              </a:buClr>
              <a:buSzPts val="1000"/>
              <a:buNone/>
              <a:defRPr sz="1000" cap="none">
                <a:solidFill>
                  <a:schemeClr val="accent5"/>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8" name="Google Shape;148;p13"/>
          <p:cNvSpPr txBox="1">
            <a:spLocks noGrp="1"/>
          </p:cNvSpPr>
          <p:nvPr>
            <p:ph type="body" idx="4"/>
          </p:nvPr>
        </p:nvSpPr>
        <p:spPr>
          <a:xfrm>
            <a:off x="2808515" y="2307743"/>
            <a:ext cx="887400" cy="492000"/>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1000"/>
              </a:spcBef>
              <a:spcAft>
                <a:spcPts val="0"/>
              </a:spcAft>
              <a:buClr>
                <a:srgbClr val="B6C1F8"/>
              </a:buClr>
              <a:buSzPts val="1200"/>
              <a:buNone/>
              <a:defRPr sz="1200" cap="none">
                <a:solidFill>
                  <a:srgbClr val="B6C1F8"/>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9" name="Google Shape;149;p13"/>
          <p:cNvSpPr txBox="1">
            <a:spLocks noGrp="1"/>
          </p:cNvSpPr>
          <p:nvPr>
            <p:ph type="body" idx="5"/>
          </p:nvPr>
        </p:nvSpPr>
        <p:spPr>
          <a:xfrm>
            <a:off x="3135884" y="4420460"/>
            <a:ext cx="887400" cy="492000"/>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1000"/>
              </a:spcBef>
              <a:spcAft>
                <a:spcPts val="0"/>
              </a:spcAft>
              <a:buClr>
                <a:srgbClr val="F4BCF7"/>
              </a:buClr>
              <a:buSzPts val="1200"/>
              <a:buNone/>
              <a:defRPr sz="1200" cap="none">
                <a:solidFill>
                  <a:srgbClr val="F4BCF7"/>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p13"/>
          <p:cNvSpPr txBox="1">
            <a:spLocks noGrp="1"/>
          </p:cNvSpPr>
          <p:nvPr>
            <p:ph type="body" idx="6"/>
          </p:nvPr>
        </p:nvSpPr>
        <p:spPr>
          <a:xfrm>
            <a:off x="1982777" y="4552190"/>
            <a:ext cx="887400" cy="492000"/>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1000"/>
              </a:spcBef>
              <a:spcAft>
                <a:spcPts val="0"/>
              </a:spcAft>
              <a:buClr>
                <a:srgbClr val="97F1FF"/>
              </a:buClr>
              <a:buSzPts val="1200"/>
              <a:buNone/>
              <a:defRPr sz="1200" cap="none">
                <a:solidFill>
                  <a:srgbClr val="97F1FF"/>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1" name="Google Shape;151;p13"/>
          <p:cNvSpPr txBox="1">
            <a:spLocks noGrp="1"/>
          </p:cNvSpPr>
          <p:nvPr>
            <p:ph type="body" idx="7"/>
          </p:nvPr>
        </p:nvSpPr>
        <p:spPr>
          <a:xfrm>
            <a:off x="4800039" y="4120885"/>
            <a:ext cx="887400" cy="492000"/>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1000"/>
              </a:spcBef>
              <a:spcAft>
                <a:spcPts val="0"/>
              </a:spcAft>
              <a:buClr>
                <a:srgbClr val="E57EED"/>
              </a:buClr>
              <a:buSzPts val="1200"/>
              <a:buNone/>
              <a:defRPr sz="1200" cap="none">
                <a:solidFill>
                  <a:srgbClr val="E57EED"/>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2" name="Google Shape;152;p13"/>
          <p:cNvSpPr txBox="1">
            <a:spLocks noGrp="1"/>
          </p:cNvSpPr>
          <p:nvPr>
            <p:ph type="body" idx="8"/>
          </p:nvPr>
        </p:nvSpPr>
        <p:spPr>
          <a:xfrm>
            <a:off x="1908774" y="3467155"/>
            <a:ext cx="906900" cy="492000"/>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1000"/>
              </a:spcBef>
              <a:spcAft>
                <a:spcPts val="0"/>
              </a:spcAft>
              <a:buClr>
                <a:schemeClr val="accent5"/>
              </a:buClr>
              <a:buSzPts val="1000"/>
              <a:buNone/>
              <a:defRPr sz="1000" cap="none">
                <a:solidFill>
                  <a:schemeClr val="accent5"/>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53" name="Google Shape;153;p13"/>
          <p:cNvCxnSpPr/>
          <p:nvPr/>
        </p:nvCxnSpPr>
        <p:spPr>
          <a:xfrm>
            <a:off x="2818502" y="3713168"/>
            <a:ext cx="3512700" cy="0"/>
          </a:xfrm>
          <a:prstGeom prst="straightConnector1">
            <a:avLst/>
          </a:prstGeom>
          <a:noFill/>
          <a:ln w="9525" cap="flat" cmpd="sng">
            <a:solidFill>
              <a:schemeClr val="accent5"/>
            </a:solidFill>
            <a:prstDash val="solid"/>
            <a:miter lim="800000"/>
            <a:headEnd type="none" w="sm" len="sm"/>
            <a:tailEnd type="none" w="sm" len="sm"/>
          </a:ln>
        </p:spPr>
      </p:cxnSp>
      <p:cxnSp>
        <p:nvCxnSpPr>
          <p:cNvPr id="154" name="Google Shape;154;p13"/>
          <p:cNvCxnSpPr/>
          <p:nvPr/>
        </p:nvCxnSpPr>
        <p:spPr>
          <a:xfrm rot="10800000" flipH="1">
            <a:off x="4568492" y="2030316"/>
            <a:ext cx="3600" cy="3376800"/>
          </a:xfrm>
          <a:prstGeom prst="straightConnector1">
            <a:avLst/>
          </a:prstGeom>
          <a:noFill/>
          <a:ln w="9525" cap="flat" cmpd="sng">
            <a:solidFill>
              <a:schemeClr val="accent5"/>
            </a:solidFill>
            <a:prstDash val="solid"/>
            <a:miter lim="800000"/>
            <a:headEnd type="none" w="sm" len="sm"/>
            <a:tailEnd type="none" w="sm" len="sm"/>
          </a:ln>
        </p:spPr>
      </p:cxnSp>
      <p:sp>
        <p:nvSpPr>
          <p:cNvPr id="155" name="Google Shape;155;p13"/>
          <p:cNvSpPr txBox="1">
            <a:spLocks noGrp="1"/>
          </p:cNvSpPr>
          <p:nvPr>
            <p:ph type="body" idx="9"/>
          </p:nvPr>
        </p:nvSpPr>
        <p:spPr>
          <a:xfrm>
            <a:off x="5065664" y="2067508"/>
            <a:ext cx="1280100" cy="1048500"/>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1000"/>
              </a:spcBef>
              <a:spcAft>
                <a:spcPts val="0"/>
              </a:spcAft>
              <a:buClr>
                <a:schemeClr val="lt1"/>
              </a:buClr>
              <a:buSzPts val="1600"/>
              <a:buNone/>
              <a:defRPr sz="1600" cap="none">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p13"/>
          <p:cNvSpPr txBox="1">
            <a:spLocks noGrp="1"/>
          </p:cNvSpPr>
          <p:nvPr>
            <p:ph type="body" idx="13"/>
          </p:nvPr>
        </p:nvSpPr>
        <p:spPr>
          <a:xfrm>
            <a:off x="5895521" y="4820889"/>
            <a:ext cx="887400" cy="492000"/>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1000"/>
              </a:spcBef>
              <a:spcAft>
                <a:spcPts val="0"/>
              </a:spcAft>
              <a:buClr>
                <a:schemeClr val="accent4"/>
              </a:buClr>
              <a:buSzPts val="1200"/>
              <a:buNone/>
              <a:defRPr sz="1200" cap="none">
                <a:solidFill>
                  <a:schemeClr val="accent4"/>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7" name="Google Shape;157;p13"/>
          <p:cNvSpPr txBox="1">
            <a:spLocks noGrp="1"/>
          </p:cNvSpPr>
          <p:nvPr>
            <p:ph type="title"/>
          </p:nvPr>
        </p:nvSpPr>
        <p:spPr>
          <a:xfrm>
            <a:off x="595881" y="715939"/>
            <a:ext cx="3648600" cy="365700"/>
          </a:xfrm>
          <a:prstGeom prst="rect">
            <a:avLst/>
          </a:prstGeom>
          <a:noFill/>
          <a:ln>
            <a:noFill/>
          </a:ln>
        </p:spPr>
        <p:txBody>
          <a:bodyPr spcFirstLastPara="1" wrap="square" lIns="91425" tIns="45700" rIns="91425" bIns="45700" anchor="t" anchorCtr="0">
            <a:noAutofit/>
          </a:bodyPr>
          <a:lstStyle>
            <a:lvl1pPr lvl="0" algn="l">
              <a:lnSpc>
                <a:spcPct val="80000"/>
              </a:lnSpc>
              <a:spcBef>
                <a:spcPts val="0"/>
              </a:spcBef>
              <a:spcAft>
                <a:spcPts val="0"/>
              </a:spcAft>
              <a:buSzPts val="2800"/>
              <a:buFont typeface="Arial"/>
              <a:buNone/>
              <a:defRPr sz="2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Growth Strategy">
  <p:cSld name="Growth Strategy">
    <p:spTree>
      <p:nvGrpSpPr>
        <p:cNvPr id="1" name="Shape 158"/>
        <p:cNvGrpSpPr/>
        <p:nvPr/>
      </p:nvGrpSpPr>
      <p:grpSpPr>
        <a:xfrm>
          <a:off x="0" y="0"/>
          <a:ext cx="0" cy="0"/>
          <a:chOff x="0" y="0"/>
          <a:chExt cx="0" cy="0"/>
        </a:xfrm>
      </p:grpSpPr>
      <p:pic>
        <p:nvPicPr>
          <p:cNvPr id="159" name="Google Shape;159;p1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9144000" cy="5143500"/>
          </a:xfrm>
          <a:prstGeom prst="rect">
            <a:avLst/>
          </a:prstGeom>
          <a:noFill/>
          <a:ln>
            <a:noFill/>
          </a:ln>
        </p:spPr>
      </p:pic>
      <p:sp>
        <p:nvSpPr>
          <p:cNvPr id="160" name="Google Shape;160;p14"/>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p14"/>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2" name="Google Shape;162;p14"/>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63" name="Google Shape;163;p14"/>
          <p:cNvSpPr txBox="1">
            <a:spLocks noGrp="1"/>
          </p:cNvSpPr>
          <p:nvPr>
            <p:ph type="body" idx="1"/>
          </p:nvPr>
        </p:nvSpPr>
        <p:spPr>
          <a:xfrm>
            <a:off x="1839524" y="1592681"/>
            <a:ext cx="5479500" cy="3933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cap="none">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4" name="Google Shape;164;p14"/>
          <p:cNvSpPr txBox="1">
            <a:spLocks noGrp="1"/>
          </p:cNvSpPr>
          <p:nvPr>
            <p:ph type="body" idx="2"/>
          </p:nvPr>
        </p:nvSpPr>
        <p:spPr>
          <a:xfrm>
            <a:off x="1480274" y="3031460"/>
            <a:ext cx="1481400" cy="868800"/>
          </a:xfrm>
          <a:prstGeom prst="rect">
            <a:avLst/>
          </a:prstGeom>
          <a:noFill/>
          <a:ln w="25400" cap="flat" cmpd="sng">
            <a:solidFill>
              <a:schemeClr val="accent6"/>
            </a:solidFill>
            <a:prstDash val="solid"/>
            <a:round/>
            <a:headEnd type="none" w="sm" len="sm"/>
            <a:tailEnd type="none" w="sm" len="sm"/>
          </a:ln>
        </p:spPr>
        <p:txBody>
          <a:bodyPr spcFirstLastPara="1" wrap="square" lIns="91425" tIns="45700" rIns="91425" bIns="45700" anchor="ctr" anchorCtr="0">
            <a:normAutofit/>
          </a:bodyPr>
          <a:lstStyle>
            <a:lvl1pPr marL="457200" lvl="0" indent="-228600" algn="ctr">
              <a:lnSpc>
                <a:spcPct val="100000"/>
              </a:lnSpc>
              <a:spcBef>
                <a:spcPts val="1000"/>
              </a:spcBef>
              <a:spcAft>
                <a:spcPts val="0"/>
              </a:spcAft>
              <a:buClr>
                <a:schemeClr val="accent6"/>
              </a:buClr>
              <a:buSzPts val="1600"/>
              <a:buNone/>
              <a:defRPr sz="1600" cap="none">
                <a:solidFill>
                  <a:schemeClr val="accent6"/>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5" name="Google Shape;165;p14"/>
          <p:cNvSpPr txBox="1">
            <a:spLocks noGrp="1"/>
          </p:cNvSpPr>
          <p:nvPr>
            <p:ph type="body" idx="3"/>
          </p:nvPr>
        </p:nvSpPr>
        <p:spPr>
          <a:xfrm>
            <a:off x="3902232" y="3031460"/>
            <a:ext cx="1481400" cy="868800"/>
          </a:xfrm>
          <a:prstGeom prst="rect">
            <a:avLst/>
          </a:prstGeom>
          <a:noFill/>
          <a:ln w="25400" cap="flat" cmpd="sng">
            <a:solidFill>
              <a:schemeClr val="accent6"/>
            </a:solidFill>
            <a:prstDash val="solid"/>
            <a:round/>
            <a:headEnd type="none" w="sm" len="sm"/>
            <a:tailEnd type="none" w="sm" len="sm"/>
          </a:ln>
        </p:spPr>
        <p:txBody>
          <a:bodyPr spcFirstLastPara="1" wrap="square" lIns="91425" tIns="45700" rIns="91425" bIns="45700" anchor="ctr" anchorCtr="0">
            <a:normAutofit/>
          </a:bodyPr>
          <a:lstStyle>
            <a:lvl1pPr marL="457200" lvl="0" indent="-228600" algn="ctr">
              <a:lnSpc>
                <a:spcPct val="100000"/>
              </a:lnSpc>
              <a:spcBef>
                <a:spcPts val="1000"/>
              </a:spcBef>
              <a:spcAft>
                <a:spcPts val="0"/>
              </a:spcAft>
              <a:buClr>
                <a:schemeClr val="accent6"/>
              </a:buClr>
              <a:buSzPts val="1600"/>
              <a:buNone/>
              <a:defRPr sz="1600" cap="none">
                <a:solidFill>
                  <a:schemeClr val="accent6"/>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6" name="Google Shape;166;p14"/>
          <p:cNvSpPr txBox="1">
            <a:spLocks noGrp="1"/>
          </p:cNvSpPr>
          <p:nvPr>
            <p:ph type="body" idx="4"/>
          </p:nvPr>
        </p:nvSpPr>
        <p:spPr>
          <a:xfrm>
            <a:off x="6259989" y="3031460"/>
            <a:ext cx="1481400" cy="868800"/>
          </a:xfrm>
          <a:prstGeom prst="rect">
            <a:avLst/>
          </a:prstGeom>
          <a:noFill/>
          <a:ln w="25400" cap="flat" cmpd="sng">
            <a:solidFill>
              <a:schemeClr val="accent6"/>
            </a:solidFill>
            <a:prstDash val="solid"/>
            <a:round/>
            <a:headEnd type="none" w="sm" len="sm"/>
            <a:tailEnd type="none" w="sm" len="sm"/>
          </a:ln>
        </p:spPr>
        <p:txBody>
          <a:bodyPr spcFirstLastPara="1" wrap="square" lIns="91425" tIns="45700" rIns="91425" bIns="45700" anchor="ctr" anchorCtr="0">
            <a:normAutofit/>
          </a:bodyPr>
          <a:lstStyle>
            <a:lvl1pPr marL="457200" lvl="0" indent="-228600" algn="ctr">
              <a:lnSpc>
                <a:spcPct val="100000"/>
              </a:lnSpc>
              <a:spcBef>
                <a:spcPts val="1000"/>
              </a:spcBef>
              <a:spcAft>
                <a:spcPts val="0"/>
              </a:spcAft>
              <a:buClr>
                <a:schemeClr val="accent6"/>
              </a:buClr>
              <a:buSzPts val="1600"/>
              <a:buNone/>
              <a:defRPr sz="1600" cap="none">
                <a:solidFill>
                  <a:schemeClr val="accent6"/>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7" name="Google Shape;167;p14"/>
          <p:cNvSpPr txBox="1">
            <a:spLocks noGrp="1"/>
          </p:cNvSpPr>
          <p:nvPr>
            <p:ph type="body" idx="5"/>
          </p:nvPr>
        </p:nvSpPr>
        <p:spPr>
          <a:xfrm>
            <a:off x="1193771" y="4042386"/>
            <a:ext cx="2057400" cy="1149000"/>
          </a:xfrm>
          <a:prstGeom prst="rect">
            <a:avLst/>
          </a:prstGeom>
          <a:noFill/>
          <a:ln>
            <a:noFill/>
          </a:ln>
        </p:spPr>
        <p:txBody>
          <a:bodyPr spcFirstLastPara="1" wrap="square" lIns="91425" tIns="45700" rIns="91425" bIns="45700" anchor="t" anchorCtr="0">
            <a:normAutofit/>
          </a:bodyPr>
          <a:lstStyle>
            <a:lvl1pPr marL="457200" lvl="0" indent="-228600" algn="ctr">
              <a:lnSpc>
                <a:spcPct val="125000"/>
              </a:lnSpc>
              <a:spcBef>
                <a:spcPts val="0"/>
              </a:spcBef>
              <a:spcAft>
                <a:spcPts val="0"/>
              </a:spcAft>
              <a:buClr>
                <a:schemeClr val="lt1"/>
              </a:buClr>
              <a:buSzPts val="1400"/>
              <a:buNone/>
              <a:defRPr sz="1400" cap="none">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8" name="Google Shape;168;p14"/>
          <p:cNvSpPr txBox="1">
            <a:spLocks noGrp="1"/>
          </p:cNvSpPr>
          <p:nvPr>
            <p:ph type="body" idx="6"/>
          </p:nvPr>
        </p:nvSpPr>
        <p:spPr>
          <a:xfrm>
            <a:off x="3615730" y="4042387"/>
            <a:ext cx="2057400" cy="1149000"/>
          </a:xfrm>
          <a:prstGeom prst="rect">
            <a:avLst/>
          </a:prstGeom>
          <a:noFill/>
          <a:ln>
            <a:noFill/>
          </a:ln>
        </p:spPr>
        <p:txBody>
          <a:bodyPr spcFirstLastPara="1" wrap="square" lIns="91425" tIns="45700" rIns="91425" bIns="45700" anchor="t" anchorCtr="0">
            <a:normAutofit/>
          </a:bodyPr>
          <a:lstStyle>
            <a:lvl1pPr marL="457200" lvl="0" indent="-228600" algn="ctr">
              <a:lnSpc>
                <a:spcPct val="125000"/>
              </a:lnSpc>
              <a:spcBef>
                <a:spcPts val="0"/>
              </a:spcBef>
              <a:spcAft>
                <a:spcPts val="0"/>
              </a:spcAft>
              <a:buClr>
                <a:schemeClr val="lt1"/>
              </a:buClr>
              <a:buSzPts val="1400"/>
              <a:buNone/>
              <a:defRPr sz="1400" cap="none">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9" name="Google Shape;169;p14"/>
          <p:cNvSpPr txBox="1">
            <a:spLocks noGrp="1"/>
          </p:cNvSpPr>
          <p:nvPr>
            <p:ph type="body" idx="7"/>
          </p:nvPr>
        </p:nvSpPr>
        <p:spPr>
          <a:xfrm>
            <a:off x="5973487" y="4042386"/>
            <a:ext cx="2057400" cy="1149000"/>
          </a:xfrm>
          <a:prstGeom prst="rect">
            <a:avLst/>
          </a:prstGeom>
          <a:noFill/>
          <a:ln>
            <a:noFill/>
          </a:ln>
        </p:spPr>
        <p:txBody>
          <a:bodyPr spcFirstLastPara="1" wrap="square" lIns="91425" tIns="45700" rIns="91425" bIns="45700" anchor="t" anchorCtr="0">
            <a:normAutofit/>
          </a:bodyPr>
          <a:lstStyle>
            <a:lvl1pPr marL="457200" lvl="0" indent="-228600" algn="ctr">
              <a:lnSpc>
                <a:spcPct val="125000"/>
              </a:lnSpc>
              <a:spcBef>
                <a:spcPts val="0"/>
              </a:spcBef>
              <a:spcAft>
                <a:spcPts val="0"/>
              </a:spcAft>
              <a:buClr>
                <a:schemeClr val="lt1"/>
              </a:buClr>
              <a:buSzPts val="1400"/>
              <a:buNone/>
              <a:defRPr sz="1400" cap="none">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0" name="Google Shape;170;p14"/>
          <p:cNvSpPr txBox="1">
            <a:spLocks noGrp="1"/>
          </p:cNvSpPr>
          <p:nvPr>
            <p:ph type="title"/>
          </p:nvPr>
        </p:nvSpPr>
        <p:spPr>
          <a:xfrm>
            <a:off x="1838651" y="989042"/>
            <a:ext cx="5465700" cy="630900"/>
          </a:xfrm>
          <a:prstGeom prst="rect">
            <a:avLst/>
          </a:prstGeom>
          <a:noFill/>
          <a:ln>
            <a:noFill/>
          </a:ln>
        </p:spPr>
        <p:txBody>
          <a:bodyPr spcFirstLastPara="1" wrap="square" lIns="91425" tIns="45700" rIns="91425" bIns="45700" anchor="t" anchorCtr="0">
            <a:noAutofit/>
          </a:bodyPr>
          <a:lstStyle>
            <a:lvl1pPr lvl="0" algn="ctr">
              <a:lnSpc>
                <a:spcPct val="125000"/>
              </a:lnSpc>
              <a:spcBef>
                <a:spcPts val="0"/>
              </a:spcBef>
              <a:spcAft>
                <a:spcPts val="0"/>
              </a:spcAft>
              <a:buSzPts val="2800"/>
              <a:buFont typeface="Arial"/>
              <a:buNone/>
              <a:defRPr sz="2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raction">
  <p:cSld name="Traction">
    <p:spTree>
      <p:nvGrpSpPr>
        <p:cNvPr id="1" name="Shape 171"/>
        <p:cNvGrpSpPr/>
        <p:nvPr/>
      </p:nvGrpSpPr>
      <p:grpSpPr>
        <a:xfrm>
          <a:off x="0" y="0"/>
          <a:ext cx="0" cy="0"/>
          <a:chOff x="0" y="0"/>
          <a:chExt cx="0" cy="0"/>
        </a:xfrm>
      </p:grpSpPr>
      <p:pic>
        <p:nvPicPr>
          <p:cNvPr id="172" name="Google Shape;172;p15"/>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9144000" cy="5143500"/>
          </a:xfrm>
          <a:prstGeom prst="rect">
            <a:avLst/>
          </a:prstGeom>
          <a:noFill/>
          <a:ln>
            <a:noFill/>
          </a:ln>
        </p:spPr>
      </p:pic>
      <p:sp>
        <p:nvSpPr>
          <p:cNvPr id="173" name="Google Shape;173;p15"/>
          <p:cNvSpPr txBox="1">
            <a:spLocks noGrp="1"/>
          </p:cNvSpPr>
          <p:nvPr>
            <p:ph type="body" idx="1"/>
          </p:nvPr>
        </p:nvSpPr>
        <p:spPr>
          <a:xfrm>
            <a:off x="4699821" y="2782888"/>
            <a:ext cx="3744300" cy="34368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Char char="•"/>
              <a:defRPr>
                <a:solidFill>
                  <a:schemeClr val="lt1"/>
                </a:solidFill>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4" name="Google Shape;174;p15"/>
          <p:cNvSpPr txBox="1">
            <a:spLocks noGrp="1"/>
          </p:cNvSpPr>
          <p:nvPr>
            <p:ph type="body" idx="2"/>
          </p:nvPr>
        </p:nvSpPr>
        <p:spPr>
          <a:xfrm>
            <a:off x="1839524" y="1592681"/>
            <a:ext cx="5479500" cy="3933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cap="none">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5" name="Google Shape;175;p15"/>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6" name="Google Shape;176;p15"/>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7" name="Google Shape;177;p15"/>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78" name="Google Shape;178;p15"/>
          <p:cNvSpPr txBox="1">
            <a:spLocks noGrp="1"/>
          </p:cNvSpPr>
          <p:nvPr>
            <p:ph type="body" idx="3"/>
          </p:nvPr>
        </p:nvSpPr>
        <p:spPr>
          <a:xfrm>
            <a:off x="679058" y="2333977"/>
            <a:ext cx="3755400" cy="4488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accent6"/>
              </a:buClr>
              <a:buSzPts val="1600"/>
              <a:buNone/>
              <a:defRPr sz="1600" cap="none">
                <a:solidFill>
                  <a:schemeClr val="accent6"/>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9" name="Google Shape;179;p15"/>
          <p:cNvSpPr txBox="1">
            <a:spLocks noGrp="1"/>
          </p:cNvSpPr>
          <p:nvPr>
            <p:ph type="body" idx="4"/>
          </p:nvPr>
        </p:nvSpPr>
        <p:spPr>
          <a:xfrm>
            <a:off x="4709677" y="2339781"/>
            <a:ext cx="3744900" cy="4488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accent6"/>
              </a:buClr>
              <a:buSzPts val="1600"/>
              <a:buNone/>
              <a:defRPr sz="1600" cap="none">
                <a:solidFill>
                  <a:schemeClr val="accent6"/>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0" name="Google Shape;180;p15"/>
          <p:cNvSpPr txBox="1">
            <a:spLocks noGrp="1"/>
          </p:cNvSpPr>
          <p:nvPr>
            <p:ph type="title"/>
          </p:nvPr>
        </p:nvSpPr>
        <p:spPr>
          <a:xfrm>
            <a:off x="1838651" y="989042"/>
            <a:ext cx="5465700" cy="630900"/>
          </a:xfrm>
          <a:prstGeom prst="rect">
            <a:avLst/>
          </a:prstGeom>
          <a:noFill/>
          <a:ln>
            <a:noFill/>
          </a:ln>
        </p:spPr>
        <p:txBody>
          <a:bodyPr spcFirstLastPara="1" wrap="square" lIns="91425" tIns="45700" rIns="91425" bIns="45700" anchor="t" anchorCtr="0">
            <a:noAutofit/>
          </a:bodyPr>
          <a:lstStyle>
            <a:lvl1pPr lvl="0" algn="ctr">
              <a:lnSpc>
                <a:spcPct val="125000"/>
              </a:lnSpc>
              <a:spcBef>
                <a:spcPts val="0"/>
              </a:spcBef>
              <a:spcAft>
                <a:spcPts val="0"/>
              </a:spcAft>
              <a:buSzPts val="2800"/>
              <a:buFont typeface="Arial"/>
              <a:buNone/>
              <a:defRPr sz="2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1" name="Google Shape;181;p15"/>
          <p:cNvSpPr txBox="1">
            <a:spLocks noGrp="1"/>
          </p:cNvSpPr>
          <p:nvPr>
            <p:ph type="body" idx="5"/>
          </p:nvPr>
        </p:nvSpPr>
        <p:spPr>
          <a:xfrm>
            <a:off x="689462" y="2782888"/>
            <a:ext cx="3744300" cy="34368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Char char="•"/>
              <a:defRPr>
                <a:solidFill>
                  <a:schemeClr val="lt1"/>
                </a:solidFill>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Year Action Plan">
  <p:cSld name="Two-Year Action Plan">
    <p:spTree>
      <p:nvGrpSpPr>
        <p:cNvPr id="1" name="Shape 182"/>
        <p:cNvGrpSpPr/>
        <p:nvPr/>
      </p:nvGrpSpPr>
      <p:grpSpPr>
        <a:xfrm>
          <a:off x="0" y="0"/>
          <a:ext cx="0" cy="0"/>
          <a:chOff x="0" y="0"/>
          <a:chExt cx="0" cy="0"/>
        </a:xfrm>
      </p:grpSpPr>
      <p:pic>
        <p:nvPicPr>
          <p:cNvPr id="183" name="Google Shape;183;p16"/>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9144000" cy="5143500"/>
          </a:xfrm>
          <a:prstGeom prst="rect">
            <a:avLst/>
          </a:prstGeom>
          <a:noFill/>
          <a:ln>
            <a:noFill/>
          </a:ln>
        </p:spPr>
      </p:pic>
      <p:sp>
        <p:nvSpPr>
          <p:cNvPr id="184" name="Google Shape;184;p16"/>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 name="Google Shape;185;p16"/>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6" name="Google Shape;186;p16"/>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87" name="Google Shape;187;p16"/>
          <p:cNvSpPr txBox="1">
            <a:spLocks noGrp="1"/>
          </p:cNvSpPr>
          <p:nvPr>
            <p:ph type="body" idx="1"/>
          </p:nvPr>
        </p:nvSpPr>
        <p:spPr>
          <a:xfrm>
            <a:off x="1284259" y="3170170"/>
            <a:ext cx="371400" cy="652200"/>
          </a:xfrm>
          <a:prstGeom prst="rect">
            <a:avLst/>
          </a:prstGeom>
          <a:noFill/>
          <a:ln>
            <a:noFill/>
          </a:ln>
        </p:spPr>
        <p:txBody>
          <a:bodyPr spcFirstLastPara="1" wrap="square" lIns="91425" tIns="45700" rIns="91425" bIns="45700" anchor="t" anchorCtr="0">
            <a:normAutofit/>
          </a:bodyPr>
          <a:lstStyle>
            <a:lvl1pPr marL="457200" lvl="0" indent="-228600" algn="ctr">
              <a:lnSpc>
                <a:spcPct val="80000"/>
              </a:lnSpc>
              <a:spcBef>
                <a:spcPts val="0"/>
              </a:spcBef>
              <a:spcAft>
                <a:spcPts val="0"/>
              </a:spcAft>
              <a:buClr>
                <a:schemeClr val="lt1"/>
              </a:buClr>
              <a:buSzPts val="1200"/>
              <a:buNone/>
              <a:defRPr sz="1200" cap="none">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8" name="Google Shape;188;p16"/>
          <p:cNvSpPr txBox="1">
            <a:spLocks noGrp="1"/>
          </p:cNvSpPr>
          <p:nvPr>
            <p:ph type="body" idx="2"/>
          </p:nvPr>
        </p:nvSpPr>
        <p:spPr>
          <a:xfrm>
            <a:off x="1876321" y="3170170"/>
            <a:ext cx="371400" cy="652200"/>
          </a:xfrm>
          <a:prstGeom prst="rect">
            <a:avLst/>
          </a:prstGeom>
          <a:noFill/>
          <a:ln>
            <a:noFill/>
          </a:ln>
        </p:spPr>
        <p:txBody>
          <a:bodyPr spcFirstLastPara="1" wrap="square" lIns="91425" tIns="45700" rIns="91425" bIns="45700" anchor="t" anchorCtr="0">
            <a:normAutofit/>
          </a:bodyPr>
          <a:lstStyle>
            <a:lvl1pPr marL="457200" lvl="0" indent="-228600" algn="ctr">
              <a:lnSpc>
                <a:spcPct val="80000"/>
              </a:lnSpc>
              <a:spcBef>
                <a:spcPts val="0"/>
              </a:spcBef>
              <a:spcAft>
                <a:spcPts val="0"/>
              </a:spcAft>
              <a:buClr>
                <a:schemeClr val="lt1"/>
              </a:buClr>
              <a:buSzPts val="1200"/>
              <a:buNone/>
              <a:defRPr sz="1200" cap="none">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9" name="Google Shape;189;p16"/>
          <p:cNvSpPr txBox="1">
            <a:spLocks noGrp="1"/>
          </p:cNvSpPr>
          <p:nvPr>
            <p:ph type="body" idx="3"/>
          </p:nvPr>
        </p:nvSpPr>
        <p:spPr>
          <a:xfrm>
            <a:off x="2468382" y="3170170"/>
            <a:ext cx="371400" cy="652200"/>
          </a:xfrm>
          <a:prstGeom prst="rect">
            <a:avLst/>
          </a:prstGeom>
          <a:noFill/>
          <a:ln>
            <a:noFill/>
          </a:ln>
        </p:spPr>
        <p:txBody>
          <a:bodyPr spcFirstLastPara="1" wrap="square" lIns="91425" tIns="45700" rIns="91425" bIns="45700" anchor="t" anchorCtr="0">
            <a:normAutofit/>
          </a:bodyPr>
          <a:lstStyle>
            <a:lvl1pPr marL="457200" lvl="0" indent="-228600" algn="ctr">
              <a:lnSpc>
                <a:spcPct val="80000"/>
              </a:lnSpc>
              <a:spcBef>
                <a:spcPts val="0"/>
              </a:spcBef>
              <a:spcAft>
                <a:spcPts val="0"/>
              </a:spcAft>
              <a:buClr>
                <a:schemeClr val="lt1"/>
              </a:buClr>
              <a:buSzPts val="1200"/>
              <a:buNone/>
              <a:defRPr sz="1200" cap="none">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0" name="Google Shape;190;p16"/>
          <p:cNvSpPr txBox="1">
            <a:spLocks noGrp="1"/>
          </p:cNvSpPr>
          <p:nvPr>
            <p:ph type="body" idx="4"/>
          </p:nvPr>
        </p:nvSpPr>
        <p:spPr>
          <a:xfrm>
            <a:off x="3060443" y="3170170"/>
            <a:ext cx="371400" cy="652200"/>
          </a:xfrm>
          <a:prstGeom prst="rect">
            <a:avLst/>
          </a:prstGeom>
          <a:noFill/>
          <a:ln>
            <a:noFill/>
          </a:ln>
        </p:spPr>
        <p:txBody>
          <a:bodyPr spcFirstLastPara="1" wrap="square" lIns="91425" tIns="45700" rIns="91425" bIns="45700" anchor="t" anchorCtr="0">
            <a:normAutofit/>
          </a:bodyPr>
          <a:lstStyle>
            <a:lvl1pPr marL="457200" lvl="0" indent="-228600" algn="ctr">
              <a:lnSpc>
                <a:spcPct val="80000"/>
              </a:lnSpc>
              <a:spcBef>
                <a:spcPts val="0"/>
              </a:spcBef>
              <a:spcAft>
                <a:spcPts val="0"/>
              </a:spcAft>
              <a:buClr>
                <a:schemeClr val="lt1"/>
              </a:buClr>
              <a:buSzPts val="1200"/>
              <a:buNone/>
              <a:defRPr sz="1200" cap="none">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1" name="Google Shape;191;p16"/>
          <p:cNvSpPr txBox="1">
            <a:spLocks noGrp="1"/>
          </p:cNvSpPr>
          <p:nvPr>
            <p:ph type="body" idx="5"/>
          </p:nvPr>
        </p:nvSpPr>
        <p:spPr>
          <a:xfrm>
            <a:off x="3608105" y="3170170"/>
            <a:ext cx="461400" cy="652200"/>
          </a:xfrm>
          <a:prstGeom prst="rect">
            <a:avLst/>
          </a:prstGeom>
          <a:noFill/>
          <a:ln>
            <a:noFill/>
          </a:ln>
        </p:spPr>
        <p:txBody>
          <a:bodyPr spcFirstLastPara="1" wrap="square" lIns="91425" tIns="45700" rIns="91425" bIns="45700" anchor="t" anchorCtr="0">
            <a:normAutofit/>
          </a:bodyPr>
          <a:lstStyle>
            <a:lvl1pPr marL="457200" lvl="0" indent="-228600" algn="ctr">
              <a:lnSpc>
                <a:spcPct val="80000"/>
              </a:lnSpc>
              <a:spcBef>
                <a:spcPts val="0"/>
              </a:spcBef>
              <a:spcAft>
                <a:spcPts val="0"/>
              </a:spcAft>
              <a:buClr>
                <a:schemeClr val="lt1"/>
              </a:buClr>
              <a:buSzPts val="1200"/>
              <a:buNone/>
              <a:defRPr sz="1200" cap="none">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2" name="Google Shape;192;p16"/>
          <p:cNvSpPr txBox="1">
            <a:spLocks noGrp="1"/>
          </p:cNvSpPr>
          <p:nvPr>
            <p:ph type="body" idx="6"/>
          </p:nvPr>
        </p:nvSpPr>
        <p:spPr>
          <a:xfrm>
            <a:off x="4244566" y="3170170"/>
            <a:ext cx="371400" cy="652200"/>
          </a:xfrm>
          <a:prstGeom prst="rect">
            <a:avLst/>
          </a:prstGeom>
          <a:noFill/>
          <a:ln>
            <a:noFill/>
          </a:ln>
        </p:spPr>
        <p:txBody>
          <a:bodyPr spcFirstLastPara="1" wrap="square" lIns="91425" tIns="45700" rIns="91425" bIns="45700" anchor="t" anchorCtr="0">
            <a:normAutofit/>
          </a:bodyPr>
          <a:lstStyle>
            <a:lvl1pPr marL="457200" lvl="0" indent="-228600" algn="ctr">
              <a:lnSpc>
                <a:spcPct val="80000"/>
              </a:lnSpc>
              <a:spcBef>
                <a:spcPts val="0"/>
              </a:spcBef>
              <a:spcAft>
                <a:spcPts val="0"/>
              </a:spcAft>
              <a:buClr>
                <a:schemeClr val="lt1"/>
              </a:buClr>
              <a:buSzPts val="1200"/>
              <a:buNone/>
              <a:defRPr sz="1200" cap="none">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3" name="Google Shape;193;p16"/>
          <p:cNvSpPr txBox="1">
            <a:spLocks noGrp="1"/>
          </p:cNvSpPr>
          <p:nvPr>
            <p:ph type="body" idx="7"/>
          </p:nvPr>
        </p:nvSpPr>
        <p:spPr>
          <a:xfrm>
            <a:off x="4836627" y="3170170"/>
            <a:ext cx="371400" cy="652200"/>
          </a:xfrm>
          <a:prstGeom prst="rect">
            <a:avLst/>
          </a:prstGeom>
          <a:noFill/>
          <a:ln>
            <a:noFill/>
          </a:ln>
        </p:spPr>
        <p:txBody>
          <a:bodyPr spcFirstLastPara="1" wrap="square" lIns="91425" tIns="45700" rIns="91425" bIns="45700" anchor="t" anchorCtr="0">
            <a:normAutofit/>
          </a:bodyPr>
          <a:lstStyle>
            <a:lvl1pPr marL="457200" lvl="0" indent="-228600" algn="ctr">
              <a:lnSpc>
                <a:spcPct val="80000"/>
              </a:lnSpc>
              <a:spcBef>
                <a:spcPts val="0"/>
              </a:spcBef>
              <a:spcAft>
                <a:spcPts val="0"/>
              </a:spcAft>
              <a:buClr>
                <a:schemeClr val="lt1"/>
              </a:buClr>
              <a:buSzPts val="1200"/>
              <a:buNone/>
              <a:defRPr sz="1200" cap="none">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4" name="Google Shape;194;p16"/>
          <p:cNvSpPr txBox="1">
            <a:spLocks noGrp="1"/>
          </p:cNvSpPr>
          <p:nvPr>
            <p:ph type="body" idx="8"/>
          </p:nvPr>
        </p:nvSpPr>
        <p:spPr>
          <a:xfrm>
            <a:off x="5428688" y="3170170"/>
            <a:ext cx="371400" cy="652200"/>
          </a:xfrm>
          <a:prstGeom prst="rect">
            <a:avLst/>
          </a:prstGeom>
          <a:noFill/>
          <a:ln>
            <a:noFill/>
          </a:ln>
        </p:spPr>
        <p:txBody>
          <a:bodyPr spcFirstLastPara="1" wrap="square" lIns="91425" tIns="45700" rIns="91425" bIns="45700" anchor="t" anchorCtr="0">
            <a:normAutofit/>
          </a:bodyPr>
          <a:lstStyle>
            <a:lvl1pPr marL="457200" lvl="0" indent="-228600" algn="ctr">
              <a:lnSpc>
                <a:spcPct val="80000"/>
              </a:lnSpc>
              <a:spcBef>
                <a:spcPts val="0"/>
              </a:spcBef>
              <a:spcAft>
                <a:spcPts val="0"/>
              </a:spcAft>
              <a:buClr>
                <a:schemeClr val="lt1"/>
              </a:buClr>
              <a:buSzPts val="1200"/>
              <a:buNone/>
              <a:defRPr sz="1200" cap="none">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5" name="Google Shape;195;p16"/>
          <p:cNvSpPr txBox="1">
            <a:spLocks noGrp="1"/>
          </p:cNvSpPr>
          <p:nvPr>
            <p:ph type="body" idx="9"/>
          </p:nvPr>
        </p:nvSpPr>
        <p:spPr>
          <a:xfrm>
            <a:off x="6020750" y="3170170"/>
            <a:ext cx="371400" cy="652200"/>
          </a:xfrm>
          <a:prstGeom prst="rect">
            <a:avLst/>
          </a:prstGeom>
          <a:noFill/>
          <a:ln>
            <a:noFill/>
          </a:ln>
        </p:spPr>
        <p:txBody>
          <a:bodyPr spcFirstLastPara="1" wrap="square" lIns="91425" tIns="45700" rIns="91425" bIns="45700" anchor="t" anchorCtr="0">
            <a:normAutofit/>
          </a:bodyPr>
          <a:lstStyle>
            <a:lvl1pPr marL="457200" lvl="0" indent="-228600" algn="ctr">
              <a:lnSpc>
                <a:spcPct val="80000"/>
              </a:lnSpc>
              <a:spcBef>
                <a:spcPts val="0"/>
              </a:spcBef>
              <a:spcAft>
                <a:spcPts val="0"/>
              </a:spcAft>
              <a:buClr>
                <a:schemeClr val="lt1"/>
              </a:buClr>
              <a:buSzPts val="1200"/>
              <a:buNone/>
              <a:defRPr sz="1200" cap="none">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6" name="Google Shape;196;p16"/>
          <p:cNvSpPr txBox="1">
            <a:spLocks noGrp="1"/>
          </p:cNvSpPr>
          <p:nvPr>
            <p:ph type="body" idx="13"/>
          </p:nvPr>
        </p:nvSpPr>
        <p:spPr>
          <a:xfrm>
            <a:off x="6612811" y="3170170"/>
            <a:ext cx="371400" cy="652200"/>
          </a:xfrm>
          <a:prstGeom prst="rect">
            <a:avLst/>
          </a:prstGeom>
          <a:noFill/>
          <a:ln>
            <a:noFill/>
          </a:ln>
        </p:spPr>
        <p:txBody>
          <a:bodyPr spcFirstLastPara="1" wrap="square" lIns="91425" tIns="45700" rIns="91425" bIns="45700" anchor="t" anchorCtr="0">
            <a:normAutofit/>
          </a:bodyPr>
          <a:lstStyle>
            <a:lvl1pPr marL="457200" lvl="0" indent="-228600" algn="ctr">
              <a:lnSpc>
                <a:spcPct val="80000"/>
              </a:lnSpc>
              <a:spcBef>
                <a:spcPts val="0"/>
              </a:spcBef>
              <a:spcAft>
                <a:spcPts val="0"/>
              </a:spcAft>
              <a:buClr>
                <a:schemeClr val="lt1"/>
              </a:buClr>
              <a:buSzPts val="1200"/>
              <a:buNone/>
              <a:defRPr sz="1200" cap="none">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7" name="Google Shape;197;p16"/>
          <p:cNvSpPr txBox="1">
            <a:spLocks noGrp="1"/>
          </p:cNvSpPr>
          <p:nvPr>
            <p:ph type="body" idx="14"/>
          </p:nvPr>
        </p:nvSpPr>
        <p:spPr>
          <a:xfrm>
            <a:off x="7204872" y="3170170"/>
            <a:ext cx="371400" cy="652200"/>
          </a:xfrm>
          <a:prstGeom prst="rect">
            <a:avLst/>
          </a:prstGeom>
          <a:noFill/>
          <a:ln>
            <a:noFill/>
          </a:ln>
        </p:spPr>
        <p:txBody>
          <a:bodyPr spcFirstLastPara="1" wrap="square" lIns="91425" tIns="45700" rIns="91425" bIns="45700" anchor="t" anchorCtr="0">
            <a:normAutofit/>
          </a:bodyPr>
          <a:lstStyle>
            <a:lvl1pPr marL="457200" lvl="0" indent="-228600" algn="ctr">
              <a:lnSpc>
                <a:spcPct val="80000"/>
              </a:lnSpc>
              <a:spcBef>
                <a:spcPts val="0"/>
              </a:spcBef>
              <a:spcAft>
                <a:spcPts val="0"/>
              </a:spcAft>
              <a:buClr>
                <a:schemeClr val="lt1"/>
              </a:buClr>
              <a:buSzPts val="1200"/>
              <a:buNone/>
              <a:defRPr sz="1200" cap="none">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8" name="Google Shape;198;p16"/>
          <p:cNvSpPr txBox="1">
            <a:spLocks noGrp="1"/>
          </p:cNvSpPr>
          <p:nvPr>
            <p:ph type="body" idx="15"/>
          </p:nvPr>
        </p:nvSpPr>
        <p:spPr>
          <a:xfrm>
            <a:off x="7796930" y="3170170"/>
            <a:ext cx="371400" cy="652200"/>
          </a:xfrm>
          <a:prstGeom prst="rect">
            <a:avLst/>
          </a:prstGeom>
          <a:noFill/>
          <a:ln>
            <a:noFill/>
          </a:ln>
        </p:spPr>
        <p:txBody>
          <a:bodyPr spcFirstLastPara="1" wrap="square" lIns="91425" tIns="45700" rIns="91425" bIns="45700" anchor="t" anchorCtr="0">
            <a:normAutofit/>
          </a:bodyPr>
          <a:lstStyle>
            <a:lvl1pPr marL="457200" lvl="0" indent="-228600" algn="ctr">
              <a:lnSpc>
                <a:spcPct val="80000"/>
              </a:lnSpc>
              <a:spcBef>
                <a:spcPts val="0"/>
              </a:spcBef>
              <a:spcAft>
                <a:spcPts val="0"/>
              </a:spcAft>
              <a:buClr>
                <a:schemeClr val="lt1"/>
              </a:buClr>
              <a:buSzPts val="1200"/>
              <a:buNone/>
              <a:defRPr sz="1200" cap="none">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9" name="Google Shape;199;p16"/>
          <p:cNvSpPr txBox="1">
            <a:spLocks noGrp="1"/>
          </p:cNvSpPr>
          <p:nvPr>
            <p:ph type="body" idx="16"/>
          </p:nvPr>
        </p:nvSpPr>
        <p:spPr>
          <a:xfrm>
            <a:off x="1284259" y="4871997"/>
            <a:ext cx="371400" cy="652200"/>
          </a:xfrm>
          <a:prstGeom prst="rect">
            <a:avLst/>
          </a:prstGeom>
          <a:noFill/>
          <a:ln>
            <a:noFill/>
          </a:ln>
        </p:spPr>
        <p:txBody>
          <a:bodyPr spcFirstLastPara="1" wrap="square" lIns="91425" tIns="45700" rIns="91425" bIns="45700" anchor="t" anchorCtr="0">
            <a:normAutofit/>
          </a:bodyPr>
          <a:lstStyle>
            <a:lvl1pPr marL="457200" lvl="0" indent="-228600" algn="ctr">
              <a:lnSpc>
                <a:spcPct val="80000"/>
              </a:lnSpc>
              <a:spcBef>
                <a:spcPts val="0"/>
              </a:spcBef>
              <a:spcAft>
                <a:spcPts val="0"/>
              </a:spcAft>
              <a:buClr>
                <a:schemeClr val="lt1"/>
              </a:buClr>
              <a:buSzPts val="1200"/>
              <a:buNone/>
              <a:defRPr sz="1200" cap="none">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0" name="Google Shape;200;p16"/>
          <p:cNvSpPr txBox="1">
            <a:spLocks noGrp="1"/>
          </p:cNvSpPr>
          <p:nvPr>
            <p:ph type="body" idx="17"/>
          </p:nvPr>
        </p:nvSpPr>
        <p:spPr>
          <a:xfrm>
            <a:off x="1876321" y="4871997"/>
            <a:ext cx="371400" cy="652200"/>
          </a:xfrm>
          <a:prstGeom prst="rect">
            <a:avLst/>
          </a:prstGeom>
          <a:noFill/>
          <a:ln>
            <a:noFill/>
          </a:ln>
        </p:spPr>
        <p:txBody>
          <a:bodyPr spcFirstLastPara="1" wrap="square" lIns="91425" tIns="45700" rIns="91425" bIns="45700" anchor="t" anchorCtr="0">
            <a:normAutofit/>
          </a:bodyPr>
          <a:lstStyle>
            <a:lvl1pPr marL="457200" lvl="0" indent="-228600" algn="ctr">
              <a:lnSpc>
                <a:spcPct val="80000"/>
              </a:lnSpc>
              <a:spcBef>
                <a:spcPts val="0"/>
              </a:spcBef>
              <a:spcAft>
                <a:spcPts val="0"/>
              </a:spcAft>
              <a:buClr>
                <a:schemeClr val="lt1"/>
              </a:buClr>
              <a:buSzPts val="1200"/>
              <a:buNone/>
              <a:defRPr sz="1200" cap="none">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1" name="Google Shape;201;p16"/>
          <p:cNvSpPr txBox="1">
            <a:spLocks noGrp="1"/>
          </p:cNvSpPr>
          <p:nvPr>
            <p:ph type="body" idx="18"/>
          </p:nvPr>
        </p:nvSpPr>
        <p:spPr>
          <a:xfrm>
            <a:off x="2468382" y="4871997"/>
            <a:ext cx="371400" cy="652200"/>
          </a:xfrm>
          <a:prstGeom prst="rect">
            <a:avLst/>
          </a:prstGeom>
          <a:noFill/>
          <a:ln>
            <a:noFill/>
          </a:ln>
        </p:spPr>
        <p:txBody>
          <a:bodyPr spcFirstLastPara="1" wrap="square" lIns="91425" tIns="45700" rIns="91425" bIns="45700" anchor="t" anchorCtr="0">
            <a:normAutofit/>
          </a:bodyPr>
          <a:lstStyle>
            <a:lvl1pPr marL="457200" lvl="0" indent="-228600" algn="ctr">
              <a:lnSpc>
                <a:spcPct val="80000"/>
              </a:lnSpc>
              <a:spcBef>
                <a:spcPts val="0"/>
              </a:spcBef>
              <a:spcAft>
                <a:spcPts val="0"/>
              </a:spcAft>
              <a:buClr>
                <a:schemeClr val="lt1"/>
              </a:buClr>
              <a:buSzPts val="1200"/>
              <a:buNone/>
              <a:defRPr sz="1200" cap="none">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2" name="Google Shape;202;p16"/>
          <p:cNvSpPr txBox="1">
            <a:spLocks noGrp="1"/>
          </p:cNvSpPr>
          <p:nvPr>
            <p:ph type="body" idx="19"/>
          </p:nvPr>
        </p:nvSpPr>
        <p:spPr>
          <a:xfrm>
            <a:off x="3060443" y="4871997"/>
            <a:ext cx="371400" cy="652200"/>
          </a:xfrm>
          <a:prstGeom prst="rect">
            <a:avLst/>
          </a:prstGeom>
          <a:noFill/>
          <a:ln>
            <a:noFill/>
          </a:ln>
        </p:spPr>
        <p:txBody>
          <a:bodyPr spcFirstLastPara="1" wrap="square" lIns="91425" tIns="45700" rIns="91425" bIns="45700" anchor="t" anchorCtr="0">
            <a:normAutofit/>
          </a:bodyPr>
          <a:lstStyle>
            <a:lvl1pPr marL="457200" lvl="0" indent="-228600" algn="ctr">
              <a:lnSpc>
                <a:spcPct val="80000"/>
              </a:lnSpc>
              <a:spcBef>
                <a:spcPts val="0"/>
              </a:spcBef>
              <a:spcAft>
                <a:spcPts val="0"/>
              </a:spcAft>
              <a:buClr>
                <a:schemeClr val="lt1"/>
              </a:buClr>
              <a:buSzPts val="1200"/>
              <a:buNone/>
              <a:defRPr sz="1200" cap="none">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3" name="Google Shape;203;p16"/>
          <p:cNvSpPr txBox="1">
            <a:spLocks noGrp="1"/>
          </p:cNvSpPr>
          <p:nvPr>
            <p:ph type="body" idx="20"/>
          </p:nvPr>
        </p:nvSpPr>
        <p:spPr>
          <a:xfrm>
            <a:off x="3608105" y="4871997"/>
            <a:ext cx="461400" cy="652200"/>
          </a:xfrm>
          <a:prstGeom prst="rect">
            <a:avLst/>
          </a:prstGeom>
          <a:noFill/>
          <a:ln>
            <a:noFill/>
          </a:ln>
        </p:spPr>
        <p:txBody>
          <a:bodyPr spcFirstLastPara="1" wrap="square" lIns="91425" tIns="45700" rIns="91425" bIns="45700" anchor="t" anchorCtr="0">
            <a:normAutofit/>
          </a:bodyPr>
          <a:lstStyle>
            <a:lvl1pPr marL="457200" lvl="0" indent="-228600" algn="ctr">
              <a:lnSpc>
                <a:spcPct val="80000"/>
              </a:lnSpc>
              <a:spcBef>
                <a:spcPts val="0"/>
              </a:spcBef>
              <a:spcAft>
                <a:spcPts val="0"/>
              </a:spcAft>
              <a:buClr>
                <a:schemeClr val="lt1"/>
              </a:buClr>
              <a:buSzPts val="1200"/>
              <a:buNone/>
              <a:defRPr sz="1200" cap="none">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4" name="Google Shape;204;p16"/>
          <p:cNvSpPr txBox="1">
            <a:spLocks noGrp="1"/>
          </p:cNvSpPr>
          <p:nvPr>
            <p:ph type="body" idx="21"/>
          </p:nvPr>
        </p:nvSpPr>
        <p:spPr>
          <a:xfrm>
            <a:off x="4244566" y="4871997"/>
            <a:ext cx="371400" cy="652200"/>
          </a:xfrm>
          <a:prstGeom prst="rect">
            <a:avLst/>
          </a:prstGeom>
          <a:noFill/>
          <a:ln>
            <a:noFill/>
          </a:ln>
        </p:spPr>
        <p:txBody>
          <a:bodyPr spcFirstLastPara="1" wrap="square" lIns="91425" tIns="45700" rIns="91425" bIns="45700" anchor="t" anchorCtr="0">
            <a:normAutofit/>
          </a:bodyPr>
          <a:lstStyle>
            <a:lvl1pPr marL="457200" lvl="0" indent="-228600" algn="ctr">
              <a:lnSpc>
                <a:spcPct val="80000"/>
              </a:lnSpc>
              <a:spcBef>
                <a:spcPts val="0"/>
              </a:spcBef>
              <a:spcAft>
                <a:spcPts val="0"/>
              </a:spcAft>
              <a:buClr>
                <a:schemeClr val="lt1"/>
              </a:buClr>
              <a:buSzPts val="1200"/>
              <a:buNone/>
              <a:defRPr sz="1200" cap="none">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5" name="Google Shape;205;p16"/>
          <p:cNvSpPr txBox="1">
            <a:spLocks noGrp="1"/>
          </p:cNvSpPr>
          <p:nvPr>
            <p:ph type="body" idx="22"/>
          </p:nvPr>
        </p:nvSpPr>
        <p:spPr>
          <a:xfrm>
            <a:off x="4836627" y="4871997"/>
            <a:ext cx="371400" cy="652200"/>
          </a:xfrm>
          <a:prstGeom prst="rect">
            <a:avLst/>
          </a:prstGeom>
          <a:noFill/>
          <a:ln>
            <a:noFill/>
          </a:ln>
        </p:spPr>
        <p:txBody>
          <a:bodyPr spcFirstLastPara="1" wrap="square" lIns="91425" tIns="45700" rIns="91425" bIns="45700" anchor="t" anchorCtr="0">
            <a:normAutofit/>
          </a:bodyPr>
          <a:lstStyle>
            <a:lvl1pPr marL="457200" lvl="0" indent="-228600" algn="ctr">
              <a:lnSpc>
                <a:spcPct val="80000"/>
              </a:lnSpc>
              <a:spcBef>
                <a:spcPts val="0"/>
              </a:spcBef>
              <a:spcAft>
                <a:spcPts val="0"/>
              </a:spcAft>
              <a:buClr>
                <a:schemeClr val="lt1"/>
              </a:buClr>
              <a:buSzPts val="1200"/>
              <a:buNone/>
              <a:defRPr sz="1200" cap="none">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6" name="Google Shape;206;p16"/>
          <p:cNvSpPr txBox="1">
            <a:spLocks noGrp="1"/>
          </p:cNvSpPr>
          <p:nvPr>
            <p:ph type="body" idx="23"/>
          </p:nvPr>
        </p:nvSpPr>
        <p:spPr>
          <a:xfrm>
            <a:off x="5428688" y="4871997"/>
            <a:ext cx="371400" cy="652200"/>
          </a:xfrm>
          <a:prstGeom prst="rect">
            <a:avLst/>
          </a:prstGeom>
          <a:noFill/>
          <a:ln>
            <a:noFill/>
          </a:ln>
        </p:spPr>
        <p:txBody>
          <a:bodyPr spcFirstLastPara="1" wrap="square" lIns="91425" tIns="45700" rIns="91425" bIns="45700" anchor="t" anchorCtr="0">
            <a:normAutofit/>
          </a:bodyPr>
          <a:lstStyle>
            <a:lvl1pPr marL="457200" lvl="0" indent="-228600" algn="ctr">
              <a:lnSpc>
                <a:spcPct val="80000"/>
              </a:lnSpc>
              <a:spcBef>
                <a:spcPts val="0"/>
              </a:spcBef>
              <a:spcAft>
                <a:spcPts val="0"/>
              </a:spcAft>
              <a:buClr>
                <a:schemeClr val="lt1"/>
              </a:buClr>
              <a:buSzPts val="1200"/>
              <a:buNone/>
              <a:defRPr sz="1200" cap="none">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7" name="Google Shape;207;p16"/>
          <p:cNvSpPr txBox="1">
            <a:spLocks noGrp="1"/>
          </p:cNvSpPr>
          <p:nvPr>
            <p:ph type="body" idx="24"/>
          </p:nvPr>
        </p:nvSpPr>
        <p:spPr>
          <a:xfrm>
            <a:off x="6020750" y="4871997"/>
            <a:ext cx="371400" cy="652200"/>
          </a:xfrm>
          <a:prstGeom prst="rect">
            <a:avLst/>
          </a:prstGeom>
          <a:noFill/>
          <a:ln>
            <a:noFill/>
          </a:ln>
        </p:spPr>
        <p:txBody>
          <a:bodyPr spcFirstLastPara="1" wrap="square" lIns="91425" tIns="45700" rIns="91425" bIns="45700" anchor="t" anchorCtr="0">
            <a:normAutofit/>
          </a:bodyPr>
          <a:lstStyle>
            <a:lvl1pPr marL="457200" lvl="0" indent="-228600" algn="ctr">
              <a:lnSpc>
                <a:spcPct val="80000"/>
              </a:lnSpc>
              <a:spcBef>
                <a:spcPts val="0"/>
              </a:spcBef>
              <a:spcAft>
                <a:spcPts val="0"/>
              </a:spcAft>
              <a:buClr>
                <a:schemeClr val="lt1"/>
              </a:buClr>
              <a:buSzPts val="1200"/>
              <a:buNone/>
              <a:defRPr sz="1200" cap="none">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8" name="Google Shape;208;p16"/>
          <p:cNvSpPr txBox="1">
            <a:spLocks noGrp="1"/>
          </p:cNvSpPr>
          <p:nvPr>
            <p:ph type="body" idx="25"/>
          </p:nvPr>
        </p:nvSpPr>
        <p:spPr>
          <a:xfrm>
            <a:off x="6612811" y="4871997"/>
            <a:ext cx="371400" cy="652200"/>
          </a:xfrm>
          <a:prstGeom prst="rect">
            <a:avLst/>
          </a:prstGeom>
          <a:noFill/>
          <a:ln>
            <a:noFill/>
          </a:ln>
        </p:spPr>
        <p:txBody>
          <a:bodyPr spcFirstLastPara="1" wrap="square" lIns="91425" tIns="45700" rIns="91425" bIns="45700" anchor="t" anchorCtr="0">
            <a:normAutofit/>
          </a:bodyPr>
          <a:lstStyle>
            <a:lvl1pPr marL="457200" lvl="0" indent="-228600" algn="ctr">
              <a:lnSpc>
                <a:spcPct val="80000"/>
              </a:lnSpc>
              <a:spcBef>
                <a:spcPts val="0"/>
              </a:spcBef>
              <a:spcAft>
                <a:spcPts val="0"/>
              </a:spcAft>
              <a:buClr>
                <a:schemeClr val="lt1"/>
              </a:buClr>
              <a:buSzPts val="1200"/>
              <a:buNone/>
              <a:defRPr sz="1200" cap="none">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9" name="Google Shape;209;p16"/>
          <p:cNvSpPr txBox="1">
            <a:spLocks noGrp="1"/>
          </p:cNvSpPr>
          <p:nvPr>
            <p:ph type="body" idx="26"/>
          </p:nvPr>
        </p:nvSpPr>
        <p:spPr>
          <a:xfrm>
            <a:off x="7204872" y="4871997"/>
            <a:ext cx="371400" cy="652200"/>
          </a:xfrm>
          <a:prstGeom prst="rect">
            <a:avLst/>
          </a:prstGeom>
          <a:noFill/>
          <a:ln>
            <a:noFill/>
          </a:ln>
        </p:spPr>
        <p:txBody>
          <a:bodyPr spcFirstLastPara="1" wrap="square" lIns="91425" tIns="45700" rIns="91425" bIns="45700" anchor="t" anchorCtr="0">
            <a:normAutofit/>
          </a:bodyPr>
          <a:lstStyle>
            <a:lvl1pPr marL="457200" lvl="0" indent="-228600" algn="ctr">
              <a:lnSpc>
                <a:spcPct val="80000"/>
              </a:lnSpc>
              <a:spcBef>
                <a:spcPts val="0"/>
              </a:spcBef>
              <a:spcAft>
                <a:spcPts val="0"/>
              </a:spcAft>
              <a:buClr>
                <a:schemeClr val="lt1"/>
              </a:buClr>
              <a:buSzPts val="1200"/>
              <a:buNone/>
              <a:defRPr sz="1200" cap="none">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0" name="Google Shape;210;p16"/>
          <p:cNvSpPr txBox="1">
            <a:spLocks noGrp="1"/>
          </p:cNvSpPr>
          <p:nvPr>
            <p:ph type="body" idx="27"/>
          </p:nvPr>
        </p:nvSpPr>
        <p:spPr>
          <a:xfrm>
            <a:off x="7796930" y="4871997"/>
            <a:ext cx="371400" cy="652200"/>
          </a:xfrm>
          <a:prstGeom prst="rect">
            <a:avLst/>
          </a:prstGeom>
          <a:noFill/>
          <a:ln>
            <a:noFill/>
          </a:ln>
        </p:spPr>
        <p:txBody>
          <a:bodyPr spcFirstLastPara="1" wrap="square" lIns="91425" tIns="45700" rIns="91425" bIns="45700" anchor="t" anchorCtr="0">
            <a:normAutofit/>
          </a:bodyPr>
          <a:lstStyle>
            <a:lvl1pPr marL="457200" lvl="0" indent="-228600" algn="ctr">
              <a:lnSpc>
                <a:spcPct val="80000"/>
              </a:lnSpc>
              <a:spcBef>
                <a:spcPts val="0"/>
              </a:spcBef>
              <a:spcAft>
                <a:spcPts val="0"/>
              </a:spcAft>
              <a:buClr>
                <a:schemeClr val="lt1"/>
              </a:buClr>
              <a:buSzPts val="1200"/>
              <a:buNone/>
              <a:defRPr sz="1200" cap="none">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1" name="Google Shape;211;p16"/>
          <p:cNvSpPr txBox="1">
            <a:spLocks noGrp="1"/>
          </p:cNvSpPr>
          <p:nvPr>
            <p:ph type="body" idx="28"/>
          </p:nvPr>
        </p:nvSpPr>
        <p:spPr>
          <a:xfrm>
            <a:off x="490329" y="2763180"/>
            <a:ext cx="765900" cy="5016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1600"/>
              <a:buNone/>
              <a:defRPr sz="1600" cap="none">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2" name="Google Shape;212;p16"/>
          <p:cNvSpPr txBox="1">
            <a:spLocks noGrp="1"/>
          </p:cNvSpPr>
          <p:nvPr>
            <p:ph type="body" idx="29"/>
          </p:nvPr>
        </p:nvSpPr>
        <p:spPr>
          <a:xfrm>
            <a:off x="490329" y="4449967"/>
            <a:ext cx="765900" cy="5016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1600"/>
              <a:buNone/>
              <a:defRPr sz="1600" cap="none">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3" name="Google Shape;213;p16"/>
          <p:cNvSpPr txBox="1">
            <a:spLocks noGrp="1"/>
          </p:cNvSpPr>
          <p:nvPr>
            <p:ph type="body" idx="30"/>
          </p:nvPr>
        </p:nvSpPr>
        <p:spPr>
          <a:xfrm>
            <a:off x="1522025" y="2071320"/>
            <a:ext cx="1080000" cy="598800"/>
          </a:xfrm>
          <a:prstGeom prst="rect">
            <a:avLst/>
          </a:prstGeom>
          <a:noFill/>
          <a:ln>
            <a:noFill/>
          </a:ln>
        </p:spPr>
        <p:txBody>
          <a:bodyPr spcFirstLastPara="1" wrap="square" lIns="91425" tIns="45700" rIns="91425" bIns="45700" anchor="b" anchorCtr="0">
            <a:normAutofit/>
          </a:bodyPr>
          <a:lstStyle>
            <a:lvl1pPr marL="457200" lvl="0" indent="-228600" algn="ctr">
              <a:lnSpc>
                <a:spcPct val="100000"/>
              </a:lnSpc>
              <a:spcBef>
                <a:spcPts val="0"/>
              </a:spcBef>
              <a:spcAft>
                <a:spcPts val="0"/>
              </a:spcAft>
              <a:buClr>
                <a:schemeClr val="lt1"/>
              </a:buClr>
              <a:buSzPts val="1400"/>
              <a:buNone/>
              <a:defRPr sz="1400" cap="none">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4" name="Google Shape;214;p16"/>
          <p:cNvSpPr txBox="1">
            <a:spLocks noGrp="1"/>
          </p:cNvSpPr>
          <p:nvPr>
            <p:ph type="body" idx="31"/>
          </p:nvPr>
        </p:nvSpPr>
        <p:spPr>
          <a:xfrm>
            <a:off x="3298209" y="2071320"/>
            <a:ext cx="1080000" cy="598800"/>
          </a:xfrm>
          <a:prstGeom prst="rect">
            <a:avLst/>
          </a:prstGeom>
          <a:noFill/>
          <a:ln>
            <a:noFill/>
          </a:ln>
        </p:spPr>
        <p:txBody>
          <a:bodyPr spcFirstLastPara="1" wrap="square" lIns="91425" tIns="45700" rIns="91425" bIns="45700" anchor="b" anchorCtr="0">
            <a:normAutofit/>
          </a:bodyPr>
          <a:lstStyle>
            <a:lvl1pPr marL="457200" lvl="0" indent="-228600" algn="ctr">
              <a:lnSpc>
                <a:spcPct val="100000"/>
              </a:lnSpc>
              <a:spcBef>
                <a:spcPts val="0"/>
              </a:spcBef>
              <a:spcAft>
                <a:spcPts val="0"/>
              </a:spcAft>
              <a:buClr>
                <a:schemeClr val="lt1"/>
              </a:buClr>
              <a:buSzPts val="1400"/>
              <a:buNone/>
              <a:defRPr sz="1400" cap="none">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5" name="Google Shape;215;p16"/>
          <p:cNvSpPr txBox="1">
            <a:spLocks noGrp="1"/>
          </p:cNvSpPr>
          <p:nvPr>
            <p:ph type="body" idx="32"/>
          </p:nvPr>
        </p:nvSpPr>
        <p:spPr>
          <a:xfrm>
            <a:off x="6258515" y="2071320"/>
            <a:ext cx="1080000" cy="598800"/>
          </a:xfrm>
          <a:prstGeom prst="rect">
            <a:avLst/>
          </a:prstGeom>
          <a:noFill/>
          <a:ln>
            <a:noFill/>
          </a:ln>
        </p:spPr>
        <p:txBody>
          <a:bodyPr spcFirstLastPara="1" wrap="square" lIns="91425" tIns="45700" rIns="91425" bIns="45700" anchor="b" anchorCtr="0">
            <a:normAutofit/>
          </a:bodyPr>
          <a:lstStyle>
            <a:lvl1pPr marL="457200" lvl="0" indent="-228600" algn="ctr">
              <a:lnSpc>
                <a:spcPct val="100000"/>
              </a:lnSpc>
              <a:spcBef>
                <a:spcPts val="0"/>
              </a:spcBef>
              <a:spcAft>
                <a:spcPts val="0"/>
              </a:spcAft>
              <a:buClr>
                <a:schemeClr val="lt1"/>
              </a:buClr>
              <a:buSzPts val="1400"/>
              <a:buNone/>
              <a:defRPr sz="1400" cap="none">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6" name="Google Shape;216;p16"/>
          <p:cNvSpPr txBox="1">
            <a:spLocks noGrp="1"/>
          </p:cNvSpPr>
          <p:nvPr>
            <p:ph type="body" idx="33"/>
          </p:nvPr>
        </p:nvSpPr>
        <p:spPr>
          <a:xfrm>
            <a:off x="1522025" y="3862599"/>
            <a:ext cx="1080000" cy="549300"/>
          </a:xfrm>
          <a:prstGeom prst="rect">
            <a:avLst/>
          </a:prstGeom>
          <a:noFill/>
          <a:ln>
            <a:noFill/>
          </a:ln>
        </p:spPr>
        <p:txBody>
          <a:bodyPr spcFirstLastPara="1" wrap="square" lIns="91425" tIns="45700" rIns="91425" bIns="45700" anchor="b" anchorCtr="0">
            <a:normAutofit/>
          </a:bodyPr>
          <a:lstStyle>
            <a:lvl1pPr marL="457200" lvl="0" indent="-228600" algn="ctr">
              <a:lnSpc>
                <a:spcPct val="100000"/>
              </a:lnSpc>
              <a:spcBef>
                <a:spcPts val="0"/>
              </a:spcBef>
              <a:spcAft>
                <a:spcPts val="0"/>
              </a:spcAft>
              <a:buClr>
                <a:schemeClr val="lt1"/>
              </a:buClr>
              <a:buSzPts val="1400"/>
              <a:buNone/>
              <a:defRPr sz="1400" cap="none">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7" name="Google Shape;217;p16"/>
          <p:cNvSpPr txBox="1">
            <a:spLocks noGrp="1"/>
          </p:cNvSpPr>
          <p:nvPr>
            <p:ph type="body" idx="34"/>
          </p:nvPr>
        </p:nvSpPr>
        <p:spPr>
          <a:xfrm>
            <a:off x="4482332" y="3862599"/>
            <a:ext cx="1080000" cy="549300"/>
          </a:xfrm>
          <a:prstGeom prst="rect">
            <a:avLst/>
          </a:prstGeom>
          <a:noFill/>
          <a:ln>
            <a:noFill/>
          </a:ln>
        </p:spPr>
        <p:txBody>
          <a:bodyPr spcFirstLastPara="1" wrap="square" lIns="91425" tIns="45700" rIns="91425" bIns="45700" anchor="b" anchorCtr="0">
            <a:normAutofit/>
          </a:bodyPr>
          <a:lstStyle>
            <a:lvl1pPr marL="457200" lvl="0" indent="-228600" algn="ctr">
              <a:lnSpc>
                <a:spcPct val="100000"/>
              </a:lnSpc>
              <a:spcBef>
                <a:spcPts val="0"/>
              </a:spcBef>
              <a:spcAft>
                <a:spcPts val="0"/>
              </a:spcAft>
              <a:buClr>
                <a:schemeClr val="accent6"/>
              </a:buClr>
              <a:buSzPts val="1400"/>
              <a:buNone/>
              <a:defRPr sz="1400" b="1" cap="none">
                <a:solidFill>
                  <a:schemeClr val="accent6"/>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8" name="Google Shape;218;p16"/>
          <p:cNvSpPr txBox="1">
            <a:spLocks noGrp="1"/>
          </p:cNvSpPr>
          <p:nvPr>
            <p:ph type="body" idx="35"/>
          </p:nvPr>
        </p:nvSpPr>
        <p:spPr>
          <a:xfrm>
            <a:off x="7442638" y="3862599"/>
            <a:ext cx="1080000" cy="549300"/>
          </a:xfrm>
          <a:prstGeom prst="rect">
            <a:avLst/>
          </a:prstGeom>
          <a:noFill/>
          <a:ln>
            <a:noFill/>
          </a:ln>
        </p:spPr>
        <p:txBody>
          <a:bodyPr spcFirstLastPara="1" wrap="square" lIns="91425" tIns="45700" rIns="91425" bIns="45700" anchor="b" anchorCtr="0">
            <a:normAutofit/>
          </a:bodyPr>
          <a:lstStyle>
            <a:lvl1pPr marL="457200" lvl="0" indent="-228600" algn="ctr">
              <a:lnSpc>
                <a:spcPct val="100000"/>
              </a:lnSpc>
              <a:spcBef>
                <a:spcPts val="0"/>
              </a:spcBef>
              <a:spcAft>
                <a:spcPts val="0"/>
              </a:spcAft>
              <a:buClr>
                <a:schemeClr val="lt1"/>
              </a:buClr>
              <a:buSzPts val="1400"/>
              <a:buNone/>
              <a:defRPr sz="1400" cap="none">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9" name="Google Shape;219;p16"/>
          <p:cNvSpPr txBox="1">
            <a:spLocks noGrp="1"/>
          </p:cNvSpPr>
          <p:nvPr>
            <p:ph type="title"/>
          </p:nvPr>
        </p:nvSpPr>
        <p:spPr>
          <a:xfrm>
            <a:off x="1838651" y="989042"/>
            <a:ext cx="5465700" cy="630900"/>
          </a:xfrm>
          <a:prstGeom prst="rect">
            <a:avLst/>
          </a:prstGeom>
          <a:noFill/>
          <a:ln>
            <a:noFill/>
          </a:ln>
        </p:spPr>
        <p:txBody>
          <a:bodyPr spcFirstLastPara="1" wrap="square" lIns="91425" tIns="45700" rIns="91425" bIns="45700" anchor="t" anchorCtr="0">
            <a:noAutofit/>
          </a:bodyPr>
          <a:lstStyle>
            <a:lvl1pPr lvl="0" algn="ctr">
              <a:lnSpc>
                <a:spcPct val="125000"/>
              </a:lnSpc>
              <a:spcBef>
                <a:spcPts val="0"/>
              </a:spcBef>
              <a:spcAft>
                <a:spcPts val="0"/>
              </a:spcAft>
              <a:buSzPts val="2800"/>
              <a:buFont typeface="Arial"/>
              <a:buNone/>
              <a:defRPr sz="2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Financials">
  <p:cSld name="Financials">
    <p:spTree>
      <p:nvGrpSpPr>
        <p:cNvPr id="1" name="Shape 220"/>
        <p:cNvGrpSpPr/>
        <p:nvPr/>
      </p:nvGrpSpPr>
      <p:grpSpPr>
        <a:xfrm>
          <a:off x="0" y="0"/>
          <a:ext cx="0" cy="0"/>
          <a:chOff x="0" y="0"/>
          <a:chExt cx="0" cy="0"/>
        </a:xfrm>
      </p:grpSpPr>
      <p:pic>
        <p:nvPicPr>
          <p:cNvPr id="221" name="Google Shape;221;p17"/>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9144000" cy="5143500"/>
          </a:xfrm>
          <a:prstGeom prst="rect">
            <a:avLst/>
          </a:prstGeom>
          <a:noFill/>
          <a:ln>
            <a:noFill/>
          </a:ln>
        </p:spPr>
      </p:pic>
      <p:sp>
        <p:nvSpPr>
          <p:cNvPr id="222" name="Google Shape;222;p17"/>
          <p:cNvSpPr>
            <a:spLocks noGrp="1"/>
          </p:cNvSpPr>
          <p:nvPr>
            <p:ph type="pic" idx="2"/>
          </p:nvPr>
        </p:nvSpPr>
        <p:spPr>
          <a:xfrm>
            <a:off x="5384799" y="0"/>
            <a:ext cx="3759300" cy="6867300"/>
          </a:xfrm>
          <a:prstGeom prst="rect">
            <a:avLst/>
          </a:prstGeom>
          <a:noFill/>
          <a:ln>
            <a:noFill/>
          </a:ln>
        </p:spPr>
      </p:sp>
      <p:sp>
        <p:nvSpPr>
          <p:cNvPr id="223" name="Google Shape;223;p17"/>
          <p:cNvSpPr>
            <a:spLocks noGrp="1"/>
          </p:cNvSpPr>
          <p:nvPr>
            <p:ph type="pic" idx="3"/>
          </p:nvPr>
        </p:nvSpPr>
        <p:spPr>
          <a:xfrm>
            <a:off x="5384799" y="0"/>
            <a:ext cx="3759300" cy="6867300"/>
          </a:xfrm>
          <a:prstGeom prst="rect">
            <a:avLst/>
          </a:prstGeom>
          <a:noFill/>
          <a:ln>
            <a:noFill/>
          </a:ln>
        </p:spPr>
      </p:sp>
      <p:sp>
        <p:nvSpPr>
          <p:cNvPr id="224" name="Google Shape;224;p17"/>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5" name="Google Shape;225;p17"/>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6" name="Google Shape;226;p17"/>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27" name="Google Shape;227;p17"/>
          <p:cNvSpPr txBox="1">
            <a:spLocks noGrp="1"/>
          </p:cNvSpPr>
          <p:nvPr>
            <p:ph type="title"/>
          </p:nvPr>
        </p:nvSpPr>
        <p:spPr>
          <a:xfrm>
            <a:off x="595313" y="715939"/>
            <a:ext cx="3648600" cy="365700"/>
          </a:xfrm>
          <a:prstGeom prst="rect">
            <a:avLst/>
          </a:prstGeom>
          <a:noFill/>
          <a:ln>
            <a:noFill/>
          </a:ln>
        </p:spPr>
        <p:txBody>
          <a:bodyPr spcFirstLastPara="1" wrap="square" lIns="91425" tIns="45700" rIns="91425" bIns="45700" anchor="t" anchorCtr="0">
            <a:noAutofit/>
          </a:bodyPr>
          <a:lstStyle>
            <a:lvl1pPr lvl="0" algn="l">
              <a:lnSpc>
                <a:spcPct val="80000"/>
              </a:lnSpc>
              <a:spcBef>
                <a:spcPts val="0"/>
              </a:spcBef>
              <a:spcAft>
                <a:spcPts val="0"/>
              </a:spcAft>
              <a:buSzPts val="2800"/>
              <a:buFont typeface="Arial"/>
              <a:buNone/>
              <a:defRPr sz="2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8" name="Google Shape;228;p17"/>
          <p:cNvSpPr txBox="1">
            <a:spLocks noGrp="1"/>
          </p:cNvSpPr>
          <p:nvPr>
            <p:ph type="body" idx="1"/>
          </p:nvPr>
        </p:nvSpPr>
        <p:spPr>
          <a:xfrm>
            <a:off x="595313" y="1238250"/>
            <a:ext cx="4066800" cy="45903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Char char="•"/>
              <a:defRPr>
                <a:solidFill>
                  <a:schemeClr val="lt1"/>
                </a:solidFill>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eet The Team">
  <p:cSld name="Meet The Team">
    <p:spTree>
      <p:nvGrpSpPr>
        <p:cNvPr id="1" name="Shape 229"/>
        <p:cNvGrpSpPr/>
        <p:nvPr/>
      </p:nvGrpSpPr>
      <p:grpSpPr>
        <a:xfrm>
          <a:off x="0" y="0"/>
          <a:ext cx="0" cy="0"/>
          <a:chOff x="0" y="0"/>
          <a:chExt cx="0" cy="0"/>
        </a:xfrm>
      </p:grpSpPr>
      <p:pic>
        <p:nvPicPr>
          <p:cNvPr id="230" name="Google Shape;230;p18"/>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9144000" cy="5143500"/>
          </a:xfrm>
          <a:prstGeom prst="rect">
            <a:avLst/>
          </a:prstGeom>
          <a:noFill/>
          <a:ln>
            <a:noFill/>
          </a:ln>
        </p:spPr>
      </p:pic>
      <p:sp>
        <p:nvSpPr>
          <p:cNvPr id="231" name="Google Shape;231;p18"/>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2" name="Google Shape;232;p18"/>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3" name="Google Shape;233;p18"/>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34" name="Google Shape;234;p18"/>
          <p:cNvSpPr/>
          <p:nvPr/>
        </p:nvSpPr>
        <p:spPr>
          <a:xfrm>
            <a:off x="554476" y="739302"/>
            <a:ext cx="8034900" cy="5379300"/>
          </a:xfrm>
          <a:prstGeom prst="rect">
            <a:avLst/>
          </a:prstGeom>
          <a:solidFill>
            <a:schemeClr val="lt2">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35" name="Google Shape;235;p18"/>
          <p:cNvSpPr>
            <a:spLocks noGrp="1"/>
          </p:cNvSpPr>
          <p:nvPr>
            <p:ph type="pic" idx="2"/>
          </p:nvPr>
        </p:nvSpPr>
        <p:spPr>
          <a:xfrm>
            <a:off x="1352803" y="2804053"/>
            <a:ext cx="1115700" cy="1123800"/>
          </a:xfrm>
          <a:prstGeom prst="rect">
            <a:avLst/>
          </a:prstGeom>
          <a:noFill/>
          <a:ln>
            <a:noFill/>
          </a:ln>
        </p:spPr>
      </p:sp>
      <p:sp>
        <p:nvSpPr>
          <p:cNvPr id="236" name="Google Shape;236;p18"/>
          <p:cNvSpPr txBox="1">
            <a:spLocks noGrp="1"/>
          </p:cNvSpPr>
          <p:nvPr>
            <p:ph type="body" idx="1"/>
          </p:nvPr>
        </p:nvSpPr>
        <p:spPr>
          <a:xfrm>
            <a:off x="1116179" y="4570546"/>
            <a:ext cx="1588800" cy="332100"/>
          </a:xfrm>
          <a:prstGeom prst="rect">
            <a:avLst/>
          </a:prstGeom>
          <a:noFill/>
          <a:ln>
            <a:noFill/>
          </a:ln>
        </p:spPr>
        <p:txBody>
          <a:bodyPr spcFirstLastPara="1" wrap="square" lIns="91425" tIns="45700" rIns="91425" bIns="45700" anchor="b" anchorCtr="0">
            <a:normAutofit/>
          </a:bodyPr>
          <a:lstStyle>
            <a:lvl1pPr marL="457200" lvl="0" indent="-228600" algn="ctr">
              <a:lnSpc>
                <a:spcPct val="90000"/>
              </a:lnSpc>
              <a:spcBef>
                <a:spcPts val="1000"/>
              </a:spcBef>
              <a:spcAft>
                <a:spcPts val="0"/>
              </a:spcAft>
              <a:buClr>
                <a:schemeClr val="accent2"/>
              </a:buClr>
              <a:buSzPts val="1400"/>
              <a:buNone/>
              <a:defRPr sz="1400" cap="none">
                <a:solidFill>
                  <a:schemeClr val="accent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7" name="Google Shape;237;p18"/>
          <p:cNvSpPr txBox="1">
            <a:spLocks noGrp="1"/>
          </p:cNvSpPr>
          <p:nvPr>
            <p:ph type="body" idx="3"/>
          </p:nvPr>
        </p:nvSpPr>
        <p:spPr>
          <a:xfrm>
            <a:off x="1116179" y="4886780"/>
            <a:ext cx="1588800" cy="5313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dk1"/>
              </a:buClr>
              <a:buSzPts val="1200"/>
              <a:buNone/>
              <a:defRPr sz="1200" cap="none">
                <a:solidFill>
                  <a:schemeClr val="dk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8" name="Google Shape;238;p18"/>
          <p:cNvSpPr>
            <a:spLocks noGrp="1"/>
          </p:cNvSpPr>
          <p:nvPr>
            <p:ph type="pic" idx="4"/>
          </p:nvPr>
        </p:nvSpPr>
        <p:spPr>
          <a:xfrm>
            <a:off x="3131971" y="2804053"/>
            <a:ext cx="1115700" cy="1123800"/>
          </a:xfrm>
          <a:prstGeom prst="rect">
            <a:avLst/>
          </a:prstGeom>
          <a:noFill/>
          <a:ln>
            <a:noFill/>
          </a:ln>
        </p:spPr>
      </p:sp>
      <p:sp>
        <p:nvSpPr>
          <p:cNvPr id="239" name="Google Shape;239;p18"/>
          <p:cNvSpPr>
            <a:spLocks noGrp="1"/>
          </p:cNvSpPr>
          <p:nvPr>
            <p:ph type="pic" idx="5"/>
          </p:nvPr>
        </p:nvSpPr>
        <p:spPr>
          <a:xfrm>
            <a:off x="4911139" y="2804053"/>
            <a:ext cx="1115700" cy="1123800"/>
          </a:xfrm>
          <a:prstGeom prst="rect">
            <a:avLst/>
          </a:prstGeom>
          <a:noFill/>
          <a:ln>
            <a:noFill/>
          </a:ln>
        </p:spPr>
      </p:sp>
      <p:sp>
        <p:nvSpPr>
          <p:cNvPr id="240" name="Google Shape;240;p18"/>
          <p:cNvSpPr>
            <a:spLocks noGrp="1"/>
          </p:cNvSpPr>
          <p:nvPr>
            <p:ph type="pic" idx="6"/>
          </p:nvPr>
        </p:nvSpPr>
        <p:spPr>
          <a:xfrm>
            <a:off x="6690307" y="2804053"/>
            <a:ext cx="1115700" cy="1123800"/>
          </a:xfrm>
          <a:prstGeom prst="rect">
            <a:avLst/>
          </a:prstGeom>
          <a:noFill/>
          <a:ln>
            <a:noFill/>
          </a:ln>
        </p:spPr>
      </p:sp>
      <p:sp>
        <p:nvSpPr>
          <p:cNvPr id="241" name="Google Shape;241;p18"/>
          <p:cNvSpPr txBox="1">
            <a:spLocks noGrp="1"/>
          </p:cNvSpPr>
          <p:nvPr>
            <p:ph type="body" idx="7"/>
          </p:nvPr>
        </p:nvSpPr>
        <p:spPr>
          <a:xfrm>
            <a:off x="2895347" y="4570546"/>
            <a:ext cx="1588800" cy="332100"/>
          </a:xfrm>
          <a:prstGeom prst="rect">
            <a:avLst/>
          </a:prstGeom>
          <a:noFill/>
          <a:ln>
            <a:noFill/>
          </a:ln>
        </p:spPr>
        <p:txBody>
          <a:bodyPr spcFirstLastPara="1" wrap="square" lIns="91425" tIns="45700" rIns="91425" bIns="45700" anchor="b" anchorCtr="0">
            <a:normAutofit/>
          </a:bodyPr>
          <a:lstStyle>
            <a:lvl1pPr marL="457200" lvl="0" indent="-228600" algn="ctr">
              <a:lnSpc>
                <a:spcPct val="90000"/>
              </a:lnSpc>
              <a:spcBef>
                <a:spcPts val="1000"/>
              </a:spcBef>
              <a:spcAft>
                <a:spcPts val="0"/>
              </a:spcAft>
              <a:buClr>
                <a:schemeClr val="accent2"/>
              </a:buClr>
              <a:buSzPts val="1400"/>
              <a:buNone/>
              <a:defRPr sz="1400" cap="none">
                <a:solidFill>
                  <a:schemeClr val="accent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2" name="Google Shape;242;p18"/>
          <p:cNvSpPr txBox="1">
            <a:spLocks noGrp="1"/>
          </p:cNvSpPr>
          <p:nvPr>
            <p:ph type="body" idx="8"/>
          </p:nvPr>
        </p:nvSpPr>
        <p:spPr>
          <a:xfrm>
            <a:off x="2895347" y="4886780"/>
            <a:ext cx="1588800" cy="5313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dk1"/>
              </a:buClr>
              <a:buSzPts val="1200"/>
              <a:buNone/>
              <a:defRPr sz="1200" cap="none">
                <a:solidFill>
                  <a:schemeClr val="dk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3" name="Google Shape;243;p18"/>
          <p:cNvSpPr txBox="1">
            <a:spLocks noGrp="1"/>
          </p:cNvSpPr>
          <p:nvPr>
            <p:ph type="body" idx="9"/>
          </p:nvPr>
        </p:nvSpPr>
        <p:spPr>
          <a:xfrm>
            <a:off x="4674515" y="4570546"/>
            <a:ext cx="1588800" cy="332100"/>
          </a:xfrm>
          <a:prstGeom prst="rect">
            <a:avLst/>
          </a:prstGeom>
          <a:noFill/>
          <a:ln>
            <a:noFill/>
          </a:ln>
        </p:spPr>
        <p:txBody>
          <a:bodyPr spcFirstLastPara="1" wrap="square" lIns="91425" tIns="45700" rIns="91425" bIns="45700" anchor="b" anchorCtr="0">
            <a:normAutofit/>
          </a:bodyPr>
          <a:lstStyle>
            <a:lvl1pPr marL="457200" lvl="0" indent="-228600" algn="ctr">
              <a:lnSpc>
                <a:spcPct val="90000"/>
              </a:lnSpc>
              <a:spcBef>
                <a:spcPts val="1000"/>
              </a:spcBef>
              <a:spcAft>
                <a:spcPts val="0"/>
              </a:spcAft>
              <a:buClr>
                <a:schemeClr val="accent2"/>
              </a:buClr>
              <a:buSzPts val="1400"/>
              <a:buNone/>
              <a:defRPr sz="1400" cap="none">
                <a:solidFill>
                  <a:schemeClr val="accent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4" name="Google Shape;244;p18"/>
          <p:cNvSpPr txBox="1">
            <a:spLocks noGrp="1"/>
          </p:cNvSpPr>
          <p:nvPr>
            <p:ph type="body" idx="13"/>
          </p:nvPr>
        </p:nvSpPr>
        <p:spPr>
          <a:xfrm>
            <a:off x="4674515" y="4886780"/>
            <a:ext cx="1588800" cy="5313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dk1"/>
              </a:buClr>
              <a:buSzPts val="1200"/>
              <a:buNone/>
              <a:defRPr sz="1200" cap="none">
                <a:solidFill>
                  <a:schemeClr val="dk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5" name="Google Shape;245;p18"/>
          <p:cNvSpPr txBox="1">
            <a:spLocks noGrp="1"/>
          </p:cNvSpPr>
          <p:nvPr>
            <p:ph type="body" idx="14"/>
          </p:nvPr>
        </p:nvSpPr>
        <p:spPr>
          <a:xfrm>
            <a:off x="6453683" y="4570546"/>
            <a:ext cx="1588800" cy="332100"/>
          </a:xfrm>
          <a:prstGeom prst="rect">
            <a:avLst/>
          </a:prstGeom>
          <a:noFill/>
          <a:ln>
            <a:noFill/>
          </a:ln>
        </p:spPr>
        <p:txBody>
          <a:bodyPr spcFirstLastPara="1" wrap="square" lIns="91425" tIns="45700" rIns="91425" bIns="45700" anchor="b" anchorCtr="0">
            <a:normAutofit/>
          </a:bodyPr>
          <a:lstStyle>
            <a:lvl1pPr marL="457200" lvl="0" indent="-228600" algn="ctr">
              <a:lnSpc>
                <a:spcPct val="90000"/>
              </a:lnSpc>
              <a:spcBef>
                <a:spcPts val="1000"/>
              </a:spcBef>
              <a:spcAft>
                <a:spcPts val="0"/>
              </a:spcAft>
              <a:buClr>
                <a:schemeClr val="accent2"/>
              </a:buClr>
              <a:buSzPts val="1400"/>
              <a:buNone/>
              <a:defRPr sz="1400" cap="none">
                <a:solidFill>
                  <a:schemeClr val="accent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6" name="Google Shape;246;p18"/>
          <p:cNvSpPr txBox="1">
            <a:spLocks noGrp="1"/>
          </p:cNvSpPr>
          <p:nvPr>
            <p:ph type="body" idx="15"/>
          </p:nvPr>
        </p:nvSpPr>
        <p:spPr>
          <a:xfrm>
            <a:off x="6453683" y="4886780"/>
            <a:ext cx="1588800" cy="5313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dk1"/>
              </a:buClr>
              <a:buSzPts val="1200"/>
              <a:buNone/>
              <a:defRPr sz="1200" cap="none">
                <a:solidFill>
                  <a:schemeClr val="dk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7" name="Google Shape;247;p18"/>
          <p:cNvSpPr/>
          <p:nvPr/>
        </p:nvSpPr>
        <p:spPr>
          <a:xfrm>
            <a:off x="1264742" y="2684612"/>
            <a:ext cx="1291800" cy="1737300"/>
          </a:xfrm>
          <a:prstGeom prst="rect">
            <a:avLst/>
          </a:prstGeom>
          <a:noFill/>
          <a:ln w="254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48" name="Google Shape;248;p18"/>
          <p:cNvSpPr/>
          <p:nvPr/>
        </p:nvSpPr>
        <p:spPr>
          <a:xfrm>
            <a:off x="3043910" y="2684612"/>
            <a:ext cx="1291800" cy="1737300"/>
          </a:xfrm>
          <a:prstGeom prst="rect">
            <a:avLst/>
          </a:prstGeom>
          <a:noFill/>
          <a:ln w="254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49" name="Google Shape;249;p18"/>
          <p:cNvSpPr/>
          <p:nvPr/>
        </p:nvSpPr>
        <p:spPr>
          <a:xfrm>
            <a:off x="4823078" y="2684612"/>
            <a:ext cx="1291800" cy="1737300"/>
          </a:xfrm>
          <a:prstGeom prst="rect">
            <a:avLst/>
          </a:prstGeom>
          <a:noFill/>
          <a:ln w="254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50" name="Google Shape;250;p18"/>
          <p:cNvSpPr/>
          <p:nvPr/>
        </p:nvSpPr>
        <p:spPr>
          <a:xfrm>
            <a:off x="6602246" y="2684612"/>
            <a:ext cx="1291800" cy="1737300"/>
          </a:xfrm>
          <a:prstGeom prst="rect">
            <a:avLst/>
          </a:prstGeom>
          <a:noFill/>
          <a:ln w="254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51" name="Google Shape;251;p18"/>
          <p:cNvSpPr txBox="1">
            <a:spLocks noGrp="1"/>
          </p:cNvSpPr>
          <p:nvPr>
            <p:ph type="title"/>
          </p:nvPr>
        </p:nvSpPr>
        <p:spPr>
          <a:xfrm>
            <a:off x="1839524" y="1566777"/>
            <a:ext cx="5465100" cy="634200"/>
          </a:xfrm>
          <a:prstGeom prst="rect">
            <a:avLst/>
          </a:prstGeom>
          <a:noFill/>
          <a:ln>
            <a:noFill/>
          </a:ln>
        </p:spPr>
        <p:txBody>
          <a:bodyPr spcFirstLastPara="1" wrap="square" lIns="91425" tIns="45700" rIns="91425" bIns="45700" anchor="t" anchorCtr="0">
            <a:normAutofit/>
          </a:bodyPr>
          <a:lstStyle>
            <a:lvl1pPr lvl="0" algn="ctr">
              <a:lnSpc>
                <a:spcPct val="125000"/>
              </a:lnSpc>
              <a:spcBef>
                <a:spcPts val="0"/>
              </a:spcBef>
              <a:spcAft>
                <a:spcPts val="0"/>
              </a:spcAft>
              <a:buSzPts val="2800"/>
              <a:buFont typeface="Arial"/>
              <a:buNone/>
              <a:defRPr sz="2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he Full Team">
  <p:cSld name="The Full Team">
    <p:spTree>
      <p:nvGrpSpPr>
        <p:cNvPr id="1" name="Shape 252"/>
        <p:cNvGrpSpPr/>
        <p:nvPr/>
      </p:nvGrpSpPr>
      <p:grpSpPr>
        <a:xfrm>
          <a:off x="0" y="0"/>
          <a:ext cx="0" cy="0"/>
          <a:chOff x="0" y="0"/>
          <a:chExt cx="0" cy="0"/>
        </a:xfrm>
      </p:grpSpPr>
      <p:pic>
        <p:nvPicPr>
          <p:cNvPr id="253" name="Google Shape;253;p19"/>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9144000" cy="5143500"/>
          </a:xfrm>
          <a:prstGeom prst="rect">
            <a:avLst/>
          </a:prstGeom>
          <a:noFill/>
          <a:ln>
            <a:noFill/>
          </a:ln>
        </p:spPr>
      </p:pic>
      <p:sp>
        <p:nvSpPr>
          <p:cNvPr id="254" name="Google Shape;254;p19"/>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5" name="Google Shape;255;p19"/>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6" name="Google Shape;256;p19"/>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57" name="Google Shape;257;p19"/>
          <p:cNvSpPr/>
          <p:nvPr/>
        </p:nvSpPr>
        <p:spPr>
          <a:xfrm>
            <a:off x="554476" y="739302"/>
            <a:ext cx="8034900" cy="5379300"/>
          </a:xfrm>
          <a:prstGeom prst="rect">
            <a:avLst/>
          </a:prstGeom>
          <a:solidFill>
            <a:schemeClr val="lt2">
              <a:alpha val="8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58" name="Google Shape;258;p19"/>
          <p:cNvSpPr txBox="1">
            <a:spLocks noGrp="1"/>
          </p:cNvSpPr>
          <p:nvPr>
            <p:ph type="body" idx="1"/>
          </p:nvPr>
        </p:nvSpPr>
        <p:spPr>
          <a:xfrm>
            <a:off x="1063858" y="5098599"/>
            <a:ext cx="1588800" cy="332100"/>
          </a:xfrm>
          <a:prstGeom prst="rect">
            <a:avLst/>
          </a:prstGeom>
          <a:noFill/>
          <a:ln>
            <a:noFill/>
          </a:ln>
        </p:spPr>
        <p:txBody>
          <a:bodyPr spcFirstLastPara="1" wrap="square" lIns="91425" tIns="45700" rIns="91425" bIns="45700" anchor="b" anchorCtr="0">
            <a:normAutofit/>
          </a:bodyPr>
          <a:lstStyle>
            <a:lvl1pPr marL="457200" lvl="0" indent="-228600" algn="ctr">
              <a:lnSpc>
                <a:spcPct val="90000"/>
              </a:lnSpc>
              <a:spcBef>
                <a:spcPts val="1000"/>
              </a:spcBef>
              <a:spcAft>
                <a:spcPts val="0"/>
              </a:spcAft>
              <a:buClr>
                <a:schemeClr val="accent2"/>
              </a:buClr>
              <a:buSzPts val="1400"/>
              <a:buNone/>
              <a:defRPr sz="1400" cap="none">
                <a:solidFill>
                  <a:schemeClr val="accent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9" name="Google Shape;259;p19"/>
          <p:cNvSpPr txBox="1">
            <a:spLocks noGrp="1"/>
          </p:cNvSpPr>
          <p:nvPr>
            <p:ph type="body" idx="2"/>
          </p:nvPr>
        </p:nvSpPr>
        <p:spPr>
          <a:xfrm>
            <a:off x="1063858" y="5414833"/>
            <a:ext cx="1588800" cy="3321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dk1"/>
              </a:buClr>
              <a:buSzPts val="1200"/>
              <a:buNone/>
              <a:defRPr sz="1200" cap="none">
                <a:solidFill>
                  <a:schemeClr val="dk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0" name="Google Shape;260;p19"/>
          <p:cNvSpPr txBox="1">
            <a:spLocks noGrp="1"/>
          </p:cNvSpPr>
          <p:nvPr>
            <p:ph type="body" idx="3"/>
          </p:nvPr>
        </p:nvSpPr>
        <p:spPr>
          <a:xfrm>
            <a:off x="2879262" y="5098599"/>
            <a:ext cx="1588800" cy="332100"/>
          </a:xfrm>
          <a:prstGeom prst="rect">
            <a:avLst/>
          </a:prstGeom>
          <a:noFill/>
          <a:ln>
            <a:noFill/>
          </a:ln>
        </p:spPr>
        <p:txBody>
          <a:bodyPr spcFirstLastPara="1" wrap="square" lIns="91425" tIns="45700" rIns="91425" bIns="45700" anchor="b" anchorCtr="0">
            <a:normAutofit/>
          </a:bodyPr>
          <a:lstStyle>
            <a:lvl1pPr marL="457200" lvl="0" indent="-228600" algn="ctr">
              <a:lnSpc>
                <a:spcPct val="90000"/>
              </a:lnSpc>
              <a:spcBef>
                <a:spcPts val="1000"/>
              </a:spcBef>
              <a:spcAft>
                <a:spcPts val="0"/>
              </a:spcAft>
              <a:buClr>
                <a:schemeClr val="accent2"/>
              </a:buClr>
              <a:buSzPts val="1400"/>
              <a:buNone/>
              <a:defRPr sz="1400" cap="none">
                <a:solidFill>
                  <a:schemeClr val="accent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1" name="Google Shape;261;p19"/>
          <p:cNvSpPr txBox="1">
            <a:spLocks noGrp="1"/>
          </p:cNvSpPr>
          <p:nvPr>
            <p:ph type="body" idx="4"/>
          </p:nvPr>
        </p:nvSpPr>
        <p:spPr>
          <a:xfrm>
            <a:off x="2879262" y="5414833"/>
            <a:ext cx="1588800" cy="3321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dk1"/>
              </a:buClr>
              <a:buSzPts val="1200"/>
              <a:buNone/>
              <a:defRPr sz="1200" cap="none">
                <a:solidFill>
                  <a:schemeClr val="dk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2" name="Google Shape;262;p19"/>
          <p:cNvSpPr txBox="1">
            <a:spLocks noGrp="1"/>
          </p:cNvSpPr>
          <p:nvPr>
            <p:ph type="body" idx="5"/>
          </p:nvPr>
        </p:nvSpPr>
        <p:spPr>
          <a:xfrm>
            <a:off x="4694666" y="5098599"/>
            <a:ext cx="1588800" cy="332100"/>
          </a:xfrm>
          <a:prstGeom prst="rect">
            <a:avLst/>
          </a:prstGeom>
          <a:noFill/>
          <a:ln>
            <a:noFill/>
          </a:ln>
        </p:spPr>
        <p:txBody>
          <a:bodyPr spcFirstLastPara="1" wrap="square" lIns="91425" tIns="45700" rIns="91425" bIns="45700" anchor="b" anchorCtr="0">
            <a:normAutofit/>
          </a:bodyPr>
          <a:lstStyle>
            <a:lvl1pPr marL="457200" lvl="0" indent="-228600" algn="ctr">
              <a:lnSpc>
                <a:spcPct val="90000"/>
              </a:lnSpc>
              <a:spcBef>
                <a:spcPts val="1000"/>
              </a:spcBef>
              <a:spcAft>
                <a:spcPts val="0"/>
              </a:spcAft>
              <a:buClr>
                <a:schemeClr val="accent2"/>
              </a:buClr>
              <a:buSzPts val="1400"/>
              <a:buNone/>
              <a:defRPr sz="1400" cap="none">
                <a:solidFill>
                  <a:schemeClr val="accent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3" name="Google Shape;263;p19"/>
          <p:cNvSpPr txBox="1">
            <a:spLocks noGrp="1"/>
          </p:cNvSpPr>
          <p:nvPr>
            <p:ph type="body" idx="6"/>
          </p:nvPr>
        </p:nvSpPr>
        <p:spPr>
          <a:xfrm>
            <a:off x="4694666" y="5414833"/>
            <a:ext cx="1588800" cy="3321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dk1"/>
              </a:buClr>
              <a:buSzPts val="1200"/>
              <a:buNone/>
              <a:defRPr sz="1200" cap="none">
                <a:solidFill>
                  <a:schemeClr val="dk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4" name="Google Shape;264;p19"/>
          <p:cNvSpPr txBox="1">
            <a:spLocks noGrp="1"/>
          </p:cNvSpPr>
          <p:nvPr>
            <p:ph type="body" idx="7"/>
          </p:nvPr>
        </p:nvSpPr>
        <p:spPr>
          <a:xfrm>
            <a:off x="6510071" y="5098599"/>
            <a:ext cx="1588800" cy="332100"/>
          </a:xfrm>
          <a:prstGeom prst="rect">
            <a:avLst/>
          </a:prstGeom>
          <a:noFill/>
          <a:ln>
            <a:noFill/>
          </a:ln>
        </p:spPr>
        <p:txBody>
          <a:bodyPr spcFirstLastPara="1" wrap="square" lIns="91425" tIns="45700" rIns="91425" bIns="45700" anchor="b" anchorCtr="0">
            <a:normAutofit/>
          </a:bodyPr>
          <a:lstStyle>
            <a:lvl1pPr marL="457200" lvl="0" indent="-228600" algn="ctr">
              <a:lnSpc>
                <a:spcPct val="90000"/>
              </a:lnSpc>
              <a:spcBef>
                <a:spcPts val="1000"/>
              </a:spcBef>
              <a:spcAft>
                <a:spcPts val="0"/>
              </a:spcAft>
              <a:buClr>
                <a:schemeClr val="accent2"/>
              </a:buClr>
              <a:buSzPts val="1400"/>
              <a:buNone/>
              <a:defRPr sz="1400" cap="none">
                <a:solidFill>
                  <a:schemeClr val="accent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5" name="Google Shape;265;p19"/>
          <p:cNvSpPr txBox="1">
            <a:spLocks noGrp="1"/>
          </p:cNvSpPr>
          <p:nvPr>
            <p:ph type="body" idx="8"/>
          </p:nvPr>
        </p:nvSpPr>
        <p:spPr>
          <a:xfrm>
            <a:off x="6510071" y="5414833"/>
            <a:ext cx="1588800" cy="3321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dk1"/>
              </a:buClr>
              <a:buSzPts val="1200"/>
              <a:buNone/>
              <a:defRPr sz="1200" cap="none">
                <a:solidFill>
                  <a:schemeClr val="dk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6" name="Google Shape;266;p19"/>
          <p:cNvSpPr>
            <a:spLocks noGrp="1"/>
          </p:cNvSpPr>
          <p:nvPr>
            <p:ph type="pic" idx="9"/>
          </p:nvPr>
        </p:nvSpPr>
        <p:spPr>
          <a:xfrm>
            <a:off x="1501793" y="2327255"/>
            <a:ext cx="712800" cy="685200"/>
          </a:xfrm>
          <a:prstGeom prst="rect">
            <a:avLst/>
          </a:prstGeom>
          <a:noFill/>
          <a:ln>
            <a:noFill/>
          </a:ln>
        </p:spPr>
      </p:sp>
      <p:sp>
        <p:nvSpPr>
          <p:cNvPr id="267" name="Google Shape;267;p19"/>
          <p:cNvSpPr txBox="1">
            <a:spLocks noGrp="1"/>
          </p:cNvSpPr>
          <p:nvPr>
            <p:ph type="body" idx="13"/>
          </p:nvPr>
        </p:nvSpPr>
        <p:spPr>
          <a:xfrm>
            <a:off x="1063858" y="3263610"/>
            <a:ext cx="1588800" cy="332100"/>
          </a:xfrm>
          <a:prstGeom prst="rect">
            <a:avLst/>
          </a:prstGeom>
          <a:noFill/>
          <a:ln>
            <a:noFill/>
          </a:ln>
        </p:spPr>
        <p:txBody>
          <a:bodyPr spcFirstLastPara="1" wrap="square" lIns="91425" tIns="45700" rIns="91425" bIns="45700" anchor="b" anchorCtr="0">
            <a:normAutofit/>
          </a:bodyPr>
          <a:lstStyle>
            <a:lvl1pPr marL="457200" lvl="0" indent="-228600" algn="ctr">
              <a:lnSpc>
                <a:spcPct val="90000"/>
              </a:lnSpc>
              <a:spcBef>
                <a:spcPts val="1000"/>
              </a:spcBef>
              <a:spcAft>
                <a:spcPts val="0"/>
              </a:spcAft>
              <a:buClr>
                <a:schemeClr val="accent2"/>
              </a:buClr>
              <a:buSzPts val="1400"/>
              <a:buNone/>
              <a:defRPr sz="1400" cap="none">
                <a:solidFill>
                  <a:schemeClr val="accent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8" name="Google Shape;268;p19"/>
          <p:cNvSpPr txBox="1">
            <a:spLocks noGrp="1"/>
          </p:cNvSpPr>
          <p:nvPr>
            <p:ph type="body" idx="14"/>
          </p:nvPr>
        </p:nvSpPr>
        <p:spPr>
          <a:xfrm>
            <a:off x="1063858" y="3579845"/>
            <a:ext cx="1588800" cy="3906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dk1"/>
              </a:buClr>
              <a:buSzPts val="1200"/>
              <a:buNone/>
              <a:defRPr sz="1200" cap="none">
                <a:solidFill>
                  <a:schemeClr val="dk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9" name="Google Shape;269;p19"/>
          <p:cNvSpPr txBox="1">
            <a:spLocks noGrp="1"/>
          </p:cNvSpPr>
          <p:nvPr>
            <p:ph type="body" idx="15"/>
          </p:nvPr>
        </p:nvSpPr>
        <p:spPr>
          <a:xfrm>
            <a:off x="2879262" y="3263610"/>
            <a:ext cx="1588800" cy="332100"/>
          </a:xfrm>
          <a:prstGeom prst="rect">
            <a:avLst/>
          </a:prstGeom>
          <a:noFill/>
          <a:ln>
            <a:noFill/>
          </a:ln>
        </p:spPr>
        <p:txBody>
          <a:bodyPr spcFirstLastPara="1" wrap="square" lIns="91425" tIns="45700" rIns="91425" bIns="45700" anchor="b" anchorCtr="0">
            <a:normAutofit/>
          </a:bodyPr>
          <a:lstStyle>
            <a:lvl1pPr marL="457200" lvl="0" indent="-228600" algn="ctr">
              <a:lnSpc>
                <a:spcPct val="90000"/>
              </a:lnSpc>
              <a:spcBef>
                <a:spcPts val="1000"/>
              </a:spcBef>
              <a:spcAft>
                <a:spcPts val="0"/>
              </a:spcAft>
              <a:buClr>
                <a:schemeClr val="accent2"/>
              </a:buClr>
              <a:buSzPts val="1400"/>
              <a:buNone/>
              <a:defRPr sz="1400" cap="none">
                <a:solidFill>
                  <a:schemeClr val="accent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0" name="Google Shape;270;p19"/>
          <p:cNvSpPr txBox="1">
            <a:spLocks noGrp="1"/>
          </p:cNvSpPr>
          <p:nvPr>
            <p:ph type="body" idx="16"/>
          </p:nvPr>
        </p:nvSpPr>
        <p:spPr>
          <a:xfrm>
            <a:off x="2879262" y="3579845"/>
            <a:ext cx="1588800" cy="3906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dk1"/>
              </a:buClr>
              <a:buSzPts val="1200"/>
              <a:buNone/>
              <a:defRPr sz="1200" cap="none">
                <a:solidFill>
                  <a:schemeClr val="dk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1" name="Google Shape;271;p19"/>
          <p:cNvSpPr txBox="1">
            <a:spLocks noGrp="1"/>
          </p:cNvSpPr>
          <p:nvPr>
            <p:ph type="body" idx="17"/>
          </p:nvPr>
        </p:nvSpPr>
        <p:spPr>
          <a:xfrm>
            <a:off x="4694666" y="3263610"/>
            <a:ext cx="1588800" cy="332100"/>
          </a:xfrm>
          <a:prstGeom prst="rect">
            <a:avLst/>
          </a:prstGeom>
          <a:noFill/>
          <a:ln>
            <a:noFill/>
          </a:ln>
        </p:spPr>
        <p:txBody>
          <a:bodyPr spcFirstLastPara="1" wrap="square" lIns="91425" tIns="45700" rIns="91425" bIns="45700" anchor="b" anchorCtr="0">
            <a:normAutofit/>
          </a:bodyPr>
          <a:lstStyle>
            <a:lvl1pPr marL="457200" lvl="0" indent="-228600" algn="ctr">
              <a:lnSpc>
                <a:spcPct val="90000"/>
              </a:lnSpc>
              <a:spcBef>
                <a:spcPts val="1000"/>
              </a:spcBef>
              <a:spcAft>
                <a:spcPts val="0"/>
              </a:spcAft>
              <a:buClr>
                <a:schemeClr val="accent2"/>
              </a:buClr>
              <a:buSzPts val="1400"/>
              <a:buNone/>
              <a:defRPr sz="1400" cap="none">
                <a:solidFill>
                  <a:schemeClr val="accent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2" name="Google Shape;272;p19"/>
          <p:cNvSpPr txBox="1">
            <a:spLocks noGrp="1"/>
          </p:cNvSpPr>
          <p:nvPr>
            <p:ph type="body" idx="18"/>
          </p:nvPr>
        </p:nvSpPr>
        <p:spPr>
          <a:xfrm>
            <a:off x="4694666" y="3579845"/>
            <a:ext cx="1588800" cy="3906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dk1"/>
              </a:buClr>
              <a:buSzPts val="1200"/>
              <a:buNone/>
              <a:defRPr sz="1200" cap="none">
                <a:solidFill>
                  <a:schemeClr val="dk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3" name="Google Shape;273;p19"/>
          <p:cNvSpPr txBox="1">
            <a:spLocks noGrp="1"/>
          </p:cNvSpPr>
          <p:nvPr>
            <p:ph type="body" idx="19"/>
          </p:nvPr>
        </p:nvSpPr>
        <p:spPr>
          <a:xfrm>
            <a:off x="6510071" y="3263610"/>
            <a:ext cx="1588800" cy="332100"/>
          </a:xfrm>
          <a:prstGeom prst="rect">
            <a:avLst/>
          </a:prstGeom>
          <a:noFill/>
          <a:ln>
            <a:noFill/>
          </a:ln>
        </p:spPr>
        <p:txBody>
          <a:bodyPr spcFirstLastPara="1" wrap="square" lIns="91425" tIns="45700" rIns="91425" bIns="45700" anchor="b" anchorCtr="0">
            <a:normAutofit/>
          </a:bodyPr>
          <a:lstStyle>
            <a:lvl1pPr marL="457200" lvl="0" indent="-228600" algn="ctr">
              <a:lnSpc>
                <a:spcPct val="90000"/>
              </a:lnSpc>
              <a:spcBef>
                <a:spcPts val="1000"/>
              </a:spcBef>
              <a:spcAft>
                <a:spcPts val="0"/>
              </a:spcAft>
              <a:buClr>
                <a:schemeClr val="accent2"/>
              </a:buClr>
              <a:buSzPts val="1400"/>
              <a:buNone/>
              <a:defRPr sz="1400" cap="none">
                <a:solidFill>
                  <a:schemeClr val="accent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4" name="Google Shape;274;p19"/>
          <p:cNvSpPr txBox="1">
            <a:spLocks noGrp="1"/>
          </p:cNvSpPr>
          <p:nvPr>
            <p:ph type="body" idx="20"/>
          </p:nvPr>
        </p:nvSpPr>
        <p:spPr>
          <a:xfrm>
            <a:off x="6510071" y="3579845"/>
            <a:ext cx="1588800" cy="3906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dk1"/>
              </a:buClr>
              <a:buSzPts val="1200"/>
              <a:buNone/>
              <a:defRPr sz="1200" cap="none">
                <a:solidFill>
                  <a:schemeClr val="dk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5" name="Google Shape;275;p19"/>
          <p:cNvSpPr/>
          <p:nvPr/>
        </p:nvSpPr>
        <p:spPr>
          <a:xfrm>
            <a:off x="1460311" y="2272648"/>
            <a:ext cx="795900" cy="794400"/>
          </a:xfrm>
          <a:prstGeom prst="rect">
            <a:avLst/>
          </a:prstGeom>
          <a:noFill/>
          <a:ln w="254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76" name="Google Shape;276;p19"/>
          <p:cNvSpPr>
            <a:spLocks noGrp="1"/>
          </p:cNvSpPr>
          <p:nvPr>
            <p:ph type="pic" idx="21"/>
          </p:nvPr>
        </p:nvSpPr>
        <p:spPr>
          <a:xfrm>
            <a:off x="1501793" y="4154796"/>
            <a:ext cx="712800" cy="685200"/>
          </a:xfrm>
          <a:prstGeom prst="rect">
            <a:avLst/>
          </a:prstGeom>
          <a:noFill/>
          <a:ln>
            <a:noFill/>
          </a:ln>
        </p:spPr>
      </p:sp>
      <p:sp>
        <p:nvSpPr>
          <p:cNvPr id="277" name="Google Shape;277;p19"/>
          <p:cNvSpPr/>
          <p:nvPr/>
        </p:nvSpPr>
        <p:spPr>
          <a:xfrm>
            <a:off x="1460311" y="4100189"/>
            <a:ext cx="795900" cy="794400"/>
          </a:xfrm>
          <a:prstGeom prst="rect">
            <a:avLst/>
          </a:prstGeom>
          <a:noFill/>
          <a:ln w="254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78" name="Google Shape;278;p19"/>
          <p:cNvSpPr>
            <a:spLocks noGrp="1"/>
          </p:cNvSpPr>
          <p:nvPr>
            <p:ph type="pic" idx="22"/>
          </p:nvPr>
        </p:nvSpPr>
        <p:spPr>
          <a:xfrm>
            <a:off x="3317197" y="2319234"/>
            <a:ext cx="712800" cy="685200"/>
          </a:xfrm>
          <a:prstGeom prst="rect">
            <a:avLst/>
          </a:prstGeom>
          <a:noFill/>
          <a:ln>
            <a:noFill/>
          </a:ln>
        </p:spPr>
      </p:sp>
      <p:sp>
        <p:nvSpPr>
          <p:cNvPr id="279" name="Google Shape;279;p19"/>
          <p:cNvSpPr/>
          <p:nvPr/>
        </p:nvSpPr>
        <p:spPr>
          <a:xfrm>
            <a:off x="3275715" y="2264627"/>
            <a:ext cx="795900" cy="794400"/>
          </a:xfrm>
          <a:prstGeom prst="rect">
            <a:avLst/>
          </a:prstGeom>
          <a:noFill/>
          <a:ln w="254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80" name="Google Shape;280;p19"/>
          <p:cNvSpPr>
            <a:spLocks noGrp="1"/>
          </p:cNvSpPr>
          <p:nvPr>
            <p:ph type="pic" idx="23"/>
          </p:nvPr>
        </p:nvSpPr>
        <p:spPr>
          <a:xfrm>
            <a:off x="3317197" y="4146775"/>
            <a:ext cx="712800" cy="685200"/>
          </a:xfrm>
          <a:prstGeom prst="rect">
            <a:avLst/>
          </a:prstGeom>
          <a:noFill/>
          <a:ln>
            <a:noFill/>
          </a:ln>
        </p:spPr>
      </p:sp>
      <p:sp>
        <p:nvSpPr>
          <p:cNvPr id="281" name="Google Shape;281;p19"/>
          <p:cNvSpPr/>
          <p:nvPr/>
        </p:nvSpPr>
        <p:spPr>
          <a:xfrm>
            <a:off x="3275715" y="4092168"/>
            <a:ext cx="795900" cy="794400"/>
          </a:xfrm>
          <a:prstGeom prst="rect">
            <a:avLst/>
          </a:prstGeom>
          <a:noFill/>
          <a:ln w="254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82" name="Google Shape;282;p19"/>
          <p:cNvSpPr>
            <a:spLocks noGrp="1"/>
          </p:cNvSpPr>
          <p:nvPr>
            <p:ph type="pic" idx="24"/>
          </p:nvPr>
        </p:nvSpPr>
        <p:spPr>
          <a:xfrm>
            <a:off x="5132601" y="2323944"/>
            <a:ext cx="712800" cy="685200"/>
          </a:xfrm>
          <a:prstGeom prst="rect">
            <a:avLst/>
          </a:prstGeom>
          <a:noFill/>
          <a:ln>
            <a:noFill/>
          </a:ln>
        </p:spPr>
      </p:sp>
      <p:sp>
        <p:nvSpPr>
          <p:cNvPr id="283" name="Google Shape;283;p19"/>
          <p:cNvSpPr/>
          <p:nvPr/>
        </p:nvSpPr>
        <p:spPr>
          <a:xfrm>
            <a:off x="5091119" y="2269337"/>
            <a:ext cx="795900" cy="794400"/>
          </a:xfrm>
          <a:prstGeom prst="rect">
            <a:avLst/>
          </a:prstGeom>
          <a:noFill/>
          <a:ln w="254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84" name="Google Shape;284;p19"/>
          <p:cNvSpPr>
            <a:spLocks noGrp="1"/>
          </p:cNvSpPr>
          <p:nvPr>
            <p:ph type="pic" idx="25"/>
          </p:nvPr>
        </p:nvSpPr>
        <p:spPr>
          <a:xfrm>
            <a:off x="5132601" y="4151485"/>
            <a:ext cx="712800" cy="685200"/>
          </a:xfrm>
          <a:prstGeom prst="rect">
            <a:avLst/>
          </a:prstGeom>
          <a:noFill/>
          <a:ln>
            <a:noFill/>
          </a:ln>
        </p:spPr>
      </p:sp>
      <p:sp>
        <p:nvSpPr>
          <p:cNvPr id="285" name="Google Shape;285;p19"/>
          <p:cNvSpPr/>
          <p:nvPr/>
        </p:nvSpPr>
        <p:spPr>
          <a:xfrm>
            <a:off x="5091119" y="4096878"/>
            <a:ext cx="795900" cy="794400"/>
          </a:xfrm>
          <a:prstGeom prst="rect">
            <a:avLst/>
          </a:prstGeom>
          <a:noFill/>
          <a:ln w="254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86" name="Google Shape;286;p19"/>
          <p:cNvSpPr>
            <a:spLocks noGrp="1"/>
          </p:cNvSpPr>
          <p:nvPr>
            <p:ph type="pic" idx="26"/>
          </p:nvPr>
        </p:nvSpPr>
        <p:spPr>
          <a:xfrm>
            <a:off x="6948005" y="2315923"/>
            <a:ext cx="712800" cy="685200"/>
          </a:xfrm>
          <a:prstGeom prst="rect">
            <a:avLst/>
          </a:prstGeom>
          <a:noFill/>
          <a:ln>
            <a:noFill/>
          </a:ln>
        </p:spPr>
      </p:sp>
      <p:sp>
        <p:nvSpPr>
          <p:cNvPr id="287" name="Google Shape;287;p19"/>
          <p:cNvSpPr/>
          <p:nvPr/>
        </p:nvSpPr>
        <p:spPr>
          <a:xfrm>
            <a:off x="6906524" y="2261316"/>
            <a:ext cx="795900" cy="794400"/>
          </a:xfrm>
          <a:prstGeom prst="rect">
            <a:avLst/>
          </a:prstGeom>
          <a:noFill/>
          <a:ln w="254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88" name="Google Shape;288;p19"/>
          <p:cNvSpPr>
            <a:spLocks noGrp="1"/>
          </p:cNvSpPr>
          <p:nvPr>
            <p:ph type="pic" idx="27"/>
          </p:nvPr>
        </p:nvSpPr>
        <p:spPr>
          <a:xfrm>
            <a:off x="6948005" y="4143464"/>
            <a:ext cx="712800" cy="685200"/>
          </a:xfrm>
          <a:prstGeom prst="rect">
            <a:avLst/>
          </a:prstGeom>
          <a:noFill/>
          <a:ln>
            <a:noFill/>
          </a:ln>
        </p:spPr>
      </p:sp>
      <p:sp>
        <p:nvSpPr>
          <p:cNvPr id="289" name="Google Shape;289;p19"/>
          <p:cNvSpPr/>
          <p:nvPr/>
        </p:nvSpPr>
        <p:spPr>
          <a:xfrm>
            <a:off x="6906524" y="4088857"/>
            <a:ext cx="795900" cy="794400"/>
          </a:xfrm>
          <a:prstGeom prst="rect">
            <a:avLst/>
          </a:prstGeom>
          <a:noFill/>
          <a:ln w="254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90" name="Google Shape;290;p19"/>
          <p:cNvSpPr txBox="1">
            <a:spLocks noGrp="1"/>
          </p:cNvSpPr>
          <p:nvPr>
            <p:ph type="title"/>
          </p:nvPr>
        </p:nvSpPr>
        <p:spPr>
          <a:xfrm>
            <a:off x="1839524" y="1187753"/>
            <a:ext cx="5465100" cy="634200"/>
          </a:xfrm>
          <a:prstGeom prst="rect">
            <a:avLst/>
          </a:prstGeom>
          <a:noFill/>
          <a:ln>
            <a:noFill/>
          </a:ln>
        </p:spPr>
        <p:txBody>
          <a:bodyPr spcFirstLastPara="1" wrap="square" lIns="91425" tIns="45700" rIns="91425" bIns="45700" anchor="t" anchorCtr="0">
            <a:normAutofit/>
          </a:bodyPr>
          <a:lstStyle>
            <a:lvl1pPr lvl="0" algn="ctr">
              <a:lnSpc>
                <a:spcPct val="125000"/>
              </a:lnSpc>
              <a:spcBef>
                <a:spcPts val="0"/>
              </a:spcBef>
              <a:spcAft>
                <a:spcPts val="0"/>
              </a:spcAft>
              <a:buSzPts val="2800"/>
              <a:buFont typeface="Arial"/>
              <a:buNone/>
              <a:defRPr sz="2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Funding">
  <p:cSld name="Funding">
    <p:spTree>
      <p:nvGrpSpPr>
        <p:cNvPr id="1" name="Shape 291"/>
        <p:cNvGrpSpPr/>
        <p:nvPr/>
      </p:nvGrpSpPr>
      <p:grpSpPr>
        <a:xfrm>
          <a:off x="0" y="0"/>
          <a:ext cx="0" cy="0"/>
          <a:chOff x="0" y="0"/>
          <a:chExt cx="0" cy="0"/>
        </a:xfrm>
      </p:grpSpPr>
      <p:pic>
        <p:nvPicPr>
          <p:cNvPr id="292" name="Google Shape;292;p20"/>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9144000" cy="5143500"/>
          </a:xfrm>
          <a:prstGeom prst="rect">
            <a:avLst/>
          </a:prstGeom>
          <a:noFill/>
          <a:ln>
            <a:noFill/>
          </a:ln>
        </p:spPr>
      </p:pic>
      <p:sp>
        <p:nvSpPr>
          <p:cNvPr id="293" name="Google Shape;293;p20"/>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4" name="Google Shape;294;p20"/>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5" name="Google Shape;295;p20"/>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96" name="Google Shape;296;p20"/>
          <p:cNvSpPr/>
          <p:nvPr/>
        </p:nvSpPr>
        <p:spPr>
          <a:xfrm>
            <a:off x="0" y="0"/>
            <a:ext cx="9144000" cy="6858000"/>
          </a:xfrm>
          <a:prstGeom prst="rect">
            <a:avLst/>
          </a:prstGeom>
          <a:solidFill>
            <a:srgbClr val="050D34">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97" name="Google Shape;297;p20"/>
          <p:cNvSpPr txBox="1">
            <a:spLocks noGrp="1"/>
          </p:cNvSpPr>
          <p:nvPr>
            <p:ph type="body" idx="1"/>
          </p:nvPr>
        </p:nvSpPr>
        <p:spPr>
          <a:xfrm>
            <a:off x="675383" y="4114240"/>
            <a:ext cx="1786800" cy="613800"/>
          </a:xfrm>
          <a:prstGeom prst="rect">
            <a:avLst/>
          </a:prstGeom>
          <a:noFill/>
          <a:ln>
            <a:noFill/>
          </a:ln>
        </p:spPr>
        <p:txBody>
          <a:bodyPr spcFirstLastPara="1" wrap="square" lIns="91425" tIns="45700" rIns="91425" bIns="45700" anchor="b" anchorCtr="0">
            <a:normAutofit/>
          </a:bodyPr>
          <a:lstStyle>
            <a:lvl1pPr marL="457200" lvl="0" indent="-228600" algn="ctr">
              <a:lnSpc>
                <a:spcPct val="100000"/>
              </a:lnSpc>
              <a:spcBef>
                <a:spcPts val="0"/>
              </a:spcBef>
              <a:spcAft>
                <a:spcPts val="0"/>
              </a:spcAft>
              <a:buClr>
                <a:schemeClr val="accent4"/>
              </a:buClr>
              <a:buSzPts val="1600"/>
              <a:buNone/>
              <a:defRPr sz="1600" cap="none">
                <a:solidFill>
                  <a:schemeClr val="accent4"/>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8" name="Google Shape;298;p20"/>
          <p:cNvSpPr txBox="1">
            <a:spLocks noGrp="1"/>
          </p:cNvSpPr>
          <p:nvPr>
            <p:ph type="body" idx="2"/>
          </p:nvPr>
        </p:nvSpPr>
        <p:spPr>
          <a:xfrm>
            <a:off x="675383" y="4733168"/>
            <a:ext cx="1786800" cy="858000"/>
          </a:xfrm>
          <a:prstGeom prst="rect">
            <a:avLst/>
          </a:prstGeom>
          <a:noFill/>
          <a:ln>
            <a:noFill/>
          </a:ln>
        </p:spPr>
        <p:txBody>
          <a:bodyPr spcFirstLastPara="1" wrap="square" lIns="91425" tIns="45700" rIns="91425" bIns="45700" anchor="t" anchorCtr="0">
            <a:normAutofit/>
          </a:bodyPr>
          <a:lstStyle>
            <a:lvl1pPr marL="457200" lvl="0" indent="-228600" algn="ctr">
              <a:lnSpc>
                <a:spcPct val="125000"/>
              </a:lnSpc>
              <a:spcBef>
                <a:spcPts val="0"/>
              </a:spcBef>
              <a:spcAft>
                <a:spcPts val="0"/>
              </a:spcAft>
              <a:buClr>
                <a:schemeClr val="lt1"/>
              </a:buClr>
              <a:buSzPts val="1400"/>
              <a:buNone/>
              <a:defRPr sz="1400" cap="none">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9" name="Google Shape;299;p20"/>
          <p:cNvSpPr txBox="1">
            <a:spLocks noGrp="1"/>
          </p:cNvSpPr>
          <p:nvPr>
            <p:ph type="body" idx="3"/>
          </p:nvPr>
        </p:nvSpPr>
        <p:spPr>
          <a:xfrm>
            <a:off x="2688029" y="4114240"/>
            <a:ext cx="1786800" cy="613800"/>
          </a:xfrm>
          <a:prstGeom prst="rect">
            <a:avLst/>
          </a:prstGeom>
          <a:noFill/>
          <a:ln>
            <a:noFill/>
          </a:ln>
        </p:spPr>
        <p:txBody>
          <a:bodyPr spcFirstLastPara="1" wrap="square" lIns="91425" tIns="45700" rIns="91425" bIns="45700" anchor="b" anchorCtr="0">
            <a:normAutofit/>
          </a:bodyPr>
          <a:lstStyle>
            <a:lvl1pPr marL="457200" lvl="0" indent="-228600" algn="ctr">
              <a:lnSpc>
                <a:spcPct val="100000"/>
              </a:lnSpc>
              <a:spcBef>
                <a:spcPts val="0"/>
              </a:spcBef>
              <a:spcAft>
                <a:spcPts val="0"/>
              </a:spcAft>
              <a:buClr>
                <a:srgbClr val="F87D80"/>
              </a:buClr>
              <a:buSzPts val="1600"/>
              <a:buNone/>
              <a:defRPr sz="1600" cap="none">
                <a:solidFill>
                  <a:srgbClr val="F87D80"/>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0" name="Google Shape;300;p20"/>
          <p:cNvSpPr txBox="1">
            <a:spLocks noGrp="1"/>
          </p:cNvSpPr>
          <p:nvPr>
            <p:ph type="body" idx="4"/>
          </p:nvPr>
        </p:nvSpPr>
        <p:spPr>
          <a:xfrm>
            <a:off x="2688029" y="4733168"/>
            <a:ext cx="1786800" cy="858000"/>
          </a:xfrm>
          <a:prstGeom prst="rect">
            <a:avLst/>
          </a:prstGeom>
          <a:noFill/>
          <a:ln>
            <a:noFill/>
          </a:ln>
        </p:spPr>
        <p:txBody>
          <a:bodyPr spcFirstLastPara="1" wrap="square" lIns="91425" tIns="45700" rIns="91425" bIns="45700" anchor="t" anchorCtr="0">
            <a:normAutofit/>
          </a:bodyPr>
          <a:lstStyle>
            <a:lvl1pPr marL="457200" lvl="0" indent="-228600" algn="ctr">
              <a:lnSpc>
                <a:spcPct val="125000"/>
              </a:lnSpc>
              <a:spcBef>
                <a:spcPts val="0"/>
              </a:spcBef>
              <a:spcAft>
                <a:spcPts val="0"/>
              </a:spcAft>
              <a:buClr>
                <a:schemeClr val="lt1"/>
              </a:buClr>
              <a:buSzPts val="1400"/>
              <a:buNone/>
              <a:defRPr sz="1400" cap="none">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1" name="Google Shape;301;p20"/>
          <p:cNvSpPr txBox="1">
            <a:spLocks noGrp="1"/>
          </p:cNvSpPr>
          <p:nvPr>
            <p:ph type="body" idx="5"/>
          </p:nvPr>
        </p:nvSpPr>
        <p:spPr>
          <a:xfrm>
            <a:off x="4700675" y="4114240"/>
            <a:ext cx="1786800" cy="613800"/>
          </a:xfrm>
          <a:prstGeom prst="rect">
            <a:avLst/>
          </a:prstGeom>
          <a:noFill/>
          <a:ln>
            <a:noFill/>
          </a:ln>
        </p:spPr>
        <p:txBody>
          <a:bodyPr spcFirstLastPara="1" wrap="square" lIns="91425" tIns="45700" rIns="91425" bIns="45700" anchor="b" anchorCtr="0">
            <a:normAutofit/>
          </a:bodyPr>
          <a:lstStyle>
            <a:lvl1pPr marL="457200" lvl="0" indent="-228600" algn="ctr">
              <a:lnSpc>
                <a:spcPct val="100000"/>
              </a:lnSpc>
              <a:spcBef>
                <a:spcPts val="0"/>
              </a:spcBef>
              <a:spcAft>
                <a:spcPts val="0"/>
              </a:spcAft>
              <a:buClr>
                <a:schemeClr val="accent5"/>
              </a:buClr>
              <a:buSzPts val="1600"/>
              <a:buNone/>
              <a:defRPr sz="1600" cap="none">
                <a:solidFill>
                  <a:schemeClr val="accent5"/>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2" name="Google Shape;302;p20"/>
          <p:cNvSpPr txBox="1">
            <a:spLocks noGrp="1"/>
          </p:cNvSpPr>
          <p:nvPr>
            <p:ph type="body" idx="6"/>
          </p:nvPr>
        </p:nvSpPr>
        <p:spPr>
          <a:xfrm>
            <a:off x="4700675" y="4733168"/>
            <a:ext cx="1786800" cy="858000"/>
          </a:xfrm>
          <a:prstGeom prst="rect">
            <a:avLst/>
          </a:prstGeom>
          <a:noFill/>
          <a:ln>
            <a:noFill/>
          </a:ln>
        </p:spPr>
        <p:txBody>
          <a:bodyPr spcFirstLastPara="1" wrap="square" lIns="91425" tIns="45700" rIns="91425" bIns="45700" anchor="t" anchorCtr="0">
            <a:normAutofit/>
          </a:bodyPr>
          <a:lstStyle>
            <a:lvl1pPr marL="457200" lvl="0" indent="-228600" algn="ctr">
              <a:lnSpc>
                <a:spcPct val="125000"/>
              </a:lnSpc>
              <a:spcBef>
                <a:spcPts val="0"/>
              </a:spcBef>
              <a:spcAft>
                <a:spcPts val="0"/>
              </a:spcAft>
              <a:buClr>
                <a:schemeClr val="lt1"/>
              </a:buClr>
              <a:buSzPts val="1400"/>
              <a:buNone/>
              <a:defRPr sz="1400" cap="none">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3" name="Google Shape;303;p20"/>
          <p:cNvSpPr txBox="1">
            <a:spLocks noGrp="1"/>
          </p:cNvSpPr>
          <p:nvPr>
            <p:ph type="body" idx="7"/>
          </p:nvPr>
        </p:nvSpPr>
        <p:spPr>
          <a:xfrm>
            <a:off x="6713321" y="4114240"/>
            <a:ext cx="1786800" cy="613800"/>
          </a:xfrm>
          <a:prstGeom prst="rect">
            <a:avLst/>
          </a:prstGeom>
          <a:noFill/>
          <a:ln>
            <a:noFill/>
          </a:ln>
        </p:spPr>
        <p:txBody>
          <a:bodyPr spcFirstLastPara="1" wrap="square" lIns="91425" tIns="45700" rIns="91425" bIns="45700" anchor="b" anchorCtr="0">
            <a:normAutofit/>
          </a:bodyPr>
          <a:lstStyle>
            <a:lvl1pPr marL="457200" lvl="0" indent="-228600" algn="ctr">
              <a:lnSpc>
                <a:spcPct val="100000"/>
              </a:lnSpc>
              <a:spcBef>
                <a:spcPts val="0"/>
              </a:spcBef>
              <a:spcAft>
                <a:spcPts val="0"/>
              </a:spcAft>
              <a:buClr>
                <a:srgbClr val="B6C1F8"/>
              </a:buClr>
              <a:buSzPts val="1600"/>
              <a:buNone/>
              <a:defRPr sz="1600" cap="none">
                <a:solidFill>
                  <a:srgbClr val="B6C1F8"/>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4" name="Google Shape;304;p20"/>
          <p:cNvSpPr txBox="1">
            <a:spLocks noGrp="1"/>
          </p:cNvSpPr>
          <p:nvPr>
            <p:ph type="body" idx="8"/>
          </p:nvPr>
        </p:nvSpPr>
        <p:spPr>
          <a:xfrm>
            <a:off x="6713321" y="4733168"/>
            <a:ext cx="1786800" cy="858000"/>
          </a:xfrm>
          <a:prstGeom prst="rect">
            <a:avLst/>
          </a:prstGeom>
          <a:noFill/>
          <a:ln>
            <a:noFill/>
          </a:ln>
        </p:spPr>
        <p:txBody>
          <a:bodyPr spcFirstLastPara="1" wrap="square" lIns="91425" tIns="45700" rIns="91425" bIns="45700" anchor="t" anchorCtr="0">
            <a:normAutofit/>
          </a:bodyPr>
          <a:lstStyle>
            <a:lvl1pPr marL="457200" lvl="0" indent="-228600" algn="ctr">
              <a:lnSpc>
                <a:spcPct val="125000"/>
              </a:lnSpc>
              <a:spcBef>
                <a:spcPts val="0"/>
              </a:spcBef>
              <a:spcAft>
                <a:spcPts val="0"/>
              </a:spcAft>
              <a:buClr>
                <a:schemeClr val="lt1"/>
              </a:buClr>
              <a:buSzPts val="1400"/>
              <a:buNone/>
              <a:defRPr sz="1400" cap="none">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5" name="Google Shape;305;p20"/>
          <p:cNvSpPr txBox="1">
            <a:spLocks noGrp="1"/>
          </p:cNvSpPr>
          <p:nvPr>
            <p:ph type="body" idx="9"/>
          </p:nvPr>
        </p:nvSpPr>
        <p:spPr>
          <a:xfrm>
            <a:off x="964319" y="2399173"/>
            <a:ext cx="1209000" cy="1151700"/>
          </a:xfrm>
          <a:prstGeom prst="rect">
            <a:avLst/>
          </a:prstGeom>
          <a:noFill/>
          <a:ln>
            <a:noFill/>
          </a:ln>
        </p:spPr>
        <p:txBody>
          <a:bodyPr spcFirstLastPara="1" wrap="square" lIns="91425" tIns="45700" rIns="91425" bIns="45700" anchor="ctr" anchorCtr="0">
            <a:normAutofit/>
          </a:bodyPr>
          <a:lstStyle>
            <a:lvl1pPr marL="457200" lvl="0" indent="-228600" algn="ctr">
              <a:lnSpc>
                <a:spcPct val="80000"/>
              </a:lnSpc>
              <a:spcBef>
                <a:spcPts val="1000"/>
              </a:spcBef>
              <a:spcAft>
                <a:spcPts val="0"/>
              </a:spcAft>
              <a:buClr>
                <a:schemeClr val="accent4"/>
              </a:buClr>
              <a:buSzPts val="2800"/>
              <a:buNone/>
              <a:defRPr sz="2800" cap="none">
                <a:solidFill>
                  <a:schemeClr val="accent4"/>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6" name="Google Shape;306;p20"/>
          <p:cNvSpPr txBox="1">
            <a:spLocks noGrp="1"/>
          </p:cNvSpPr>
          <p:nvPr>
            <p:ph type="body" idx="13"/>
          </p:nvPr>
        </p:nvSpPr>
        <p:spPr>
          <a:xfrm>
            <a:off x="4989611" y="2399173"/>
            <a:ext cx="1209000" cy="1151700"/>
          </a:xfrm>
          <a:prstGeom prst="rect">
            <a:avLst/>
          </a:prstGeom>
          <a:noFill/>
          <a:ln>
            <a:noFill/>
          </a:ln>
        </p:spPr>
        <p:txBody>
          <a:bodyPr spcFirstLastPara="1" wrap="square" lIns="91425" tIns="45700" rIns="91425" bIns="45700" anchor="ctr" anchorCtr="0">
            <a:normAutofit/>
          </a:bodyPr>
          <a:lstStyle>
            <a:lvl1pPr marL="457200" lvl="0" indent="-228600" algn="ctr">
              <a:lnSpc>
                <a:spcPct val="80000"/>
              </a:lnSpc>
              <a:spcBef>
                <a:spcPts val="1000"/>
              </a:spcBef>
              <a:spcAft>
                <a:spcPts val="0"/>
              </a:spcAft>
              <a:buClr>
                <a:schemeClr val="accent5"/>
              </a:buClr>
              <a:buSzPts val="2800"/>
              <a:buNone/>
              <a:defRPr sz="2800" cap="none">
                <a:solidFill>
                  <a:schemeClr val="accent5"/>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7" name="Google Shape;307;p20"/>
          <p:cNvSpPr txBox="1">
            <a:spLocks noGrp="1"/>
          </p:cNvSpPr>
          <p:nvPr>
            <p:ph type="body" idx="14"/>
          </p:nvPr>
        </p:nvSpPr>
        <p:spPr>
          <a:xfrm>
            <a:off x="7002256" y="2399173"/>
            <a:ext cx="1209000" cy="1151700"/>
          </a:xfrm>
          <a:prstGeom prst="rect">
            <a:avLst/>
          </a:prstGeom>
          <a:noFill/>
          <a:ln>
            <a:noFill/>
          </a:ln>
        </p:spPr>
        <p:txBody>
          <a:bodyPr spcFirstLastPara="1" wrap="square" lIns="91425" tIns="45700" rIns="91425" bIns="45700" anchor="ctr" anchorCtr="0">
            <a:normAutofit/>
          </a:bodyPr>
          <a:lstStyle>
            <a:lvl1pPr marL="457200" lvl="0" indent="-228600" algn="ctr">
              <a:lnSpc>
                <a:spcPct val="80000"/>
              </a:lnSpc>
              <a:spcBef>
                <a:spcPts val="1000"/>
              </a:spcBef>
              <a:spcAft>
                <a:spcPts val="0"/>
              </a:spcAft>
              <a:buClr>
                <a:srgbClr val="B6C1F8"/>
              </a:buClr>
              <a:buSzPts val="2800"/>
              <a:buNone/>
              <a:defRPr sz="2800" cap="none">
                <a:solidFill>
                  <a:srgbClr val="B6C1F8"/>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8" name="Google Shape;308;p20"/>
          <p:cNvSpPr txBox="1">
            <a:spLocks noGrp="1"/>
          </p:cNvSpPr>
          <p:nvPr>
            <p:ph type="body" idx="15"/>
          </p:nvPr>
        </p:nvSpPr>
        <p:spPr>
          <a:xfrm>
            <a:off x="2976965" y="2399173"/>
            <a:ext cx="1209000" cy="1151700"/>
          </a:xfrm>
          <a:prstGeom prst="rect">
            <a:avLst/>
          </a:prstGeom>
          <a:noFill/>
          <a:ln>
            <a:noFill/>
          </a:ln>
        </p:spPr>
        <p:txBody>
          <a:bodyPr spcFirstLastPara="1" wrap="square" lIns="91425" tIns="45700" rIns="91425" bIns="45700" anchor="ctr" anchorCtr="0">
            <a:normAutofit/>
          </a:bodyPr>
          <a:lstStyle>
            <a:lvl1pPr marL="457200" lvl="0" indent="-228600" algn="ctr">
              <a:lnSpc>
                <a:spcPct val="80000"/>
              </a:lnSpc>
              <a:spcBef>
                <a:spcPts val="1000"/>
              </a:spcBef>
              <a:spcAft>
                <a:spcPts val="0"/>
              </a:spcAft>
              <a:buClr>
                <a:srgbClr val="F87D80"/>
              </a:buClr>
              <a:buSzPts val="2800"/>
              <a:buNone/>
              <a:defRPr sz="2800" cap="none">
                <a:solidFill>
                  <a:srgbClr val="F87D80"/>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9" name="Google Shape;309;p20"/>
          <p:cNvSpPr txBox="1">
            <a:spLocks noGrp="1"/>
          </p:cNvSpPr>
          <p:nvPr>
            <p:ph type="title"/>
          </p:nvPr>
        </p:nvSpPr>
        <p:spPr>
          <a:xfrm>
            <a:off x="595313" y="715939"/>
            <a:ext cx="3648600" cy="365700"/>
          </a:xfrm>
          <a:prstGeom prst="rect">
            <a:avLst/>
          </a:prstGeom>
          <a:noFill/>
          <a:ln>
            <a:noFill/>
          </a:ln>
        </p:spPr>
        <p:txBody>
          <a:bodyPr spcFirstLastPara="1" wrap="square" lIns="91425" tIns="45700" rIns="91425" bIns="45700" anchor="t" anchorCtr="0">
            <a:noAutofit/>
          </a:bodyPr>
          <a:lstStyle>
            <a:lvl1pPr lvl="0" algn="l">
              <a:lnSpc>
                <a:spcPct val="80000"/>
              </a:lnSpc>
              <a:spcBef>
                <a:spcPts val="0"/>
              </a:spcBef>
              <a:spcAft>
                <a:spcPts val="0"/>
              </a:spcAft>
              <a:buSzPts val="2800"/>
              <a:buFont typeface="Arial"/>
              <a:buNone/>
              <a:defRPr sz="2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About Us">
  <p:cSld name="About Us">
    <p:spTree>
      <p:nvGrpSpPr>
        <p:cNvPr id="1" name="Shape 20"/>
        <p:cNvGrpSpPr/>
        <p:nvPr/>
      </p:nvGrpSpPr>
      <p:grpSpPr>
        <a:xfrm>
          <a:off x="0" y="0"/>
          <a:ext cx="0" cy="0"/>
          <a:chOff x="0" y="0"/>
          <a:chExt cx="0" cy="0"/>
        </a:xfrm>
      </p:grpSpPr>
      <p:pic>
        <p:nvPicPr>
          <p:cNvPr id="21" name="Google Shape;21;p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268" y="0"/>
            <a:ext cx="9141467" cy="5143501"/>
          </a:xfrm>
          <a:prstGeom prst="rect">
            <a:avLst/>
          </a:prstGeom>
          <a:noFill/>
          <a:ln>
            <a:noFill/>
          </a:ln>
        </p:spPr>
      </p:pic>
      <p:sp>
        <p:nvSpPr>
          <p:cNvPr id="22" name="Google Shape;22;p3"/>
          <p:cNvSpPr>
            <a:spLocks noGrp="1"/>
          </p:cNvSpPr>
          <p:nvPr>
            <p:ph type="pic" idx="2"/>
          </p:nvPr>
        </p:nvSpPr>
        <p:spPr>
          <a:xfrm flipH="1">
            <a:off x="3759501" y="0"/>
            <a:ext cx="5397000" cy="6867300"/>
          </a:xfrm>
          <a:prstGeom prst="rect">
            <a:avLst/>
          </a:prstGeom>
          <a:noFill/>
          <a:ln>
            <a:noFill/>
          </a:ln>
        </p:spPr>
      </p:sp>
      <p:sp>
        <p:nvSpPr>
          <p:cNvPr id="23" name="Google Shape;23;p3"/>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6" name="Google Shape;26;p3"/>
          <p:cNvSpPr txBox="1">
            <a:spLocks noGrp="1"/>
          </p:cNvSpPr>
          <p:nvPr>
            <p:ph type="title"/>
          </p:nvPr>
        </p:nvSpPr>
        <p:spPr>
          <a:xfrm>
            <a:off x="-1" y="1672143"/>
            <a:ext cx="4515000" cy="3513600"/>
          </a:xfrm>
          <a:prstGeom prst="rect">
            <a:avLst/>
          </a:prstGeom>
          <a:solidFill>
            <a:schemeClr val="accent6">
              <a:alpha val="80000"/>
            </a:schemeClr>
          </a:solidFill>
          <a:ln>
            <a:noFill/>
          </a:ln>
        </p:spPr>
        <p:txBody>
          <a:bodyPr spcFirstLastPara="1" wrap="square" lIns="676650" tIns="795525" rIns="91425" bIns="45700" anchor="t" anchorCtr="0">
            <a:normAutofit/>
          </a:bodyPr>
          <a:lstStyle>
            <a:lvl1pPr lvl="0" algn="l">
              <a:lnSpc>
                <a:spcPct val="80000"/>
              </a:lnSpc>
              <a:spcBef>
                <a:spcPts val="0"/>
              </a:spcBef>
              <a:spcAft>
                <a:spcPts val="0"/>
              </a:spcAft>
              <a:buSzPts val="2800"/>
              <a:buFont typeface="Arial"/>
              <a:buNone/>
              <a:defRPr sz="2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3"/>
          <p:cNvSpPr txBox="1">
            <a:spLocks noGrp="1"/>
          </p:cNvSpPr>
          <p:nvPr>
            <p:ph type="body" idx="1"/>
          </p:nvPr>
        </p:nvSpPr>
        <p:spPr>
          <a:xfrm>
            <a:off x="445931" y="3007594"/>
            <a:ext cx="3637800" cy="1731000"/>
          </a:xfrm>
          <a:prstGeom prst="rect">
            <a:avLst/>
          </a:prstGeom>
          <a:noFill/>
          <a:ln>
            <a:noFill/>
          </a:ln>
        </p:spPr>
        <p:txBody>
          <a:bodyPr spcFirstLastPara="1" wrap="square" lIns="91425" tIns="45700" rIns="91425" bIns="45700" anchor="t" anchorCtr="0">
            <a:noAutofit/>
          </a:bodyPr>
          <a:lstStyle>
            <a:lvl1pPr marL="457200" lvl="0" indent="-228600" algn="l">
              <a:lnSpc>
                <a:spcPct val="125000"/>
              </a:lnSpc>
              <a:spcBef>
                <a:spcPts val="1000"/>
              </a:spcBef>
              <a:spcAft>
                <a:spcPts val="0"/>
              </a:spcAft>
              <a:buClr>
                <a:schemeClr val="accent2"/>
              </a:buClr>
              <a:buSzPts val="1400"/>
              <a:buNone/>
              <a:defRPr sz="1400">
                <a:solidFill>
                  <a:schemeClr val="accent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ummary">
  <p:cSld name="Summary">
    <p:spTree>
      <p:nvGrpSpPr>
        <p:cNvPr id="1" name="Shape 310"/>
        <p:cNvGrpSpPr/>
        <p:nvPr/>
      </p:nvGrpSpPr>
      <p:grpSpPr>
        <a:xfrm>
          <a:off x="0" y="0"/>
          <a:ext cx="0" cy="0"/>
          <a:chOff x="0" y="0"/>
          <a:chExt cx="0" cy="0"/>
        </a:xfrm>
      </p:grpSpPr>
      <p:sp>
        <p:nvSpPr>
          <p:cNvPr id="311" name="Google Shape;311;p21"/>
          <p:cNvSpPr>
            <a:spLocks noGrp="1"/>
          </p:cNvSpPr>
          <p:nvPr>
            <p:ph type="pic" idx="2"/>
          </p:nvPr>
        </p:nvSpPr>
        <p:spPr>
          <a:xfrm>
            <a:off x="0" y="0"/>
            <a:ext cx="9144000" cy="6858000"/>
          </a:xfrm>
          <a:prstGeom prst="rect">
            <a:avLst/>
          </a:prstGeom>
          <a:noFill/>
          <a:ln>
            <a:noFill/>
          </a:ln>
        </p:spPr>
      </p:sp>
      <p:sp>
        <p:nvSpPr>
          <p:cNvPr id="312" name="Google Shape;312;p21"/>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3" name="Google Shape;313;p21"/>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4" name="Google Shape;314;p21"/>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15" name="Google Shape;315;p21"/>
          <p:cNvSpPr txBox="1">
            <a:spLocks noGrp="1"/>
          </p:cNvSpPr>
          <p:nvPr>
            <p:ph type="title"/>
          </p:nvPr>
        </p:nvSpPr>
        <p:spPr>
          <a:xfrm>
            <a:off x="0" y="1353381"/>
            <a:ext cx="4217100" cy="4151100"/>
          </a:xfrm>
          <a:prstGeom prst="rect">
            <a:avLst/>
          </a:prstGeom>
          <a:solidFill>
            <a:schemeClr val="accent3">
              <a:alpha val="89803"/>
            </a:schemeClr>
          </a:solidFill>
          <a:ln>
            <a:noFill/>
          </a:ln>
        </p:spPr>
        <p:txBody>
          <a:bodyPr spcFirstLastPara="1" wrap="square" lIns="649200" tIns="749800" rIns="91425" bIns="45700" anchor="t" anchorCtr="0">
            <a:noAutofit/>
          </a:bodyPr>
          <a:lstStyle>
            <a:lvl1pPr lvl="0" algn="l">
              <a:lnSpc>
                <a:spcPct val="80000"/>
              </a:lnSpc>
              <a:spcBef>
                <a:spcPts val="0"/>
              </a:spcBef>
              <a:spcAft>
                <a:spcPts val="0"/>
              </a:spcAft>
              <a:buSzPts val="2800"/>
              <a:buFont typeface="Arial"/>
              <a:buNone/>
              <a:defRPr sz="2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6" name="Google Shape;316;p21"/>
          <p:cNvSpPr txBox="1">
            <a:spLocks noGrp="1"/>
          </p:cNvSpPr>
          <p:nvPr>
            <p:ph type="body" idx="1"/>
          </p:nvPr>
        </p:nvSpPr>
        <p:spPr>
          <a:xfrm>
            <a:off x="433495" y="2689071"/>
            <a:ext cx="3425400" cy="2212500"/>
          </a:xfrm>
          <a:prstGeom prst="rect">
            <a:avLst/>
          </a:prstGeom>
          <a:noFill/>
          <a:ln>
            <a:noFill/>
          </a:ln>
        </p:spPr>
        <p:txBody>
          <a:bodyPr spcFirstLastPara="1" wrap="square" lIns="91425" tIns="45700" rIns="91425" bIns="45700" anchor="t" anchorCtr="0">
            <a:noAutofit/>
          </a:bodyPr>
          <a:lstStyle>
            <a:lvl1pPr marL="457200" lvl="0" indent="-228600" algn="l">
              <a:lnSpc>
                <a:spcPct val="125000"/>
              </a:lnSpc>
              <a:spcBef>
                <a:spcPts val="1000"/>
              </a:spcBef>
              <a:spcAft>
                <a:spcPts val="0"/>
              </a:spcAft>
              <a:buClr>
                <a:schemeClr val="lt1"/>
              </a:buClr>
              <a:buSzPts val="1400"/>
              <a:buNone/>
              <a:defRPr sz="14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hank You">
  <p:cSld name="Thank You">
    <p:spTree>
      <p:nvGrpSpPr>
        <p:cNvPr id="1" name="Shape 317"/>
        <p:cNvGrpSpPr/>
        <p:nvPr/>
      </p:nvGrpSpPr>
      <p:grpSpPr>
        <a:xfrm>
          <a:off x="0" y="0"/>
          <a:ext cx="0" cy="0"/>
          <a:chOff x="0" y="0"/>
          <a:chExt cx="0" cy="0"/>
        </a:xfrm>
      </p:grpSpPr>
      <p:sp>
        <p:nvSpPr>
          <p:cNvPr id="318" name="Google Shape;318;p22"/>
          <p:cNvSpPr>
            <a:spLocks noGrp="1"/>
          </p:cNvSpPr>
          <p:nvPr>
            <p:ph type="pic" idx="2"/>
          </p:nvPr>
        </p:nvSpPr>
        <p:spPr>
          <a:xfrm flipH="1">
            <a:off x="150" y="0"/>
            <a:ext cx="6114900" cy="6858000"/>
          </a:xfrm>
          <a:prstGeom prst="rect">
            <a:avLst/>
          </a:prstGeom>
          <a:noFill/>
          <a:ln>
            <a:noFill/>
          </a:ln>
        </p:spPr>
      </p:sp>
      <p:sp>
        <p:nvSpPr>
          <p:cNvPr id="319" name="Google Shape;319;p22"/>
          <p:cNvSpPr txBox="1">
            <a:spLocks noGrp="1"/>
          </p:cNvSpPr>
          <p:nvPr>
            <p:ph type="body" idx="1"/>
          </p:nvPr>
        </p:nvSpPr>
        <p:spPr>
          <a:xfrm>
            <a:off x="5598834" y="2326705"/>
            <a:ext cx="3085800" cy="2212500"/>
          </a:xfrm>
          <a:prstGeom prst="rect">
            <a:avLst/>
          </a:prstGeom>
          <a:noFill/>
          <a:ln>
            <a:noFill/>
          </a:ln>
        </p:spPr>
        <p:txBody>
          <a:bodyPr spcFirstLastPara="1" wrap="square" lIns="91425" tIns="45700" rIns="91425" bIns="45700" anchor="t" anchorCtr="0">
            <a:noAutofit/>
          </a:bodyPr>
          <a:lstStyle>
            <a:lvl1pPr marL="457200" lvl="0" indent="-228600" algn="l">
              <a:lnSpc>
                <a:spcPct val="125000"/>
              </a:lnSpc>
              <a:spcBef>
                <a:spcPts val="1000"/>
              </a:spcBef>
              <a:spcAft>
                <a:spcPts val="0"/>
              </a:spcAft>
              <a:buClr>
                <a:schemeClr val="lt1"/>
              </a:buClr>
              <a:buSzPts val="1400"/>
              <a:buNone/>
              <a:defRPr sz="14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0" name="Google Shape;320;p22"/>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1" name="Google Shape;321;p22"/>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2" name="Google Shape;322;p22"/>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23" name="Google Shape;323;p22"/>
          <p:cNvSpPr txBox="1">
            <a:spLocks noGrp="1"/>
          </p:cNvSpPr>
          <p:nvPr>
            <p:ph type="title"/>
          </p:nvPr>
        </p:nvSpPr>
        <p:spPr>
          <a:xfrm>
            <a:off x="5589270" y="1728566"/>
            <a:ext cx="3095400" cy="724800"/>
          </a:xfrm>
          <a:prstGeom prst="rect">
            <a:avLst/>
          </a:prstGeom>
          <a:noFill/>
          <a:ln>
            <a:noFill/>
          </a:ln>
        </p:spPr>
        <p:txBody>
          <a:bodyPr spcFirstLastPara="1" wrap="square" lIns="91425" tIns="45700" rIns="91425" bIns="45700" anchor="t" anchorCtr="0">
            <a:noAutofit/>
          </a:bodyPr>
          <a:lstStyle>
            <a:lvl1pPr lvl="0" algn="l">
              <a:lnSpc>
                <a:spcPct val="80000"/>
              </a:lnSpc>
              <a:spcBef>
                <a:spcPts val="0"/>
              </a:spcBef>
              <a:spcAft>
                <a:spcPts val="0"/>
              </a:spcAft>
              <a:buSzPts val="2800"/>
              <a:buFont typeface="Arial"/>
              <a:buNone/>
              <a:defRPr sz="2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24"/>
        <p:cNvGrpSpPr/>
        <p:nvPr/>
      </p:nvGrpSpPr>
      <p:grpSpPr>
        <a:xfrm>
          <a:off x="0" y="0"/>
          <a:ext cx="0" cy="0"/>
          <a:chOff x="0" y="0"/>
          <a:chExt cx="0" cy="0"/>
        </a:xfrm>
      </p:grpSpPr>
      <p:sp>
        <p:nvSpPr>
          <p:cNvPr id="325" name="Google Shape;325;p23"/>
          <p:cNvSpPr/>
          <p:nvPr/>
        </p:nvSpPr>
        <p:spPr>
          <a:xfrm>
            <a:off x="0" y="0"/>
            <a:ext cx="4572000" cy="68580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6;p23"/>
          <p:cNvSpPr txBox="1">
            <a:spLocks noGrp="1"/>
          </p:cNvSpPr>
          <p:nvPr>
            <p:ph type="title"/>
          </p:nvPr>
        </p:nvSpPr>
        <p:spPr>
          <a:xfrm>
            <a:off x="640703" y="2243829"/>
            <a:ext cx="3290700" cy="1141500"/>
          </a:xfrm>
          <a:prstGeom prst="rect">
            <a:avLst/>
          </a:prstGeom>
          <a:solidFill>
            <a:srgbClr val="FFFFFF"/>
          </a:solidFill>
          <a:ln w="9525" cap="flat" cmpd="sng">
            <a:solidFill>
              <a:srgbClr val="404040"/>
            </a:solidFill>
            <a:prstDash val="solid"/>
            <a:round/>
            <a:headEnd type="none" w="sm" len="sm"/>
            <a:tailEnd type="none" w="sm" len="sm"/>
          </a:ln>
        </p:spPr>
        <p:txBody>
          <a:bodyPr spcFirstLastPara="1" wrap="square" lIns="182875" tIns="182875" rIns="182875" bIns="182875" anchor="ctr" anchorCtr="1">
            <a:normAutofit/>
          </a:bodyPr>
          <a:lstStyle>
            <a:lvl1pPr lvl="0" algn="ctr" rtl="0">
              <a:lnSpc>
                <a:spcPct val="90000"/>
              </a:lnSpc>
              <a:spcBef>
                <a:spcPts val="0"/>
              </a:spcBef>
              <a:spcAft>
                <a:spcPts val="0"/>
              </a:spcAft>
              <a:buClr>
                <a:srgbClr val="262626"/>
              </a:buClr>
              <a:buSzPts val="2100"/>
              <a:buFont typeface="Gill Sans"/>
              <a:buNone/>
              <a:defRPr sz="2100">
                <a:solidFill>
                  <a:srgbClr val="262626"/>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27" name="Google Shape;327;p23"/>
          <p:cNvSpPr txBox="1">
            <a:spLocks noGrp="1"/>
          </p:cNvSpPr>
          <p:nvPr>
            <p:ph type="body" idx="1"/>
          </p:nvPr>
        </p:nvSpPr>
        <p:spPr>
          <a:xfrm>
            <a:off x="5052060" y="804672"/>
            <a:ext cx="3612000" cy="5248800"/>
          </a:xfrm>
          <a:prstGeom prst="rect">
            <a:avLst/>
          </a:prstGeom>
          <a:noFill/>
          <a:ln>
            <a:noFill/>
          </a:ln>
        </p:spPr>
        <p:txBody>
          <a:bodyPr spcFirstLastPara="1" wrap="square" lIns="91425" tIns="45700" rIns="91425" bIns="45700" anchor="t" anchorCtr="0">
            <a:normAutofit/>
          </a:bodyPr>
          <a:lstStyle>
            <a:lvl1pPr marL="457200" lvl="0" indent="-349250" algn="l" rtl="0">
              <a:lnSpc>
                <a:spcPct val="100000"/>
              </a:lnSpc>
              <a:spcBef>
                <a:spcPts val="1000"/>
              </a:spcBef>
              <a:spcAft>
                <a:spcPts val="0"/>
              </a:spcAft>
              <a:buSzPts val="1900"/>
              <a:buChar char="•"/>
              <a:defRPr sz="1900">
                <a:solidFill>
                  <a:schemeClr val="dk1"/>
                </a:solidFill>
              </a:defRPr>
            </a:lvl1pPr>
            <a:lvl2pPr marL="914400" lvl="1" indent="-330200" algn="l" rtl="0">
              <a:lnSpc>
                <a:spcPct val="100000"/>
              </a:lnSpc>
              <a:spcBef>
                <a:spcPts val="1000"/>
              </a:spcBef>
              <a:spcAft>
                <a:spcPts val="0"/>
              </a:spcAft>
              <a:buSzPts val="1600"/>
              <a:buChar char="•"/>
              <a:defRPr sz="1600">
                <a:solidFill>
                  <a:schemeClr val="dk1"/>
                </a:solidFill>
              </a:defRPr>
            </a:lvl2pPr>
            <a:lvl3pPr marL="1371600" lvl="2" indent="-330200" algn="l" rtl="0">
              <a:lnSpc>
                <a:spcPct val="100000"/>
              </a:lnSpc>
              <a:spcBef>
                <a:spcPts val="1000"/>
              </a:spcBef>
              <a:spcAft>
                <a:spcPts val="0"/>
              </a:spcAft>
              <a:buSzPts val="1600"/>
              <a:buChar char="•"/>
              <a:defRPr sz="1600">
                <a:solidFill>
                  <a:schemeClr val="dk1"/>
                </a:solidFill>
              </a:defRPr>
            </a:lvl3pPr>
            <a:lvl4pPr marL="1828800" lvl="3" indent="-330200" algn="l" rtl="0">
              <a:lnSpc>
                <a:spcPct val="100000"/>
              </a:lnSpc>
              <a:spcBef>
                <a:spcPts val="1000"/>
              </a:spcBef>
              <a:spcAft>
                <a:spcPts val="0"/>
              </a:spcAft>
              <a:buSzPts val="1600"/>
              <a:buChar char="•"/>
              <a:defRPr sz="1600">
                <a:solidFill>
                  <a:schemeClr val="dk1"/>
                </a:solidFill>
              </a:defRPr>
            </a:lvl4pPr>
            <a:lvl5pPr marL="2286000" lvl="4" indent="-330200" algn="l" rtl="0">
              <a:lnSpc>
                <a:spcPct val="100000"/>
              </a:lnSpc>
              <a:spcBef>
                <a:spcPts val="1000"/>
              </a:spcBef>
              <a:spcAft>
                <a:spcPts val="0"/>
              </a:spcAft>
              <a:buSzPts val="1600"/>
              <a:buChar char="•"/>
              <a:defRPr sz="1600">
                <a:solidFill>
                  <a:schemeClr val="dk1"/>
                </a:solidFill>
              </a:defRPr>
            </a:lvl5pPr>
            <a:lvl6pPr marL="2743200" lvl="5" indent="-330200" algn="l" rtl="0">
              <a:lnSpc>
                <a:spcPct val="100000"/>
              </a:lnSpc>
              <a:spcBef>
                <a:spcPts val="1000"/>
              </a:spcBef>
              <a:spcAft>
                <a:spcPts val="0"/>
              </a:spcAft>
              <a:buSzPts val="1600"/>
              <a:buChar char="•"/>
              <a:defRPr sz="1600"/>
            </a:lvl6pPr>
            <a:lvl7pPr marL="3200400" lvl="6" indent="-330200" algn="l" rtl="0">
              <a:lnSpc>
                <a:spcPct val="100000"/>
              </a:lnSpc>
              <a:spcBef>
                <a:spcPts val="1000"/>
              </a:spcBef>
              <a:spcAft>
                <a:spcPts val="0"/>
              </a:spcAft>
              <a:buSzPts val="1600"/>
              <a:buChar char="•"/>
              <a:defRPr sz="1600"/>
            </a:lvl7pPr>
            <a:lvl8pPr marL="3657600" lvl="7" indent="-330200" algn="l" rtl="0">
              <a:lnSpc>
                <a:spcPct val="100000"/>
              </a:lnSpc>
              <a:spcBef>
                <a:spcPts val="1000"/>
              </a:spcBef>
              <a:spcAft>
                <a:spcPts val="0"/>
              </a:spcAft>
              <a:buSzPts val="1600"/>
              <a:buChar char="•"/>
              <a:defRPr sz="1600"/>
            </a:lvl8pPr>
            <a:lvl9pPr marL="4114800" lvl="8" indent="-330200" algn="l" rtl="0">
              <a:lnSpc>
                <a:spcPct val="100000"/>
              </a:lnSpc>
              <a:spcBef>
                <a:spcPts val="1000"/>
              </a:spcBef>
              <a:spcAft>
                <a:spcPts val="0"/>
              </a:spcAft>
              <a:buSzPts val="1600"/>
              <a:buChar char="•"/>
              <a:defRPr sz="1600"/>
            </a:lvl9pPr>
          </a:lstStyle>
          <a:p>
            <a:endParaRPr/>
          </a:p>
        </p:txBody>
      </p:sp>
      <p:sp>
        <p:nvSpPr>
          <p:cNvPr id="328" name="Google Shape;328;p23"/>
          <p:cNvSpPr txBox="1">
            <a:spLocks noGrp="1"/>
          </p:cNvSpPr>
          <p:nvPr>
            <p:ph type="body" idx="2"/>
          </p:nvPr>
        </p:nvSpPr>
        <p:spPr>
          <a:xfrm>
            <a:off x="862965" y="3549918"/>
            <a:ext cx="2846100" cy="2193900"/>
          </a:xfrm>
          <a:prstGeom prst="rect">
            <a:avLst/>
          </a:prstGeom>
          <a:noFill/>
          <a:ln>
            <a:noFill/>
          </a:ln>
        </p:spPr>
        <p:txBody>
          <a:bodyPr spcFirstLastPara="1" wrap="square" lIns="91425" tIns="45700" rIns="91425" bIns="45700" anchor="t" anchorCtr="1">
            <a:normAutofit/>
          </a:bodyPr>
          <a:lstStyle>
            <a:lvl1pPr marL="457200" lvl="0" indent="-228600" algn="ctr" rtl="0">
              <a:lnSpc>
                <a:spcPct val="100000"/>
              </a:lnSpc>
              <a:spcBef>
                <a:spcPts val="1000"/>
              </a:spcBef>
              <a:spcAft>
                <a:spcPts val="0"/>
              </a:spcAft>
              <a:buSzPts val="1500"/>
              <a:buNone/>
              <a:defRPr sz="1500">
                <a:solidFill>
                  <a:srgbClr val="FFFFFF"/>
                </a:solidFill>
              </a:defRPr>
            </a:lvl1pPr>
            <a:lvl2pPr marL="914400" lvl="1" indent="-228600" algn="l" rtl="0">
              <a:lnSpc>
                <a:spcPct val="100000"/>
              </a:lnSpc>
              <a:spcBef>
                <a:spcPts val="1000"/>
              </a:spcBef>
              <a:spcAft>
                <a:spcPts val="0"/>
              </a:spcAft>
              <a:buSzPts val="1400"/>
              <a:buNone/>
              <a:defRPr sz="1400"/>
            </a:lvl2pPr>
            <a:lvl3pPr marL="1371600" lvl="2" indent="-228600" algn="l" rtl="0">
              <a:lnSpc>
                <a:spcPct val="100000"/>
              </a:lnSpc>
              <a:spcBef>
                <a:spcPts val="1000"/>
              </a:spcBef>
              <a:spcAft>
                <a:spcPts val="0"/>
              </a:spcAft>
              <a:buSzPts val="1200"/>
              <a:buNone/>
              <a:defRPr sz="1200"/>
            </a:lvl3pPr>
            <a:lvl4pPr marL="1828800" lvl="3" indent="-228600" algn="l" rtl="0">
              <a:lnSpc>
                <a:spcPct val="100000"/>
              </a:lnSpc>
              <a:spcBef>
                <a:spcPts val="1000"/>
              </a:spcBef>
              <a:spcAft>
                <a:spcPts val="0"/>
              </a:spcAft>
              <a:buSzPts val="1000"/>
              <a:buNone/>
              <a:defRPr sz="1000"/>
            </a:lvl4pPr>
            <a:lvl5pPr marL="2286000" lvl="4" indent="-228600" algn="l" rtl="0">
              <a:lnSpc>
                <a:spcPct val="100000"/>
              </a:lnSpc>
              <a:spcBef>
                <a:spcPts val="1000"/>
              </a:spcBef>
              <a:spcAft>
                <a:spcPts val="0"/>
              </a:spcAft>
              <a:buSzPts val="1000"/>
              <a:buNone/>
              <a:defRPr sz="1000"/>
            </a:lvl5pPr>
            <a:lvl6pPr marL="2743200" lvl="5" indent="-228600" algn="l" rtl="0">
              <a:lnSpc>
                <a:spcPct val="100000"/>
              </a:lnSpc>
              <a:spcBef>
                <a:spcPts val="1000"/>
              </a:spcBef>
              <a:spcAft>
                <a:spcPts val="0"/>
              </a:spcAft>
              <a:buSzPts val="1000"/>
              <a:buNone/>
              <a:defRPr sz="1000"/>
            </a:lvl6pPr>
            <a:lvl7pPr marL="3200400" lvl="6" indent="-228600" algn="l" rtl="0">
              <a:lnSpc>
                <a:spcPct val="100000"/>
              </a:lnSpc>
              <a:spcBef>
                <a:spcPts val="1000"/>
              </a:spcBef>
              <a:spcAft>
                <a:spcPts val="0"/>
              </a:spcAft>
              <a:buSzPts val="1000"/>
              <a:buNone/>
              <a:defRPr sz="1000"/>
            </a:lvl7pPr>
            <a:lvl8pPr marL="3657600" lvl="7" indent="-228600" algn="l" rtl="0">
              <a:lnSpc>
                <a:spcPct val="100000"/>
              </a:lnSpc>
              <a:spcBef>
                <a:spcPts val="1000"/>
              </a:spcBef>
              <a:spcAft>
                <a:spcPts val="0"/>
              </a:spcAft>
              <a:buSzPts val="1000"/>
              <a:buNone/>
              <a:defRPr sz="1000"/>
            </a:lvl8pPr>
            <a:lvl9pPr marL="4114800" lvl="8" indent="-228600" algn="l" rtl="0">
              <a:lnSpc>
                <a:spcPct val="100000"/>
              </a:lnSpc>
              <a:spcBef>
                <a:spcPts val="1000"/>
              </a:spcBef>
              <a:spcAft>
                <a:spcPts val="0"/>
              </a:spcAft>
              <a:buSzPts val="1000"/>
              <a:buNone/>
              <a:defRPr sz="1000"/>
            </a:lvl9pPr>
          </a:lstStyle>
          <a:p>
            <a:endParaRPr/>
          </a:p>
        </p:txBody>
      </p:sp>
      <p:sp>
        <p:nvSpPr>
          <p:cNvPr id="329" name="Google Shape;329;p23"/>
          <p:cNvSpPr txBox="1">
            <a:spLocks noGrp="1"/>
          </p:cNvSpPr>
          <p:nvPr>
            <p:ph type="dt" idx="10"/>
          </p:nvPr>
        </p:nvSpPr>
        <p:spPr>
          <a:xfrm>
            <a:off x="5978943" y="6238816"/>
            <a:ext cx="2065200" cy="324000"/>
          </a:xfrm>
          <a:prstGeom prst="rect">
            <a:avLst/>
          </a:prstGeom>
          <a:noFill/>
          <a:ln>
            <a:noFill/>
          </a:ln>
        </p:spPr>
        <p:txBody>
          <a:bodyPr spcFirstLastPara="1" wrap="square" lIns="91425" tIns="45700" rIns="91425" bIns="45700" anchor="ctr" anchorCtr="0">
            <a:noAutofit/>
          </a:bodyPr>
          <a:lstStyle>
            <a:lvl1pPr lvl="0" algn="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30" name="Google Shape;330;p23"/>
          <p:cNvSpPr txBox="1">
            <a:spLocks noGrp="1"/>
          </p:cNvSpPr>
          <p:nvPr>
            <p:ph type="ftr" idx="11"/>
          </p:nvPr>
        </p:nvSpPr>
        <p:spPr>
          <a:xfrm>
            <a:off x="640703" y="6236208"/>
            <a:ext cx="3806400" cy="320100"/>
          </a:xfrm>
          <a:prstGeom prst="rect">
            <a:avLst/>
          </a:prstGeom>
          <a:noFill/>
          <a:ln>
            <a:noFill/>
          </a:ln>
        </p:spPr>
        <p:txBody>
          <a:bodyPr spcFirstLastPara="1" wrap="square" lIns="91425" tIns="45700" rIns="91425" bIns="45700" anchor="ctr" anchorCtr="0">
            <a:normAutofit/>
          </a:bodyPr>
          <a:lstStyle>
            <a:lvl1pPr lvl="0" algn="l" rtl="0">
              <a:lnSpc>
                <a:spcPct val="100000"/>
              </a:lnSpc>
              <a:spcBef>
                <a:spcPts val="0"/>
              </a:spcBef>
              <a:spcAft>
                <a:spcPts val="0"/>
              </a:spcAft>
              <a:buSzPts val="1400"/>
              <a:buNone/>
              <a:defRPr>
                <a:solidFill>
                  <a:srgbClr val="FFFFFF"/>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31" name="Google Shape;331;p23"/>
          <p:cNvSpPr>
            <a:spLocks noGrp="1"/>
          </p:cNvSpPr>
          <p:nvPr>
            <p:ph type="sldNum" idx="12"/>
          </p:nvPr>
        </p:nvSpPr>
        <p:spPr>
          <a:xfrm>
            <a:off x="8240112" y="6217920"/>
            <a:ext cx="365700" cy="365700"/>
          </a:xfrm>
          <a:prstGeom prst="ellipse">
            <a:avLst/>
          </a:prstGeom>
          <a:solidFill>
            <a:srgbClr val="1D1D1D">
              <a:alpha val="69410"/>
            </a:srgbClr>
          </a:solidFill>
          <a:ln>
            <a:noFill/>
          </a:ln>
        </p:spPr>
        <p:txBody>
          <a:bodyPr spcFirstLastPara="1" wrap="square" lIns="18275" tIns="45700" rIns="18275" bIns="45700" anchor="ctr" anchorCtr="0">
            <a:noAutofit/>
          </a:bodyPr>
          <a:lstStyle>
            <a:lvl1pPr marL="0" marR="0" lvl="0"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1pPr>
            <a:lvl2pPr marL="0" marR="0" lvl="1"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2pPr>
            <a:lvl3pPr marL="0" marR="0" lvl="2"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3pPr>
            <a:lvl4pPr marL="0" marR="0" lvl="3"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4pPr>
            <a:lvl5pPr marL="0" marR="0" lvl="4"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5pPr>
            <a:lvl6pPr marL="0" marR="0" lvl="5"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6pPr>
            <a:lvl7pPr marL="0" marR="0" lvl="6"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7pPr>
            <a:lvl8pPr marL="0" marR="0" lvl="7"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8pPr>
            <a:lvl9pPr marL="0" marR="0" lvl="8"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32"/>
        <p:cNvGrpSpPr/>
        <p:nvPr/>
      </p:nvGrpSpPr>
      <p:grpSpPr>
        <a:xfrm>
          <a:off x="0" y="0"/>
          <a:ext cx="0" cy="0"/>
          <a:chOff x="0" y="0"/>
          <a:chExt cx="0" cy="0"/>
        </a:xfrm>
      </p:grpSpPr>
      <p:sp>
        <p:nvSpPr>
          <p:cNvPr id="333" name="Google Shape;333;p24"/>
          <p:cNvSpPr txBox="1">
            <a:spLocks noGrp="1"/>
          </p:cNvSpPr>
          <p:nvPr>
            <p:ph type="body" idx="1"/>
          </p:nvPr>
        </p:nvSpPr>
        <p:spPr>
          <a:xfrm>
            <a:off x="1102239" y="2313434"/>
            <a:ext cx="3288000" cy="704100"/>
          </a:xfrm>
          <a:prstGeom prst="rect">
            <a:avLst/>
          </a:prstGeom>
          <a:noFill/>
          <a:ln>
            <a:noFill/>
          </a:ln>
        </p:spPr>
        <p:txBody>
          <a:bodyPr spcFirstLastPara="1" wrap="square" lIns="91425" tIns="45700" rIns="91425" bIns="45700" anchor="b" anchorCtr="1">
            <a:normAutofit/>
          </a:bodyPr>
          <a:lstStyle>
            <a:lvl1pPr marL="457200" lvl="0" indent="-228600" algn="ctr" rtl="0">
              <a:lnSpc>
                <a:spcPct val="100000"/>
              </a:lnSpc>
              <a:spcBef>
                <a:spcPts val="1000"/>
              </a:spcBef>
              <a:spcAft>
                <a:spcPts val="0"/>
              </a:spcAft>
              <a:buSzPts val="1900"/>
              <a:buNone/>
              <a:defRPr sz="1900" b="0" cap="none">
                <a:solidFill>
                  <a:srgbClr val="6B8890"/>
                </a:solidFill>
              </a:defRPr>
            </a:lvl1pPr>
            <a:lvl2pPr marL="914400" lvl="1" indent="-228600" algn="l" rtl="0">
              <a:lnSpc>
                <a:spcPct val="100000"/>
              </a:lnSpc>
              <a:spcBef>
                <a:spcPts val="1000"/>
              </a:spcBef>
              <a:spcAft>
                <a:spcPts val="0"/>
              </a:spcAft>
              <a:buSzPts val="1900"/>
              <a:buNone/>
              <a:defRPr sz="1900" b="1"/>
            </a:lvl2pPr>
            <a:lvl3pPr marL="1371600" lvl="2" indent="-228600" algn="l" rtl="0">
              <a:lnSpc>
                <a:spcPct val="100000"/>
              </a:lnSpc>
              <a:spcBef>
                <a:spcPts val="1000"/>
              </a:spcBef>
              <a:spcAft>
                <a:spcPts val="0"/>
              </a:spcAft>
              <a:buSzPts val="1800"/>
              <a:buNone/>
              <a:defRPr sz="1800" b="1"/>
            </a:lvl3pPr>
            <a:lvl4pPr marL="1828800" lvl="3" indent="-228600" algn="l" rtl="0">
              <a:lnSpc>
                <a:spcPct val="100000"/>
              </a:lnSpc>
              <a:spcBef>
                <a:spcPts val="1000"/>
              </a:spcBef>
              <a:spcAft>
                <a:spcPts val="0"/>
              </a:spcAft>
              <a:buSzPts val="1600"/>
              <a:buNone/>
              <a:defRPr sz="1600" b="1"/>
            </a:lvl4pPr>
            <a:lvl5pPr marL="2286000" lvl="4" indent="-228600" algn="l" rtl="0">
              <a:lnSpc>
                <a:spcPct val="100000"/>
              </a:lnSpc>
              <a:spcBef>
                <a:spcPts val="1000"/>
              </a:spcBef>
              <a:spcAft>
                <a:spcPts val="0"/>
              </a:spcAft>
              <a:buSzPts val="1600"/>
              <a:buNone/>
              <a:defRPr sz="1600" b="1"/>
            </a:lvl5pPr>
            <a:lvl6pPr marL="2743200" lvl="5" indent="-228600" algn="l" rtl="0">
              <a:lnSpc>
                <a:spcPct val="100000"/>
              </a:lnSpc>
              <a:spcBef>
                <a:spcPts val="1000"/>
              </a:spcBef>
              <a:spcAft>
                <a:spcPts val="0"/>
              </a:spcAft>
              <a:buSzPts val="1600"/>
              <a:buNone/>
              <a:defRPr sz="1600" b="1"/>
            </a:lvl6pPr>
            <a:lvl7pPr marL="3200400" lvl="6" indent="-228600" algn="l" rtl="0">
              <a:lnSpc>
                <a:spcPct val="100000"/>
              </a:lnSpc>
              <a:spcBef>
                <a:spcPts val="1000"/>
              </a:spcBef>
              <a:spcAft>
                <a:spcPts val="0"/>
              </a:spcAft>
              <a:buSzPts val="1600"/>
              <a:buNone/>
              <a:defRPr sz="1600" b="1"/>
            </a:lvl7pPr>
            <a:lvl8pPr marL="3657600" lvl="7" indent="-228600" algn="l" rtl="0">
              <a:lnSpc>
                <a:spcPct val="100000"/>
              </a:lnSpc>
              <a:spcBef>
                <a:spcPts val="1000"/>
              </a:spcBef>
              <a:spcAft>
                <a:spcPts val="0"/>
              </a:spcAft>
              <a:buSzPts val="1600"/>
              <a:buNone/>
              <a:defRPr sz="1600" b="1"/>
            </a:lvl8pPr>
            <a:lvl9pPr marL="4114800" lvl="8" indent="-228600" algn="l" rtl="0">
              <a:lnSpc>
                <a:spcPct val="100000"/>
              </a:lnSpc>
              <a:spcBef>
                <a:spcPts val="1000"/>
              </a:spcBef>
              <a:spcAft>
                <a:spcPts val="0"/>
              </a:spcAft>
              <a:buSzPts val="1600"/>
              <a:buNone/>
              <a:defRPr sz="1600" b="1"/>
            </a:lvl9pPr>
          </a:lstStyle>
          <a:p>
            <a:endParaRPr/>
          </a:p>
        </p:txBody>
      </p:sp>
      <p:sp>
        <p:nvSpPr>
          <p:cNvPr id="334" name="Google Shape;334;p24"/>
          <p:cNvSpPr txBox="1">
            <a:spLocks noGrp="1"/>
          </p:cNvSpPr>
          <p:nvPr>
            <p:ph type="body" idx="2"/>
          </p:nvPr>
        </p:nvSpPr>
        <p:spPr>
          <a:xfrm>
            <a:off x="1102239" y="3143250"/>
            <a:ext cx="3288000" cy="2596800"/>
          </a:xfrm>
          <a:prstGeom prst="rect">
            <a:avLst/>
          </a:prstGeom>
          <a:noFill/>
          <a:ln>
            <a:noFill/>
          </a:ln>
        </p:spPr>
        <p:txBody>
          <a:bodyPr spcFirstLastPara="1" wrap="square" lIns="91425" tIns="45700" rIns="91425" bIns="45700" anchor="t" anchorCtr="0">
            <a:normAutofit/>
          </a:bodyPr>
          <a:lstStyle>
            <a:lvl1pPr marL="457200" lvl="0" indent="-342900" algn="l" rtl="0">
              <a:lnSpc>
                <a:spcPct val="100000"/>
              </a:lnSpc>
              <a:spcBef>
                <a:spcPts val="1000"/>
              </a:spcBef>
              <a:spcAft>
                <a:spcPts val="0"/>
              </a:spcAft>
              <a:buSzPts val="1800"/>
              <a:buChar char="•"/>
              <a:defRPr/>
            </a:lvl1pPr>
            <a:lvl2pPr marL="914400" lvl="1" indent="-342900" algn="l" rtl="0">
              <a:lnSpc>
                <a:spcPct val="100000"/>
              </a:lnSpc>
              <a:spcBef>
                <a:spcPts val="1000"/>
              </a:spcBef>
              <a:spcAft>
                <a:spcPts val="0"/>
              </a:spcAft>
              <a:buSzPts val="1800"/>
              <a:buChar char="•"/>
              <a:defRPr/>
            </a:lvl2pPr>
            <a:lvl3pPr marL="1371600" lvl="2" indent="-342900" algn="l" rtl="0">
              <a:lnSpc>
                <a:spcPct val="100000"/>
              </a:lnSpc>
              <a:spcBef>
                <a:spcPts val="1000"/>
              </a:spcBef>
              <a:spcAft>
                <a:spcPts val="0"/>
              </a:spcAft>
              <a:buSzPts val="1800"/>
              <a:buChar char="•"/>
              <a:defRPr/>
            </a:lvl3pPr>
            <a:lvl4pPr marL="1828800" lvl="3" indent="-342900" algn="l" rtl="0">
              <a:lnSpc>
                <a:spcPct val="100000"/>
              </a:lnSpc>
              <a:spcBef>
                <a:spcPts val="1000"/>
              </a:spcBef>
              <a:spcAft>
                <a:spcPts val="0"/>
              </a:spcAft>
              <a:buSzPts val="1800"/>
              <a:buChar char="•"/>
              <a:defRPr/>
            </a:lvl4pPr>
            <a:lvl5pPr marL="2286000" lvl="4" indent="-342900" algn="l" rtl="0">
              <a:lnSpc>
                <a:spcPct val="100000"/>
              </a:lnSpc>
              <a:spcBef>
                <a:spcPts val="1000"/>
              </a:spcBef>
              <a:spcAft>
                <a:spcPts val="0"/>
              </a:spcAft>
              <a:buSzPts val="1800"/>
              <a:buChar char="•"/>
              <a:defRPr/>
            </a:lvl5pPr>
            <a:lvl6pPr marL="2743200" lvl="5" indent="-342900" algn="l" rtl="0">
              <a:lnSpc>
                <a:spcPct val="100000"/>
              </a:lnSpc>
              <a:spcBef>
                <a:spcPts val="1000"/>
              </a:spcBef>
              <a:spcAft>
                <a:spcPts val="0"/>
              </a:spcAft>
              <a:buSzPts val="1800"/>
              <a:buChar char="•"/>
              <a:defRPr/>
            </a:lvl6pPr>
            <a:lvl7pPr marL="3200400" lvl="6" indent="-342900" algn="l" rtl="0">
              <a:lnSpc>
                <a:spcPct val="100000"/>
              </a:lnSpc>
              <a:spcBef>
                <a:spcPts val="1000"/>
              </a:spcBef>
              <a:spcAft>
                <a:spcPts val="0"/>
              </a:spcAft>
              <a:buSzPts val="1800"/>
              <a:buChar char="•"/>
              <a:defRPr/>
            </a:lvl7pPr>
            <a:lvl8pPr marL="3657600" lvl="7" indent="-342900" algn="l" rtl="0">
              <a:lnSpc>
                <a:spcPct val="100000"/>
              </a:lnSpc>
              <a:spcBef>
                <a:spcPts val="1000"/>
              </a:spcBef>
              <a:spcAft>
                <a:spcPts val="0"/>
              </a:spcAft>
              <a:buSzPts val="1800"/>
              <a:buChar char="•"/>
              <a:defRPr/>
            </a:lvl8pPr>
            <a:lvl9pPr marL="4114800" lvl="8" indent="-342900" algn="l" rtl="0">
              <a:lnSpc>
                <a:spcPct val="100000"/>
              </a:lnSpc>
              <a:spcBef>
                <a:spcPts val="1000"/>
              </a:spcBef>
              <a:spcAft>
                <a:spcPts val="0"/>
              </a:spcAft>
              <a:buSzPts val="1800"/>
              <a:buChar char="•"/>
              <a:defRPr/>
            </a:lvl9pPr>
          </a:lstStyle>
          <a:p>
            <a:endParaRPr/>
          </a:p>
        </p:txBody>
      </p:sp>
      <p:sp>
        <p:nvSpPr>
          <p:cNvPr id="335" name="Google Shape;335;p24"/>
          <p:cNvSpPr txBox="1">
            <a:spLocks noGrp="1"/>
          </p:cNvSpPr>
          <p:nvPr>
            <p:ph type="body" idx="3"/>
          </p:nvPr>
        </p:nvSpPr>
        <p:spPr>
          <a:xfrm>
            <a:off x="4753737" y="3143250"/>
            <a:ext cx="3290400" cy="2596800"/>
          </a:xfrm>
          <a:prstGeom prst="rect">
            <a:avLst/>
          </a:prstGeom>
          <a:noFill/>
          <a:ln>
            <a:noFill/>
          </a:ln>
        </p:spPr>
        <p:txBody>
          <a:bodyPr spcFirstLastPara="1" wrap="square" lIns="91425" tIns="45700" rIns="91425" bIns="45700" anchor="t" anchorCtr="0">
            <a:normAutofit/>
          </a:bodyPr>
          <a:lstStyle>
            <a:lvl1pPr marL="457200" lvl="0" indent="-342900" algn="l" rtl="0">
              <a:lnSpc>
                <a:spcPct val="100000"/>
              </a:lnSpc>
              <a:spcBef>
                <a:spcPts val="1000"/>
              </a:spcBef>
              <a:spcAft>
                <a:spcPts val="0"/>
              </a:spcAft>
              <a:buSzPts val="1800"/>
              <a:buChar char="•"/>
              <a:defRPr/>
            </a:lvl1pPr>
            <a:lvl2pPr marL="914400" lvl="1" indent="-342900" algn="l" rtl="0">
              <a:lnSpc>
                <a:spcPct val="100000"/>
              </a:lnSpc>
              <a:spcBef>
                <a:spcPts val="1000"/>
              </a:spcBef>
              <a:spcAft>
                <a:spcPts val="0"/>
              </a:spcAft>
              <a:buSzPts val="1800"/>
              <a:buChar char="•"/>
              <a:defRPr/>
            </a:lvl2pPr>
            <a:lvl3pPr marL="1371600" lvl="2" indent="-342900" algn="l" rtl="0">
              <a:lnSpc>
                <a:spcPct val="100000"/>
              </a:lnSpc>
              <a:spcBef>
                <a:spcPts val="1000"/>
              </a:spcBef>
              <a:spcAft>
                <a:spcPts val="0"/>
              </a:spcAft>
              <a:buSzPts val="1800"/>
              <a:buChar char="•"/>
              <a:defRPr/>
            </a:lvl3pPr>
            <a:lvl4pPr marL="1828800" lvl="3" indent="-342900" algn="l" rtl="0">
              <a:lnSpc>
                <a:spcPct val="100000"/>
              </a:lnSpc>
              <a:spcBef>
                <a:spcPts val="1000"/>
              </a:spcBef>
              <a:spcAft>
                <a:spcPts val="0"/>
              </a:spcAft>
              <a:buSzPts val="1800"/>
              <a:buChar char="•"/>
              <a:defRPr/>
            </a:lvl4pPr>
            <a:lvl5pPr marL="2286000" lvl="4" indent="-330200" algn="l" rtl="0">
              <a:lnSpc>
                <a:spcPct val="100000"/>
              </a:lnSpc>
              <a:spcBef>
                <a:spcPts val="1000"/>
              </a:spcBef>
              <a:spcAft>
                <a:spcPts val="0"/>
              </a:spcAft>
              <a:buSzPts val="1600"/>
              <a:buChar char="•"/>
              <a:defRPr/>
            </a:lvl5pPr>
            <a:lvl6pPr marL="2743200" lvl="5" indent="-342900" algn="l" rtl="0">
              <a:lnSpc>
                <a:spcPct val="100000"/>
              </a:lnSpc>
              <a:spcBef>
                <a:spcPts val="1000"/>
              </a:spcBef>
              <a:spcAft>
                <a:spcPts val="0"/>
              </a:spcAft>
              <a:buSzPts val="1800"/>
              <a:buChar char="•"/>
              <a:defRPr/>
            </a:lvl6pPr>
            <a:lvl7pPr marL="3200400" lvl="6" indent="-342900" algn="l" rtl="0">
              <a:lnSpc>
                <a:spcPct val="100000"/>
              </a:lnSpc>
              <a:spcBef>
                <a:spcPts val="1000"/>
              </a:spcBef>
              <a:spcAft>
                <a:spcPts val="0"/>
              </a:spcAft>
              <a:buSzPts val="1800"/>
              <a:buChar char="•"/>
              <a:defRPr/>
            </a:lvl7pPr>
            <a:lvl8pPr marL="3657600" lvl="7" indent="-342900" algn="l" rtl="0">
              <a:lnSpc>
                <a:spcPct val="100000"/>
              </a:lnSpc>
              <a:spcBef>
                <a:spcPts val="1000"/>
              </a:spcBef>
              <a:spcAft>
                <a:spcPts val="0"/>
              </a:spcAft>
              <a:buSzPts val="1800"/>
              <a:buChar char="•"/>
              <a:defRPr/>
            </a:lvl8pPr>
            <a:lvl9pPr marL="4114800" lvl="8" indent="-342900" algn="l" rtl="0">
              <a:lnSpc>
                <a:spcPct val="100000"/>
              </a:lnSpc>
              <a:spcBef>
                <a:spcPts val="1000"/>
              </a:spcBef>
              <a:spcAft>
                <a:spcPts val="0"/>
              </a:spcAft>
              <a:buSzPts val="1800"/>
              <a:buChar char="•"/>
              <a:defRPr/>
            </a:lvl9pPr>
          </a:lstStyle>
          <a:p>
            <a:endParaRPr/>
          </a:p>
        </p:txBody>
      </p:sp>
      <p:sp>
        <p:nvSpPr>
          <p:cNvPr id="336" name="Google Shape;336;p24"/>
          <p:cNvSpPr txBox="1">
            <a:spLocks noGrp="1"/>
          </p:cNvSpPr>
          <p:nvPr>
            <p:ph type="body" idx="4"/>
          </p:nvPr>
        </p:nvSpPr>
        <p:spPr>
          <a:xfrm>
            <a:off x="4753737" y="2313434"/>
            <a:ext cx="3290400" cy="704100"/>
          </a:xfrm>
          <a:prstGeom prst="rect">
            <a:avLst/>
          </a:prstGeom>
          <a:noFill/>
          <a:ln>
            <a:noFill/>
          </a:ln>
        </p:spPr>
        <p:txBody>
          <a:bodyPr spcFirstLastPara="1" wrap="square" lIns="91425" tIns="45700" rIns="91425" bIns="45700" anchor="b" anchorCtr="1">
            <a:normAutofit/>
          </a:bodyPr>
          <a:lstStyle>
            <a:lvl1pPr marL="457200" lvl="0" indent="-228600" algn="ctr" rtl="0">
              <a:lnSpc>
                <a:spcPct val="100000"/>
              </a:lnSpc>
              <a:spcBef>
                <a:spcPts val="1000"/>
              </a:spcBef>
              <a:spcAft>
                <a:spcPts val="0"/>
              </a:spcAft>
              <a:buSzPts val="1900"/>
              <a:buNone/>
              <a:defRPr sz="1900" b="0" cap="none">
                <a:solidFill>
                  <a:srgbClr val="6B8890"/>
                </a:solidFill>
              </a:defRPr>
            </a:lvl1pPr>
            <a:lvl2pPr marL="914400" lvl="1" indent="-228600" algn="l" rtl="0">
              <a:lnSpc>
                <a:spcPct val="100000"/>
              </a:lnSpc>
              <a:spcBef>
                <a:spcPts val="1000"/>
              </a:spcBef>
              <a:spcAft>
                <a:spcPts val="0"/>
              </a:spcAft>
              <a:buSzPts val="1900"/>
              <a:buNone/>
              <a:defRPr sz="1900" b="1"/>
            </a:lvl2pPr>
            <a:lvl3pPr marL="1371600" lvl="2" indent="-228600" algn="l" rtl="0">
              <a:lnSpc>
                <a:spcPct val="100000"/>
              </a:lnSpc>
              <a:spcBef>
                <a:spcPts val="1000"/>
              </a:spcBef>
              <a:spcAft>
                <a:spcPts val="0"/>
              </a:spcAft>
              <a:buSzPts val="1800"/>
              <a:buNone/>
              <a:defRPr sz="1800" b="1"/>
            </a:lvl3pPr>
            <a:lvl4pPr marL="1828800" lvl="3" indent="-228600" algn="l" rtl="0">
              <a:lnSpc>
                <a:spcPct val="100000"/>
              </a:lnSpc>
              <a:spcBef>
                <a:spcPts val="1000"/>
              </a:spcBef>
              <a:spcAft>
                <a:spcPts val="0"/>
              </a:spcAft>
              <a:buSzPts val="1600"/>
              <a:buNone/>
              <a:defRPr sz="1600" b="1"/>
            </a:lvl4pPr>
            <a:lvl5pPr marL="2286000" lvl="4" indent="-228600" algn="l" rtl="0">
              <a:lnSpc>
                <a:spcPct val="100000"/>
              </a:lnSpc>
              <a:spcBef>
                <a:spcPts val="1000"/>
              </a:spcBef>
              <a:spcAft>
                <a:spcPts val="0"/>
              </a:spcAft>
              <a:buSzPts val="1600"/>
              <a:buNone/>
              <a:defRPr sz="1600" b="1"/>
            </a:lvl5pPr>
            <a:lvl6pPr marL="2743200" lvl="5" indent="-228600" algn="l" rtl="0">
              <a:lnSpc>
                <a:spcPct val="100000"/>
              </a:lnSpc>
              <a:spcBef>
                <a:spcPts val="1000"/>
              </a:spcBef>
              <a:spcAft>
                <a:spcPts val="0"/>
              </a:spcAft>
              <a:buSzPts val="1600"/>
              <a:buNone/>
              <a:defRPr sz="1600" b="1"/>
            </a:lvl6pPr>
            <a:lvl7pPr marL="3200400" lvl="6" indent="-228600" algn="l" rtl="0">
              <a:lnSpc>
                <a:spcPct val="100000"/>
              </a:lnSpc>
              <a:spcBef>
                <a:spcPts val="1000"/>
              </a:spcBef>
              <a:spcAft>
                <a:spcPts val="0"/>
              </a:spcAft>
              <a:buSzPts val="1600"/>
              <a:buNone/>
              <a:defRPr sz="1600" b="1"/>
            </a:lvl7pPr>
            <a:lvl8pPr marL="3657600" lvl="7" indent="-228600" algn="l" rtl="0">
              <a:lnSpc>
                <a:spcPct val="100000"/>
              </a:lnSpc>
              <a:spcBef>
                <a:spcPts val="1000"/>
              </a:spcBef>
              <a:spcAft>
                <a:spcPts val="0"/>
              </a:spcAft>
              <a:buSzPts val="1600"/>
              <a:buNone/>
              <a:defRPr sz="1600" b="1"/>
            </a:lvl8pPr>
            <a:lvl9pPr marL="4114800" lvl="8" indent="-228600" algn="l" rtl="0">
              <a:lnSpc>
                <a:spcPct val="100000"/>
              </a:lnSpc>
              <a:spcBef>
                <a:spcPts val="1000"/>
              </a:spcBef>
              <a:spcAft>
                <a:spcPts val="0"/>
              </a:spcAft>
              <a:buSzPts val="1600"/>
              <a:buNone/>
              <a:defRPr sz="1600" b="1"/>
            </a:lvl9pPr>
          </a:lstStyle>
          <a:p>
            <a:endParaRPr/>
          </a:p>
        </p:txBody>
      </p:sp>
      <p:sp>
        <p:nvSpPr>
          <p:cNvPr id="337" name="Google Shape;337;p24"/>
          <p:cNvSpPr txBox="1">
            <a:spLocks noGrp="1"/>
          </p:cNvSpPr>
          <p:nvPr>
            <p:ph type="dt" idx="10"/>
          </p:nvPr>
        </p:nvSpPr>
        <p:spPr>
          <a:xfrm>
            <a:off x="5978943" y="6238816"/>
            <a:ext cx="2065200" cy="324000"/>
          </a:xfrm>
          <a:prstGeom prst="rect">
            <a:avLst/>
          </a:prstGeom>
          <a:noFill/>
          <a:ln>
            <a:noFill/>
          </a:ln>
        </p:spPr>
        <p:txBody>
          <a:bodyPr spcFirstLastPara="1" wrap="square" lIns="91425" tIns="45700" rIns="91425" bIns="45700" anchor="ctr" anchorCtr="0">
            <a:noAutofit/>
          </a:bodyPr>
          <a:lstStyle>
            <a:lvl1pPr lvl="0" algn="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38" name="Google Shape;338;p24"/>
          <p:cNvSpPr txBox="1">
            <a:spLocks noGrp="1"/>
          </p:cNvSpPr>
          <p:nvPr>
            <p:ph type="ftr" idx="11"/>
          </p:nvPr>
        </p:nvSpPr>
        <p:spPr>
          <a:xfrm>
            <a:off x="1102239" y="6236208"/>
            <a:ext cx="4556700" cy="320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39" name="Google Shape;339;p24"/>
          <p:cNvSpPr>
            <a:spLocks noGrp="1"/>
          </p:cNvSpPr>
          <p:nvPr>
            <p:ph type="sldNum" idx="12"/>
          </p:nvPr>
        </p:nvSpPr>
        <p:spPr>
          <a:xfrm>
            <a:off x="8240112" y="6217920"/>
            <a:ext cx="365700" cy="365700"/>
          </a:xfrm>
          <a:prstGeom prst="ellipse">
            <a:avLst/>
          </a:prstGeom>
          <a:solidFill>
            <a:srgbClr val="1D1D1D">
              <a:alpha val="69410"/>
            </a:srgbClr>
          </a:solidFill>
          <a:ln>
            <a:noFill/>
          </a:ln>
        </p:spPr>
        <p:txBody>
          <a:bodyPr spcFirstLastPara="1" wrap="square" lIns="18275" tIns="45700" rIns="18275" bIns="45700" anchor="ctr" anchorCtr="0">
            <a:noAutofit/>
          </a:bodyPr>
          <a:lstStyle>
            <a:lvl1pPr marL="0" marR="0" lvl="0"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1pPr>
            <a:lvl2pPr marL="0" marR="0" lvl="1"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2pPr>
            <a:lvl3pPr marL="0" marR="0" lvl="2"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3pPr>
            <a:lvl4pPr marL="0" marR="0" lvl="3"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4pPr>
            <a:lvl5pPr marL="0" marR="0" lvl="4"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5pPr>
            <a:lvl6pPr marL="0" marR="0" lvl="5"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6pPr>
            <a:lvl7pPr marL="0" marR="0" lvl="6"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7pPr>
            <a:lvl8pPr marL="0" marR="0" lvl="7"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8pPr>
            <a:lvl9pPr marL="0" marR="0" lvl="8"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US"/>
              <a:t>‹#›</a:t>
            </a:fld>
            <a:endParaRPr/>
          </a:p>
        </p:txBody>
      </p:sp>
      <p:sp>
        <p:nvSpPr>
          <p:cNvPr id="340" name="Google Shape;340;p24"/>
          <p:cNvSpPr txBox="1">
            <a:spLocks noGrp="1"/>
          </p:cNvSpPr>
          <p:nvPr>
            <p:ph type="title"/>
          </p:nvPr>
        </p:nvSpPr>
        <p:spPr>
          <a:xfrm>
            <a:off x="1606045" y="964692"/>
            <a:ext cx="5937900" cy="118860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lvl="0" algn="ctr" rtl="0">
              <a:lnSpc>
                <a:spcPct val="90000"/>
              </a:lnSpc>
              <a:spcBef>
                <a:spcPts val="0"/>
              </a:spcBef>
              <a:spcAft>
                <a:spcPts val="0"/>
              </a:spcAft>
              <a:buClr>
                <a:srgbClr val="262626"/>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roblem">
  <p:cSld name="Problem">
    <p:spTree>
      <p:nvGrpSpPr>
        <p:cNvPr id="1" name="Shape 28"/>
        <p:cNvGrpSpPr/>
        <p:nvPr/>
      </p:nvGrpSpPr>
      <p:grpSpPr>
        <a:xfrm>
          <a:off x="0" y="0"/>
          <a:ext cx="0" cy="0"/>
          <a:chOff x="0" y="0"/>
          <a:chExt cx="0" cy="0"/>
        </a:xfrm>
      </p:grpSpPr>
      <p:pic>
        <p:nvPicPr>
          <p:cNvPr id="29" name="Google Shape;29;p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9144000" cy="5143500"/>
          </a:xfrm>
          <a:prstGeom prst="rect">
            <a:avLst/>
          </a:prstGeom>
          <a:noFill/>
          <a:ln>
            <a:noFill/>
          </a:ln>
        </p:spPr>
      </p:pic>
      <p:sp>
        <p:nvSpPr>
          <p:cNvPr id="30" name="Google Shape;30;p4"/>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3" name="Google Shape;33;p4"/>
          <p:cNvSpPr>
            <a:spLocks noGrp="1"/>
          </p:cNvSpPr>
          <p:nvPr>
            <p:ph type="pic" idx="2"/>
          </p:nvPr>
        </p:nvSpPr>
        <p:spPr>
          <a:xfrm flipH="1">
            <a:off x="150" y="729926"/>
            <a:ext cx="2685900" cy="5388900"/>
          </a:xfrm>
          <a:prstGeom prst="rect">
            <a:avLst/>
          </a:prstGeom>
          <a:noFill/>
          <a:ln>
            <a:noFill/>
          </a:ln>
        </p:spPr>
      </p:sp>
      <p:sp>
        <p:nvSpPr>
          <p:cNvPr id="34" name="Google Shape;34;p4"/>
          <p:cNvSpPr txBox="1">
            <a:spLocks noGrp="1"/>
          </p:cNvSpPr>
          <p:nvPr>
            <p:ph type="body" idx="1"/>
          </p:nvPr>
        </p:nvSpPr>
        <p:spPr>
          <a:xfrm>
            <a:off x="5059857" y="1921400"/>
            <a:ext cx="1717500" cy="3651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5"/>
              </a:buClr>
              <a:buSzPts val="1600"/>
              <a:buNone/>
              <a:defRPr sz="1600" cap="none">
                <a:solidFill>
                  <a:schemeClr val="accent5"/>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4"/>
          <p:cNvSpPr txBox="1">
            <a:spLocks noGrp="1"/>
          </p:cNvSpPr>
          <p:nvPr>
            <p:ph type="body" idx="3"/>
          </p:nvPr>
        </p:nvSpPr>
        <p:spPr>
          <a:xfrm>
            <a:off x="5059857" y="2245710"/>
            <a:ext cx="1717500" cy="1739400"/>
          </a:xfrm>
          <a:prstGeom prst="rect">
            <a:avLst/>
          </a:prstGeom>
          <a:noFill/>
          <a:ln>
            <a:noFill/>
          </a:ln>
        </p:spPr>
        <p:txBody>
          <a:bodyPr spcFirstLastPara="1" wrap="square" lIns="91425" tIns="45700" rIns="91425" bIns="45700" anchor="t" anchorCtr="0">
            <a:normAutofit/>
          </a:bodyPr>
          <a:lstStyle>
            <a:lvl1pPr marL="457200" lvl="0" indent="-228600" algn="l">
              <a:lnSpc>
                <a:spcPct val="114000"/>
              </a:lnSpc>
              <a:spcBef>
                <a:spcPts val="0"/>
              </a:spcBef>
              <a:spcAft>
                <a:spcPts val="0"/>
              </a:spcAft>
              <a:buClr>
                <a:schemeClr val="lt1"/>
              </a:buClr>
              <a:buSzPts val="1400"/>
              <a:buNone/>
              <a:defRPr sz="1400" cap="none">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4"/>
          <p:cNvSpPr txBox="1">
            <a:spLocks noGrp="1"/>
          </p:cNvSpPr>
          <p:nvPr>
            <p:ph type="body" idx="4"/>
          </p:nvPr>
        </p:nvSpPr>
        <p:spPr>
          <a:xfrm>
            <a:off x="3049138" y="2245710"/>
            <a:ext cx="1717500" cy="1739400"/>
          </a:xfrm>
          <a:prstGeom prst="rect">
            <a:avLst/>
          </a:prstGeom>
          <a:noFill/>
          <a:ln>
            <a:noFill/>
          </a:ln>
        </p:spPr>
        <p:txBody>
          <a:bodyPr spcFirstLastPara="1" wrap="square" lIns="91425" tIns="45700" rIns="91425" bIns="45700" anchor="t" anchorCtr="0">
            <a:normAutofit/>
          </a:bodyPr>
          <a:lstStyle>
            <a:lvl1pPr marL="457200" lvl="0" indent="-228600" algn="l">
              <a:lnSpc>
                <a:spcPct val="114000"/>
              </a:lnSpc>
              <a:spcBef>
                <a:spcPts val="0"/>
              </a:spcBef>
              <a:spcAft>
                <a:spcPts val="0"/>
              </a:spcAft>
              <a:buClr>
                <a:schemeClr val="lt1"/>
              </a:buClr>
              <a:buSzPts val="1400"/>
              <a:buNone/>
              <a:defRPr sz="1400" cap="none">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4"/>
          <p:cNvSpPr txBox="1">
            <a:spLocks noGrp="1"/>
          </p:cNvSpPr>
          <p:nvPr>
            <p:ph type="body" idx="5"/>
          </p:nvPr>
        </p:nvSpPr>
        <p:spPr>
          <a:xfrm>
            <a:off x="5059857" y="4443157"/>
            <a:ext cx="1717500" cy="1463100"/>
          </a:xfrm>
          <a:prstGeom prst="rect">
            <a:avLst/>
          </a:prstGeom>
          <a:noFill/>
          <a:ln>
            <a:noFill/>
          </a:ln>
        </p:spPr>
        <p:txBody>
          <a:bodyPr spcFirstLastPara="1" wrap="square" lIns="91425" tIns="45700" rIns="91425" bIns="45700" anchor="t" anchorCtr="0">
            <a:normAutofit/>
          </a:bodyPr>
          <a:lstStyle>
            <a:lvl1pPr marL="457200" lvl="0" indent="-228600" algn="l">
              <a:lnSpc>
                <a:spcPct val="114000"/>
              </a:lnSpc>
              <a:spcBef>
                <a:spcPts val="0"/>
              </a:spcBef>
              <a:spcAft>
                <a:spcPts val="0"/>
              </a:spcAft>
              <a:buClr>
                <a:schemeClr val="lt1"/>
              </a:buClr>
              <a:buSzPts val="1400"/>
              <a:buNone/>
              <a:defRPr sz="1400" cap="none">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4"/>
          <p:cNvSpPr txBox="1">
            <a:spLocks noGrp="1"/>
          </p:cNvSpPr>
          <p:nvPr>
            <p:ph type="body" idx="6"/>
          </p:nvPr>
        </p:nvSpPr>
        <p:spPr>
          <a:xfrm>
            <a:off x="3049139" y="4451209"/>
            <a:ext cx="1717500" cy="1457100"/>
          </a:xfrm>
          <a:prstGeom prst="rect">
            <a:avLst/>
          </a:prstGeom>
          <a:noFill/>
          <a:ln>
            <a:noFill/>
          </a:ln>
        </p:spPr>
        <p:txBody>
          <a:bodyPr spcFirstLastPara="1" wrap="square" lIns="91425" tIns="45700" rIns="91425" bIns="45700" anchor="t" anchorCtr="0">
            <a:normAutofit/>
          </a:bodyPr>
          <a:lstStyle>
            <a:lvl1pPr marL="457200" lvl="0" indent="-228600" algn="l">
              <a:lnSpc>
                <a:spcPct val="114000"/>
              </a:lnSpc>
              <a:spcBef>
                <a:spcPts val="0"/>
              </a:spcBef>
              <a:spcAft>
                <a:spcPts val="0"/>
              </a:spcAft>
              <a:buClr>
                <a:schemeClr val="lt1"/>
              </a:buClr>
              <a:buSzPts val="1400"/>
              <a:buNone/>
              <a:defRPr sz="1400" cap="none">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
          <p:cNvSpPr txBox="1">
            <a:spLocks noGrp="1"/>
          </p:cNvSpPr>
          <p:nvPr>
            <p:ph type="body" idx="7"/>
          </p:nvPr>
        </p:nvSpPr>
        <p:spPr>
          <a:xfrm>
            <a:off x="3049138" y="1921400"/>
            <a:ext cx="1717500" cy="3651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5"/>
              </a:buClr>
              <a:buSzPts val="1600"/>
              <a:buNone/>
              <a:defRPr sz="1600" cap="none">
                <a:solidFill>
                  <a:schemeClr val="accent5"/>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
          <p:cNvSpPr txBox="1">
            <a:spLocks noGrp="1"/>
          </p:cNvSpPr>
          <p:nvPr>
            <p:ph type="body" idx="8"/>
          </p:nvPr>
        </p:nvSpPr>
        <p:spPr>
          <a:xfrm>
            <a:off x="5059857" y="4118846"/>
            <a:ext cx="1717500" cy="3651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5"/>
              </a:buClr>
              <a:buSzPts val="1600"/>
              <a:buNone/>
              <a:defRPr sz="1600" cap="none">
                <a:solidFill>
                  <a:schemeClr val="accent5"/>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4"/>
          <p:cNvSpPr txBox="1">
            <a:spLocks noGrp="1"/>
          </p:cNvSpPr>
          <p:nvPr>
            <p:ph type="body" idx="9"/>
          </p:nvPr>
        </p:nvSpPr>
        <p:spPr>
          <a:xfrm>
            <a:off x="3049138" y="4118846"/>
            <a:ext cx="1717500" cy="3651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5"/>
              </a:buClr>
              <a:buSzPts val="1600"/>
              <a:buNone/>
              <a:defRPr sz="1600" cap="none">
                <a:solidFill>
                  <a:schemeClr val="accent5"/>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4"/>
          <p:cNvSpPr txBox="1">
            <a:spLocks noGrp="1"/>
          </p:cNvSpPr>
          <p:nvPr>
            <p:ph type="body" idx="13"/>
          </p:nvPr>
        </p:nvSpPr>
        <p:spPr>
          <a:xfrm>
            <a:off x="7063433" y="1921400"/>
            <a:ext cx="1717500" cy="3651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5"/>
              </a:buClr>
              <a:buSzPts val="1600"/>
              <a:buNone/>
              <a:defRPr sz="1600" cap="none">
                <a:solidFill>
                  <a:schemeClr val="accent5"/>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4"/>
          <p:cNvSpPr txBox="1">
            <a:spLocks noGrp="1"/>
          </p:cNvSpPr>
          <p:nvPr>
            <p:ph type="body" idx="14"/>
          </p:nvPr>
        </p:nvSpPr>
        <p:spPr>
          <a:xfrm>
            <a:off x="7063433" y="2245710"/>
            <a:ext cx="1717500" cy="1739400"/>
          </a:xfrm>
          <a:prstGeom prst="rect">
            <a:avLst/>
          </a:prstGeom>
          <a:noFill/>
          <a:ln>
            <a:noFill/>
          </a:ln>
        </p:spPr>
        <p:txBody>
          <a:bodyPr spcFirstLastPara="1" wrap="square" lIns="91425" tIns="45700" rIns="91425" bIns="45700" anchor="t" anchorCtr="0">
            <a:normAutofit/>
          </a:bodyPr>
          <a:lstStyle>
            <a:lvl1pPr marL="457200" lvl="0" indent="-228600" algn="l">
              <a:lnSpc>
                <a:spcPct val="114000"/>
              </a:lnSpc>
              <a:spcBef>
                <a:spcPts val="0"/>
              </a:spcBef>
              <a:spcAft>
                <a:spcPts val="0"/>
              </a:spcAft>
              <a:buClr>
                <a:schemeClr val="lt1"/>
              </a:buClr>
              <a:buSzPts val="1400"/>
              <a:buNone/>
              <a:defRPr sz="1400" cap="none">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4"/>
          <p:cNvSpPr txBox="1">
            <a:spLocks noGrp="1"/>
          </p:cNvSpPr>
          <p:nvPr>
            <p:ph type="title"/>
          </p:nvPr>
        </p:nvSpPr>
        <p:spPr>
          <a:xfrm>
            <a:off x="3049137" y="1185284"/>
            <a:ext cx="5466300" cy="4695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SzPts val="2800"/>
              <a:buFont typeface="Arial"/>
              <a:buNone/>
              <a:defRPr sz="2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olution">
  <p:cSld name="Solution">
    <p:spTree>
      <p:nvGrpSpPr>
        <p:cNvPr id="1" name="Shape 45"/>
        <p:cNvGrpSpPr/>
        <p:nvPr/>
      </p:nvGrpSpPr>
      <p:grpSpPr>
        <a:xfrm>
          <a:off x="0" y="0"/>
          <a:ext cx="0" cy="0"/>
          <a:chOff x="0" y="0"/>
          <a:chExt cx="0" cy="0"/>
        </a:xfrm>
      </p:grpSpPr>
      <p:pic>
        <p:nvPicPr>
          <p:cNvPr id="46" name="Google Shape;46;p5"/>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9144000" cy="5143500"/>
          </a:xfrm>
          <a:prstGeom prst="rect">
            <a:avLst/>
          </a:prstGeom>
          <a:noFill/>
          <a:ln>
            <a:noFill/>
          </a:ln>
        </p:spPr>
      </p:pic>
      <p:sp>
        <p:nvSpPr>
          <p:cNvPr id="47" name="Google Shape;47;p5"/>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5"/>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5"/>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0" name="Google Shape;50;p5"/>
          <p:cNvSpPr txBox="1">
            <a:spLocks noGrp="1"/>
          </p:cNvSpPr>
          <p:nvPr>
            <p:ph type="body" idx="1"/>
          </p:nvPr>
        </p:nvSpPr>
        <p:spPr>
          <a:xfrm>
            <a:off x="6380033" y="1335193"/>
            <a:ext cx="2144400" cy="3651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5"/>
              </a:buClr>
              <a:buSzPts val="1600"/>
              <a:buNone/>
              <a:defRPr sz="1600" cap="none">
                <a:solidFill>
                  <a:schemeClr val="accent5"/>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5"/>
          <p:cNvSpPr txBox="1">
            <a:spLocks noGrp="1"/>
          </p:cNvSpPr>
          <p:nvPr>
            <p:ph type="body" idx="2"/>
          </p:nvPr>
        </p:nvSpPr>
        <p:spPr>
          <a:xfrm>
            <a:off x="6380033" y="1639822"/>
            <a:ext cx="2144400" cy="1475400"/>
          </a:xfrm>
          <a:prstGeom prst="rect">
            <a:avLst/>
          </a:prstGeom>
          <a:noFill/>
          <a:ln>
            <a:noFill/>
          </a:ln>
        </p:spPr>
        <p:txBody>
          <a:bodyPr spcFirstLastPara="1" wrap="square" lIns="91425" tIns="45700" rIns="91425" bIns="45700" anchor="t" anchorCtr="0">
            <a:normAutofit/>
          </a:bodyPr>
          <a:lstStyle>
            <a:lvl1pPr marL="457200" lvl="0" indent="-228600" algn="l">
              <a:lnSpc>
                <a:spcPct val="114000"/>
              </a:lnSpc>
              <a:spcBef>
                <a:spcPts val="0"/>
              </a:spcBef>
              <a:spcAft>
                <a:spcPts val="0"/>
              </a:spcAft>
              <a:buClr>
                <a:schemeClr val="lt1"/>
              </a:buClr>
              <a:buSzPts val="1400"/>
              <a:buNone/>
              <a:defRPr sz="1400" cap="none">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5"/>
          <p:cNvSpPr txBox="1">
            <a:spLocks noGrp="1"/>
          </p:cNvSpPr>
          <p:nvPr>
            <p:ph type="body" idx="3"/>
          </p:nvPr>
        </p:nvSpPr>
        <p:spPr>
          <a:xfrm>
            <a:off x="3875482" y="1639822"/>
            <a:ext cx="2144400" cy="1517700"/>
          </a:xfrm>
          <a:prstGeom prst="rect">
            <a:avLst/>
          </a:prstGeom>
          <a:noFill/>
          <a:ln>
            <a:noFill/>
          </a:ln>
        </p:spPr>
        <p:txBody>
          <a:bodyPr spcFirstLastPara="1" wrap="square" lIns="91425" tIns="45700" rIns="91425" bIns="45700" anchor="t" anchorCtr="0">
            <a:normAutofit/>
          </a:bodyPr>
          <a:lstStyle>
            <a:lvl1pPr marL="457200" lvl="0" indent="-228600" algn="l">
              <a:lnSpc>
                <a:spcPct val="114000"/>
              </a:lnSpc>
              <a:spcBef>
                <a:spcPts val="0"/>
              </a:spcBef>
              <a:spcAft>
                <a:spcPts val="0"/>
              </a:spcAft>
              <a:buClr>
                <a:schemeClr val="lt1"/>
              </a:buClr>
              <a:buSzPts val="1400"/>
              <a:buNone/>
              <a:defRPr sz="1400" cap="none">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5"/>
          <p:cNvSpPr txBox="1">
            <a:spLocks noGrp="1"/>
          </p:cNvSpPr>
          <p:nvPr>
            <p:ph type="body" idx="4"/>
          </p:nvPr>
        </p:nvSpPr>
        <p:spPr>
          <a:xfrm>
            <a:off x="6380033" y="3837269"/>
            <a:ext cx="2144400" cy="1533300"/>
          </a:xfrm>
          <a:prstGeom prst="rect">
            <a:avLst/>
          </a:prstGeom>
          <a:noFill/>
          <a:ln>
            <a:noFill/>
          </a:ln>
        </p:spPr>
        <p:txBody>
          <a:bodyPr spcFirstLastPara="1" wrap="square" lIns="91425" tIns="45700" rIns="91425" bIns="45700" anchor="t" anchorCtr="0">
            <a:normAutofit/>
          </a:bodyPr>
          <a:lstStyle>
            <a:lvl1pPr marL="457200" lvl="0" indent="-228600" algn="l">
              <a:lnSpc>
                <a:spcPct val="114000"/>
              </a:lnSpc>
              <a:spcBef>
                <a:spcPts val="0"/>
              </a:spcBef>
              <a:spcAft>
                <a:spcPts val="0"/>
              </a:spcAft>
              <a:buClr>
                <a:schemeClr val="lt1"/>
              </a:buClr>
              <a:buSzPts val="1400"/>
              <a:buNone/>
              <a:defRPr sz="1400" cap="none">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5"/>
          <p:cNvSpPr txBox="1">
            <a:spLocks noGrp="1"/>
          </p:cNvSpPr>
          <p:nvPr>
            <p:ph type="body" idx="5"/>
          </p:nvPr>
        </p:nvSpPr>
        <p:spPr>
          <a:xfrm>
            <a:off x="3875483" y="3845321"/>
            <a:ext cx="2144400" cy="1527000"/>
          </a:xfrm>
          <a:prstGeom prst="rect">
            <a:avLst/>
          </a:prstGeom>
          <a:noFill/>
          <a:ln>
            <a:noFill/>
          </a:ln>
        </p:spPr>
        <p:txBody>
          <a:bodyPr spcFirstLastPara="1" wrap="square" lIns="91425" tIns="45700" rIns="91425" bIns="45700" anchor="t" anchorCtr="0">
            <a:normAutofit/>
          </a:bodyPr>
          <a:lstStyle>
            <a:lvl1pPr marL="457200" lvl="0" indent="-228600" algn="l">
              <a:lnSpc>
                <a:spcPct val="114000"/>
              </a:lnSpc>
              <a:spcBef>
                <a:spcPts val="0"/>
              </a:spcBef>
              <a:spcAft>
                <a:spcPts val="0"/>
              </a:spcAft>
              <a:buClr>
                <a:schemeClr val="lt1"/>
              </a:buClr>
              <a:buSzPts val="1400"/>
              <a:buNone/>
              <a:defRPr sz="1400" cap="none">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5"/>
          <p:cNvSpPr txBox="1">
            <a:spLocks noGrp="1"/>
          </p:cNvSpPr>
          <p:nvPr>
            <p:ph type="body" idx="6"/>
          </p:nvPr>
        </p:nvSpPr>
        <p:spPr>
          <a:xfrm>
            <a:off x="3875481" y="1335193"/>
            <a:ext cx="2144400" cy="3651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5"/>
              </a:buClr>
              <a:buSzPts val="1600"/>
              <a:buNone/>
              <a:defRPr sz="1600" cap="none">
                <a:solidFill>
                  <a:schemeClr val="accent5"/>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5"/>
          <p:cNvSpPr txBox="1">
            <a:spLocks noGrp="1"/>
          </p:cNvSpPr>
          <p:nvPr>
            <p:ph type="body" idx="7"/>
          </p:nvPr>
        </p:nvSpPr>
        <p:spPr>
          <a:xfrm>
            <a:off x="6380033" y="3532639"/>
            <a:ext cx="2144400" cy="3651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5"/>
              </a:buClr>
              <a:buSzPts val="1600"/>
              <a:buNone/>
              <a:defRPr sz="1600" cap="none">
                <a:solidFill>
                  <a:schemeClr val="accent5"/>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5"/>
          <p:cNvSpPr txBox="1">
            <a:spLocks noGrp="1"/>
          </p:cNvSpPr>
          <p:nvPr>
            <p:ph type="body" idx="8"/>
          </p:nvPr>
        </p:nvSpPr>
        <p:spPr>
          <a:xfrm>
            <a:off x="3875482" y="3532639"/>
            <a:ext cx="2144400" cy="3651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5"/>
              </a:buClr>
              <a:buSzPts val="1600"/>
              <a:buNone/>
              <a:defRPr sz="1600" cap="none">
                <a:solidFill>
                  <a:schemeClr val="accent5"/>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5"/>
          <p:cNvSpPr txBox="1">
            <a:spLocks noGrp="1"/>
          </p:cNvSpPr>
          <p:nvPr>
            <p:ph type="title"/>
          </p:nvPr>
        </p:nvSpPr>
        <p:spPr>
          <a:xfrm>
            <a:off x="1038224" y="2768600"/>
            <a:ext cx="2217600" cy="1129200"/>
          </a:xfrm>
          <a:prstGeom prst="rect">
            <a:avLst/>
          </a:prstGeom>
          <a:noFill/>
          <a:ln>
            <a:noFill/>
          </a:ln>
        </p:spPr>
        <p:txBody>
          <a:bodyPr spcFirstLastPara="1" wrap="square" lIns="91425" tIns="45700" rIns="91425" bIns="45700" anchor="t" anchorCtr="0">
            <a:normAutofit/>
          </a:bodyPr>
          <a:lstStyle>
            <a:lvl1pPr lvl="0" algn="l">
              <a:lnSpc>
                <a:spcPct val="125000"/>
              </a:lnSpc>
              <a:spcBef>
                <a:spcPts val="0"/>
              </a:spcBef>
              <a:spcAft>
                <a:spcPts val="0"/>
              </a:spcAft>
              <a:buSzPts val="2800"/>
              <a:buFont typeface="Arial"/>
              <a:buNone/>
              <a:defRPr sz="2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roduct Overview">
  <p:cSld name="Product Overview">
    <p:spTree>
      <p:nvGrpSpPr>
        <p:cNvPr id="1" name="Shape 59"/>
        <p:cNvGrpSpPr/>
        <p:nvPr/>
      </p:nvGrpSpPr>
      <p:grpSpPr>
        <a:xfrm>
          <a:off x="0" y="0"/>
          <a:ext cx="0" cy="0"/>
          <a:chOff x="0" y="0"/>
          <a:chExt cx="0" cy="0"/>
        </a:xfrm>
      </p:grpSpPr>
      <p:pic>
        <p:nvPicPr>
          <p:cNvPr id="60" name="Google Shape;60;p6"/>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9144000" cy="5143500"/>
          </a:xfrm>
          <a:prstGeom prst="rect">
            <a:avLst/>
          </a:prstGeom>
          <a:noFill/>
          <a:ln>
            <a:noFill/>
          </a:ln>
        </p:spPr>
      </p:pic>
      <p:sp>
        <p:nvSpPr>
          <p:cNvPr id="61" name="Google Shape;61;p6"/>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6"/>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6"/>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64" name="Google Shape;64;p6"/>
          <p:cNvSpPr txBox="1">
            <a:spLocks noGrp="1"/>
          </p:cNvSpPr>
          <p:nvPr>
            <p:ph type="body" idx="1"/>
          </p:nvPr>
        </p:nvSpPr>
        <p:spPr>
          <a:xfrm>
            <a:off x="465363" y="3639417"/>
            <a:ext cx="1787700" cy="3651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accent5"/>
              </a:buClr>
              <a:buSzPts val="1600"/>
              <a:buNone/>
              <a:defRPr sz="1600" cap="none">
                <a:solidFill>
                  <a:schemeClr val="accent5"/>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6"/>
          <p:cNvSpPr txBox="1">
            <a:spLocks noGrp="1"/>
          </p:cNvSpPr>
          <p:nvPr>
            <p:ph type="body" idx="2"/>
          </p:nvPr>
        </p:nvSpPr>
        <p:spPr>
          <a:xfrm>
            <a:off x="465363" y="3965866"/>
            <a:ext cx="1787700" cy="1126200"/>
          </a:xfrm>
          <a:prstGeom prst="rect">
            <a:avLst/>
          </a:prstGeom>
          <a:noFill/>
          <a:ln>
            <a:noFill/>
          </a:ln>
        </p:spPr>
        <p:txBody>
          <a:bodyPr spcFirstLastPara="1" wrap="square" lIns="91425" tIns="45700" rIns="91425" bIns="45700" anchor="t" anchorCtr="0">
            <a:normAutofit/>
          </a:bodyPr>
          <a:lstStyle>
            <a:lvl1pPr marL="457200" lvl="0" indent="-228600" algn="ctr">
              <a:lnSpc>
                <a:spcPct val="114000"/>
              </a:lnSpc>
              <a:spcBef>
                <a:spcPts val="0"/>
              </a:spcBef>
              <a:spcAft>
                <a:spcPts val="0"/>
              </a:spcAft>
              <a:buClr>
                <a:schemeClr val="lt1"/>
              </a:buClr>
              <a:buSzPts val="1400"/>
              <a:buNone/>
              <a:defRPr sz="1400" cap="none">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6"/>
          <p:cNvSpPr txBox="1">
            <a:spLocks noGrp="1"/>
          </p:cNvSpPr>
          <p:nvPr>
            <p:ph type="body" idx="3"/>
          </p:nvPr>
        </p:nvSpPr>
        <p:spPr>
          <a:xfrm>
            <a:off x="2609237" y="3969554"/>
            <a:ext cx="1787700" cy="1126200"/>
          </a:xfrm>
          <a:prstGeom prst="rect">
            <a:avLst/>
          </a:prstGeom>
          <a:noFill/>
          <a:ln>
            <a:noFill/>
          </a:ln>
        </p:spPr>
        <p:txBody>
          <a:bodyPr spcFirstLastPara="1" wrap="square" lIns="91425" tIns="45700" rIns="91425" bIns="45700" anchor="t" anchorCtr="0">
            <a:normAutofit/>
          </a:bodyPr>
          <a:lstStyle>
            <a:lvl1pPr marL="457200" lvl="0" indent="-228600" algn="ctr">
              <a:lnSpc>
                <a:spcPct val="114000"/>
              </a:lnSpc>
              <a:spcBef>
                <a:spcPts val="0"/>
              </a:spcBef>
              <a:spcAft>
                <a:spcPts val="0"/>
              </a:spcAft>
              <a:buClr>
                <a:schemeClr val="lt1"/>
              </a:buClr>
              <a:buSzPts val="1400"/>
              <a:buNone/>
              <a:defRPr sz="1400" cap="none">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6"/>
          <p:cNvSpPr txBox="1">
            <a:spLocks noGrp="1"/>
          </p:cNvSpPr>
          <p:nvPr>
            <p:ph type="body" idx="4"/>
          </p:nvPr>
        </p:nvSpPr>
        <p:spPr>
          <a:xfrm>
            <a:off x="4753109" y="3953422"/>
            <a:ext cx="1787700" cy="1126200"/>
          </a:xfrm>
          <a:prstGeom prst="rect">
            <a:avLst/>
          </a:prstGeom>
          <a:noFill/>
          <a:ln>
            <a:noFill/>
          </a:ln>
        </p:spPr>
        <p:txBody>
          <a:bodyPr spcFirstLastPara="1" wrap="square" lIns="91425" tIns="45700" rIns="91425" bIns="45700" anchor="t" anchorCtr="0">
            <a:normAutofit/>
          </a:bodyPr>
          <a:lstStyle>
            <a:lvl1pPr marL="457200" lvl="0" indent="-228600" algn="ctr">
              <a:lnSpc>
                <a:spcPct val="114000"/>
              </a:lnSpc>
              <a:spcBef>
                <a:spcPts val="0"/>
              </a:spcBef>
              <a:spcAft>
                <a:spcPts val="0"/>
              </a:spcAft>
              <a:buClr>
                <a:schemeClr val="lt1"/>
              </a:buClr>
              <a:buSzPts val="1400"/>
              <a:buNone/>
              <a:defRPr sz="1400" cap="none">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6"/>
          <p:cNvSpPr txBox="1">
            <a:spLocks noGrp="1"/>
          </p:cNvSpPr>
          <p:nvPr>
            <p:ph type="body" idx="5"/>
          </p:nvPr>
        </p:nvSpPr>
        <p:spPr>
          <a:xfrm>
            <a:off x="6891334" y="3953422"/>
            <a:ext cx="1787700" cy="1126200"/>
          </a:xfrm>
          <a:prstGeom prst="rect">
            <a:avLst/>
          </a:prstGeom>
          <a:noFill/>
          <a:ln>
            <a:noFill/>
          </a:ln>
        </p:spPr>
        <p:txBody>
          <a:bodyPr spcFirstLastPara="1" wrap="square" lIns="91425" tIns="45700" rIns="91425" bIns="45700" anchor="t" anchorCtr="0">
            <a:normAutofit/>
          </a:bodyPr>
          <a:lstStyle>
            <a:lvl1pPr marL="457200" lvl="0" indent="-228600" algn="ctr">
              <a:lnSpc>
                <a:spcPct val="114000"/>
              </a:lnSpc>
              <a:spcBef>
                <a:spcPts val="0"/>
              </a:spcBef>
              <a:spcAft>
                <a:spcPts val="0"/>
              </a:spcAft>
              <a:buClr>
                <a:schemeClr val="lt1"/>
              </a:buClr>
              <a:buSzPts val="1400"/>
              <a:buNone/>
              <a:defRPr sz="1400" cap="none">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6"/>
          <p:cNvSpPr txBox="1">
            <a:spLocks noGrp="1"/>
          </p:cNvSpPr>
          <p:nvPr>
            <p:ph type="body" idx="6"/>
          </p:nvPr>
        </p:nvSpPr>
        <p:spPr>
          <a:xfrm>
            <a:off x="2564627" y="3639417"/>
            <a:ext cx="1877100" cy="3651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accent5"/>
              </a:buClr>
              <a:buSzPts val="1600"/>
              <a:buNone/>
              <a:defRPr sz="1600" cap="none">
                <a:solidFill>
                  <a:schemeClr val="accent5"/>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 name="Google Shape;70;p6"/>
          <p:cNvSpPr txBox="1">
            <a:spLocks noGrp="1"/>
          </p:cNvSpPr>
          <p:nvPr>
            <p:ph type="body" idx="7"/>
          </p:nvPr>
        </p:nvSpPr>
        <p:spPr>
          <a:xfrm>
            <a:off x="4753109" y="3639417"/>
            <a:ext cx="1787700" cy="3651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accent5"/>
              </a:buClr>
              <a:buSzPts val="1600"/>
              <a:buNone/>
              <a:defRPr sz="1600" cap="none">
                <a:solidFill>
                  <a:schemeClr val="accent5"/>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6"/>
          <p:cNvSpPr txBox="1">
            <a:spLocks noGrp="1"/>
          </p:cNvSpPr>
          <p:nvPr>
            <p:ph type="body" idx="8"/>
          </p:nvPr>
        </p:nvSpPr>
        <p:spPr>
          <a:xfrm>
            <a:off x="6891334" y="3639417"/>
            <a:ext cx="1787700" cy="3651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accent5"/>
              </a:buClr>
              <a:buSzPts val="1600"/>
              <a:buNone/>
              <a:defRPr sz="1600" cap="none">
                <a:solidFill>
                  <a:schemeClr val="accent5"/>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6"/>
          <p:cNvSpPr txBox="1">
            <a:spLocks noGrp="1"/>
          </p:cNvSpPr>
          <p:nvPr>
            <p:ph type="title"/>
          </p:nvPr>
        </p:nvSpPr>
        <p:spPr>
          <a:xfrm>
            <a:off x="1839523" y="1581912"/>
            <a:ext cx="5465100" cy="634200"/>
          </a:xfrm>
          <a:prstGeom prst="rect">
            <a:avLst/>
          </a:prstGeom>
          <a:noFill/>
          <a:ln>
            <a:noFill/>
          </a:ln>
        </p:spPr>
        <p:txBody>
          <a:bodyPr spcFirstLastPara="1" wrap="square" lIns="91425" tIns="45700" rIns="91425" bIns="45700" anchor="ctr" anchorCtr="0">
            <a:normAutofit/>
          </a:bodyPr>
          <a:lstStyle>
            <a:lvl1pPr lvl="0" algn="ctr">
              <a:lnSpc>
                <a:spcPct val="125000"/>
              </a:lnSpc>
              <a:spcBef>
                <a:spcPts val="0"/>
              </a:spcBef>
              <a:spcAft>
                <a:spcPts val="0"/>
              </a:spcAft>
              <a:buSzPts val="2800"/>
              <a:buFont typeface="Arial"/>
              <a:buNone/>
              <a:defRPr sz="2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6"/>
          <p:cNvSpPr>
            <a:spLocks noGrp="1"/>
          </p:cNvSpPr>
          <p:nvPr>
            <p:ph type="pic" idx="9"/>
          </p:nvPr>
        </p:nvSpPr>
        <p:spPr>
          <a:xfrm>
            <a:off x="1132961" y="2847098"/>
            <a:ext cx="452700" cy="452700"/>
          </a:xfrm>
          <a:prstGeom prst="rect">
            <a:avLst/>
          </a:prstGeom>
          <a:noFill/>
          <a:ln>
            <a:noFill/>
          </a:ln>
        </p:spPr>
      </p:sp>
      <p:sp>
        <p:nvSpPr>
          <p:cNvPr id="74" name="Google Shape;74;p6"/>
          <p:cNvSpPr>
            <a:spLocks noGrp="1"/>
          </p:cNvSpPr>
          <p:nvPr>
            <p:ph type="pic" idx="13"/>
          </p:nvPr>
        </p:nvSpPr>
        <p:spPr>
          <a:xfrm>
            <a:off x="3276832" y="2847098"/>
            <a:ext cx="452700" cy="452700"/>
          </a:xfrm>
          <a:prstGeom prst="rect">
            <a:avLst/>
          </a:prstGeom>
          <a:noFill/>
          <a:ln>
            <a:noFill/>
          </a:ln>
        </p:spPr>
      </p:sp>
      <p:sp>
        <p:nvSpPr>
          <p:cNvPr id="75" name="Google Shape;75;p6"/>
          <p:cNvSpPr>
            <a:spLocks noGrp="1"/>
          </p:cNvSpPr>
          <p:nvPr>
            <p:ph type="pic" idx="14"/>
          </p:nvPr>
        </p:nvSpPr>
        <p:spPr>
          <a:xfrm>
            <a:off x="5420706" y="2847098"/>
            <a:ext cx="452700" cy="452700"/>
          </a:xfrm>
          <a:prstGeom prst="rect">
            <a:avLst/>
          </a:prstGeom>
          <a:noFill/>
          <a:ln>
            <a:noFill/>
          </a:ln>
        </p:spPr>
      </p:sp>
      <p:sp>
        <p:nvSpPr>
          <p:cNvPr id="76" name="Google Shape;76;p6"/>
          <p:cNvSpPr>
            <a:spLocks noGrp="1"/>
          </p:cNvSpPr>
          <p:nvPr>
            <p:ph type="pic" idx="15"/>
          </p:nvPr>
        </p:nvSpPr>
        <p:spPr>
          <a:xfrm>
            <a:off x="7558931" y="2847098"/>
            <a:ext cx="452700" cy="452700"/>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roduct Benefits">
  <p:cSld name="Product Benefits">
    <p:spTree>
      <p:nvGrpSpPr>
        <p:cNvPr id="1" name="Shape 77"/>
        <p:cNvGrpSpPr/>
        <p:nvPr/>
      </p:nvGrpSpPr>
      <p:grpSpPr>
        <a:xfrm>
          <a:off x="0" y="0"/>
          <a:ext cx="0" cy="0"/>
          <a:chOff x="0" y="0"/>
          <a:chExt cx="0" cy="0"/>
        </a:xfrm>
      </p:grpSpPr>
      <p:pic>
        <p:nvPicPr>
          <p:cNvPr id="78" name="Google Shape;78;p7"/>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268" y="0"/>
            <a:ext cx="9141467" cy="5143501"/>
          </a:xfrm>
          <a:prstGeom prst="rect">
            <a:avLst/>
          </a:prstGeom>
          <a:noFill/>
          <a:ln>
            <a:noFill/>
          </a:ln>
        </p:spPr>
      </p:pic>
      <p:sp>
        <p:nvSpPr>
          <p:cNvPr id="79" name="Google Shape;79;p7"/>
          <p:cNvSpPr>
            <a:spLocks noGrp="1"/>
          </p:cNvSpPr>
          <p:nvPr>
            <p:ph type="pic" idx="2"/>
          </p:nvPr>
        </p:nvSpPr>
        <p:spPr>
          <a:xfrm>
            <a:off x="466928" y="729926"/>
            <a:ext cx="4842600" cy="5388900"/>
          </a:xfrm>
          <a:prstGeom prst="rect">
            <a:avLst/>
          </a:prstGeom>
          <a:noFill/>
          <a:ln>
            <a:noFill/>
          </a:ln>
        </p:spPr>
      </p:sp>
      <p:sp>
        <p:nvSpPr>
          <p:cNvPr id="80" name="Google Shape;80;p7"/>
          <p:cNvSpPr txBox="1">
            <a:spLocks noGrp="1"/>
          </p:cNvSpPr>
          <p:nvPr>
            <p:ph type="title"/>
          </p:nvPr>
        </p:nvSpPr>
        <p:spPr>
          <a:xfrm>
            <a:off x="4850778" y="1881922"/>
            <a:ext cx="4311900" cy="3084600"/>
          </a:xfrm>
          <a:prstGeom prst="rect">
            <a:avLst/>
          </a:prstGeom>
          <a:solidFill>
            <a:schemeClr val="lt2">
              <a:alpha val="92941"/>
            </a:schemeClr>
          </a:solidFill>
          <a:ln>
            <a:noFill/>
          </a:ln>
        </p:spPr>
        <p:txBody>
          <a:bodyPr spcFirstLastPara="1" wrap="square" lIns="694925" tIns="713225" rIns="91425" bIns="45700" anchor="t" anchorCtr="0">
            <a:normAutofit/>
          </a:bodyPr>
          <a:lstStyle>
            <a:lvl1pPr lvl="0" algn="l">
              <a:lnSpc>
                <a:spcPct val="100000"/>
              </a:lnSpc>
              <a:spcBef>
                <a:spcPts val="0"/>
              </a:spcBef>
              <a:spcAft>
                <a:spcPts val="0"/>
              </a:spcAft>
              <a:buSzPts val="2800"/>
              <a:buFont typeface="Arial"/>
              <a:buNone/>
              <a:defRPr sz="2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7"/>
          <p:cNvSpPr txBox="1">
            <a:spLocks noGrp="1"/>
          </p:cNvSpPr>
          <p:nvPr>
            <p:ph type="body" idx="1"/>
          </p:nvPr>
        </p:nvSpPr>
        <p:spPr>
          <a:xfrm>
            <a:off x="5309554" y="3201410"/>
            <a:ext cx="3461100" cy="1291500"/>
          </a:xfrm>
          <a:prstGeom prst="rect">
            <a:avLst/>
          </a:prstGeom>
          <a:noFill/>
          <a:ln>
            <a:noFill/>
          </a:ln>
        </p:spPr>
        <p:txBody>
          <a:bodyPr spcFirstLastPara="1" wrap="square" lIns="91425" tIns="45700" rIns="91425" bIns="45700" anchor="t" anchorCtr="0">
            <a:noAutofit/>
          </a:bodyPr>
          <a:lstStyle>
            <a:lvl1pPr marL="457200" lvl="0" indent="-228600" algn="l">
              <a:lnSpc>
                <a:spcPct val="125000"/>
              </a:lnSpc>
              <a:spcBef>
                <a:spcPts val="1000"/>
              </a:spcBef>
              <a:spcAft>
                <a:spcPts val="0"/>
              </a:spcAft>
              <a:buClr>
                <a:schemeClr val="accent2"/>
              </a:buClr>
              <a:buSzPts val="1400"/>
              <a:buNone/>
              <a:defRPr sz="1400">
                <a:solidFill>
                  <a:schemeClr val="accent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7"/>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7"/>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7"/>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ny Overview">
  <p:cSld name="Company Overview">
    <p:spTree>
      <p:nvGrpSpPr>
        <p:cNvPr id="1" name="Shape 85"/>
        <p:cNvGrpSpPr/>
        <p:nvPr/>
      </p:nvGrpSpPr>
      <p:grpSpPr>
        <a:xfrm>
          <a:off x="0" y="0"/>
          <a:ext cx="0" cy="0"/>
          <a:chOff x="0" y="0"/>
          <a:chExt cx="0" cy="0"/>
        </a:xfrm>
      </p:grpSpPr>
      <p:sp>
        <p:nvSpPr>
          <p:cNvPr id="86" name="Google Shape;86;p8"/>
          <p:cNvSpPr>
            <a:spLocks noGrp="1"/>
          </p:cNvSpPr>
          <p:nvPr>
            <p:ph type="pic" idx="2"/>
          </p:nvPr>
        </p:nvSpPr>
        <p:spPr>
          <a:xfrm flipH="1">
            <a:off x="0" y="0"/>
            <a:ext cx="9144000" cy="6858000"/>
          </a:xfrm>
          <a:prstGeom prst="rect">
            <a:avLst/>
          </a:prstGeom>
          <a:noFill/>
          <a:ln>
            <a:noFill/>
          </a:ln>
        </p:spPr>
      </p:sp>
      <p:sp>
        <p:nvSpPr>
          <p:cNvPr id="87" name="Google Shape;87;p8"/>
          <p:cNvSpPr txBox="1">
            <a:spLocks noGrp="1"/>
          </p:cNvSpPr>
          <p:nvPr>
            <p:ph type="title"/>
          </p:nvPr>
        </p:nvSpPr>
        <p:spPr>
          <a:xfrm>
            <a:off x="1052513" y="1371599"/>
            <a:ext cx="7038900" cy="985800"/>
          </a:xfrm>
          <a:prstGeom prst="rect">
            <a:avLst/>
          </a:prstGeom>
          <a:noFill/>
          <a:ln>
            <a:noFill/>
          </a:ln>
        </p:spPr>
        <p:txBody>
          <a:bodyPr spcFirstLastPara="1" wrap="square" lIns="91425" tIns="45700" rIns="91425" bIns="45700" anchor="ctr" anchorCtr="0">
            <a:noAutofit/>
          </a:bodyPr>
          <a:lstStyle>
            <a:lvl1pPr lvl="0" algn="ctr">
              <a:lnSpc>
                <a:spcPct val="80000"/>
              </a:lnSpc>
              <a:spcBef>
                <a:spcPts val="0"/>
              </a:spcBef>
              <a:spcAft>
                <a:spcPts val="0"/>
              </a:spcAft>
              <a:buSzPts val="5400"/>
              <a:buFont typeface="Arial"/>
              <a:buNone/>
              <a:defRPr sz="5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usiness Model">
  <p:cSld name="Business Model">
    <p:spTree>
      <p:nvGrpSpPr>
        <p:cNvPr id="1" name="Shape 88"/>
        <p:cNvGrpSpPr/>
        <p:nvPr/>
      </p:nvGrpSpPr>
      <p:grpSpPr>
        <a:xfrm>
          <a:off x="0" y="0"/>
          <a:ext cx="0" cy="0"/>
          <a:chOff x="0" y="0"/>
          <a:chExt cx="0" cy="0"/>
        </a:xfrm>
      </p:grpSpPr>
      <p:pic>
        <p:nvPicPr>
          <p:cNvPr id="89" name="Google Shape;89;p9"/>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268" y="0"/>
            <a:ext cx="9141467" cy="5143501"/>
          </a:xfrm>
          <a:prstGeom prst="rect">
            <a:avLst/>
          </a:prstGeom>
          <a:noFill/>
          <a:ln>
            <a:noFill/>
          </a:ln>
        </p:spPr>
      </p:pic>
      <p:sp>
        <p:nvSpPr>
          <p:cNvPr id="90" name="Google Shape;90;p9"/>
          <p:cNvSpPr>
            <a:spLocks noGrp="1"/>
          </p:cNvSpPr>
          <p:nvPr>
            <p:ph type="pic" idx="2"/>
          </p:nvPr>
        </p:nvSpPr>
        <p:spPr>
          <a:xfrm>
            <a:off x="3758804" y="0"/>
            <a:ext cx="5397600" cy="6867300"/>
          </a:xfrm>
          <a:prstGeom prst="rect">
            <a:avLst/>
          </a:prstGeom>
          <a:noFill/>
          <a:ln>
            <a:noFill/>
          </a:ln>
        </p:spPr>
      </p:sp>
      <p:sp>
        <p:nvSpPr>
          <p:cNvPr id="91" name="Google Shape;91;p9"/>
          <p:cNvSpPr txBox="1">
            <a:spLocks noGrp="1"/>
          </p:cNvSpPr>
          <p:nvPr>
            <p:ph type="title"/>
          </p:nvPr>
        </p:nvSpPr>
        <p:spPr>
          <a:xfrm>
            <a:off x="-1" y="1036629"/>
            <a:ext cx="4505400" cy="4784700"/>
          </a:xfrm>
          <a:prstGeom prst="rect">
            <a:avLst/>
          </a:prstGeom>
          <a:solidFill>
            <a:schemeClr val="accent6">
              <a:alpha val="80000"/>
            </a:schemeClr>
          </a:solidFill>
          <a:ln>
            <a:noFill/>
          </a:ln>
        </p:spPr>
        <p:txBody>
          <a:bodyPr spcFirstLastPara="1" wrap="square" lIns="822950" tIns="640075" rIns="91425" bIns="45700" anchor="t" anchorCtr="0">
            <a:normAutofit/>
          </a:bodyPr>
          <a:lstStyle>
            <a:lvl1pPr lvl="0" algn="l">
              <a:lnSpc>
                <a:spcPct val="100000"/>
              </a:lnSpc>
              <a:spcBef>
                <a:spcPts val="0"/>
              </a:spcBef>
              <a:spcAft>
                <a:spcPts val="0"/>
              </a:spcAft>
              <a:buSzPts val="2800"/>
              <a:buFont typeface="Arial"/>
              <a:buNone/>
              <a:defRPr sz="2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9"/>
          <p:cNvSpPr txBox="1">
            <a:spLocks noGrp="1"/>
          </p:cNvSpPr>
          <p:nvPr>
            <p:ph type="body" idx="1"/>
          </p:nvPr>
        </p:nvSpPr>
        <p:spPr>
          <a:xfrm>
            <a:off x="546762" y="2368506"/>
            <a:ext cx="3578400" cy="3651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1600"/>
              <a:buNone/>
              <a:defRPr sz="1600" cap="none">
                <a:solidFill>
                  <a:schemeClr val="accent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p9"/>
          <p:cNvSpPr txBox="1">
            <a:spLocks noGrp="1"/>
          </p:cNvSpPr>
          <p:nvPr>
            <p:ph type="body" idx="3"/>
          </p:nvPr>
        </p:nvSpPr>
        <p:spPr>
          <a:xfrm>
            <a:off x="546763" y="2605040"/>
            <a:ext cx="3578400" cy="801000"/>
          </a:xfrm>
          <a:prstGeom prst="rect">
            <a:avLst/>
          </a:prstGeom>
          <a:noFill/>
          <a:ln>
            <a:noFill/>
          </a:ln>
        </p:spPr>
        <p:txBody>
          <a:bodyPr spcFirstLastPara="1" wrap="square" lIns="91425" tIns="45700" rIns="91425" bIns="45700" anchor="t" anchorCtr="0">
            <a:normAutofit/>
          </a:bodyPr>
          <a:lstStyle>
            <a:lvl1pPr marL="457200" lvl="0" indent="-228600" algn="l">
              <a:lnSpc>
                <a:spcPct val="114000"/>
              </a:lnSpc>
              <a:spcBef>
                <a:spcPts val="0"/>
              </a:spcBef>
              <a:spcAft>
                <a:spcPts val="0"/>
              </a:spcAft>
              <a:buClr>
                <a:schemeClr val="accent2"/>
              </a:buClr>
              <a:buSzPts val="1400"/>
              <a:buNone/>
              <a:defRPr sz="1400" cap="none">
                <a:solidFill>
                  <a:schemeClr val="accent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p9"/>
          <p:cNvSpPr txBox="1">
            <a:spLocks noGrp="1"/>
          </p:cNvSpPr>
          <p:nvPr>
            <p:ph type="body" idx="4"/>
          </p:nvPr>
        </p:nvSpPr>
        <p:spPr>
          <a:xfrm>
            <a:off x="546762" y="3544629"/>
            <a:ext cx="3578400" cy="3651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1600"/>
              <a:buNone/>
              <a:defRPr sz="1600" cap="none">
                <a:solidFill>
                  <a:schemeClr val="accent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5" name="Google Shape;95;p9"/>
          <p:cNvSpPr txBox="1">
            <a:spLocks noGrp="1"/>
          </p:cNvSpPr>
          <p:nvPr>
            <p:ph type="body" idx="5"/>
          </p:nvPr>
        </p:nvSpPr>
        <p:spPr>
          <a:xfrm>
            <a:off x="546763" y="3781163"/>
            <a:ext cx="3578400" cy="801000"/>
          </a:xfrm>
          <a:prstGeom prst="rect">
            <a:avLst/>
          </a:prstGeom>
          <a:noFill/>
          <a:ln>
            <a:noFill/>
          </a:ln>
        </p:spPr>
        <p:txBody>
          <a:bodyPr spcFirstLastPara="1" wrap="square" lIns="91425" tIns="45700" rIns="91425" bIns="45700" anchor="t" anchorCtr="0">
            <a:normAutofit/>
          </a:bodyPr>
          <a:lstStyle>
            <a:lvl1pPr marL="457200" lvl="0" indent="-228600" algn="l">
              <a:lnSpc>
                <a:spcPct val="114000"/>
              </a:lnSpc>
              <a:spcBef>
                <a:spcPts val="0"/>
              </a:spcBef>
              <a:spcAft>
                <a:spcPts val="0"/>
              </a:spcAft>
              <a:buClr>
                <a:schemeClr val="accent2"/>
              </a:buClr>
              <a:buSzPts val="1400"/>
              <a:buNone/>
              <a:defRPr sz="1400" cap="none">
                <a:solidFill>
                  <a:schemeClr val="accent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6" name="Google Shape;96;p9"/>
          <p:cNvSpPr txBox="1">
            <a:spLocks noGrp="1"/>
          </p:cNvSpPr>
          <p:nvPr>
            <p:ph type="body" idx="6"/>
          </p:nvPr>
        </p:nvSpPr>
        <p:spPr>
          <a:xfrm>
            <a:off x="546762" y="4739239"/>
            <a:ext cx="3578400" cy="3651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1600"/>
              <a:buNone/>
              <a:defRPr sz="1600" cap="none">
                <a:solidFill>
                  <a:schemeClr val="accent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 name="Google Shape;97;p9"/>
          <p:cNvSpPr txBox="1">
            <a:spLocks noGrp="1"/>
          </p:cNvSpPr>
          <p:nvPr>
            <p:ph type="body" idx="7"/>
          </p:nvPr>
        </p:nvSpPr>
        <p:spPr>
          <a:xfrm>
            <a:off x="546763" y="4975773"/>
            <a:ext cx="3578400" cy="546900"/>
          </a:xfrm>
          <a:prstGeom prst="rect">
            <a:avLst/>
          </a:prstGeom>
          <a:noFill/>
          <a:ln>
            <a:noFill/>
          </a:ln>
        </p:spPr>
        <p:txBody>
          <a:bodyPr spcFirstLastPara="1" wrap="square" lIns="91425" tIns="45700" rIns="91425" bIns="45700" anchor="t" anchorCtr="0">
            <a:normAutofit/>
          </a:bodyPr>
          <a:lstStyle>
            <a:lvl1pPr marL="457200" lvl="0" indent="-228600" algn="l">
              <a:lnSpc>
                <a:spcPct val="114000"/>
              </a:lnSpc>
              <a:spcBef>
                <a:spcPts val="0"/>
              </a:spcBef>
              <a:spcAft>
                <a:spcPts val="0"/>
              </a:spcAft>
              <a:buClr>
                <a:schemeClr val="accent2"/>
              </a:buClr>
              <a:buSzPts val="1400"/>
              <a:buNone/>
              <a:defRPr sz="1400" cap="none">
                <a:solidFill>
                  <a:schemeClr val="accent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 name="Google Shape;98;p9"/>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9"/>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9"/>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rket Overview">
  <p:cSld name="Market Overview">
    <p:spTree>
      <p:nvGrpSpPr>
        <p:cNvPr id="1" name="Shape 101"/>
        <p:cNvGrpSpPr/>
        <p:nvPr/>
      </p:nvGrpSpPr>
      <p:grpSpPr>
        <a:xfrm>
          <a:off x="0" y="0"/>
          <a:ext cx="0" cy="0"/>
          <a:chOff x="0" y="0"/>
          <a:chExt cx="0" cy="0"/>
        </a:xfrm>
      </p:grpSpPr>
      <p:pic>
        <p:nvPicPr>
          <p:cNvPr id="102" name="Google Shape;102;p10"/>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268" y="0"/>
            <a:ext cx="9141467" cy="5143501"/>
          </a:xfrm>
          <a:prstGeom prst="rect">
            <a:avLst/>
          </a:prstGeom>
          <a:noFill/>
          <a:ln>
            <a:noFill/>
          </a:ln>
        </p:spPr>
      </p:pic>
      <p:sp>
        <p:nvSpPr>
          <p:cNvPr id="103" name="Google Shape;103;p10"/>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10"/>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10"/>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06" name="Google Shape;106;p10"/>
          <p:cNvSpPr txBox="1">
            <a:spLocks noGrp="1"/>
          </p:cNvSpPr>
          <p:nvPr>
            <p:ph type="body" idx="1"/>
          </p:nvPr>
        </p:nvSpPr>
        <p:spPr>
          <a:xfrm>
            <a:off x="612056" y="4076963"/>
            <a:ext cx="2277000" cy="1485600"/>
          </a:xfrm>
          <a:prstGeom prst="rect">
            <a:avLst/>
          </a:prstGeom>
          <a:noFill/>
          <a:ln>
            <a:noFill/>
          </a:ln>
        </p:spPr>
        <p:txBody>
          <a:bodyPr spcFirstLastPara="1" wrap="square" lIns="91425" tIns="45700" rIns="91425" bIns="45700" anchor="t" anchorCtr="0">
            <a:normAutofit/>
          </a:bodyPr>
          <a:lstStyle>
            <a:lvl1pPr marL="457200" lvl="0" indent="-228600" algn="r">
              <a:lnSpc>
                <a:spcPct val="150000"/>
              </a:lnSpc>
              <a:spcBef>
                <a:spcPts val="0"/>
              </a:spcBef>
              <a:spcAft>
                <a:spcPts val="0"/>
              </a:spcAft>
              <a:buClr>
                <a:schemeClr val="accent6"/>
              </a:buClr>
              <a:buSzPts val="1400"/>
              <a:buFont typeface="Courier New"/>
              <a:buNone/>
              <a:defRPr sz="1400" cap="none">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 name="Google Shape;107;p10"/>
          <p:cNvSpPr txBox="1">
            <a:spLocks noGrp="1"/>
          </p:cNvSpPr>
          <p:nvPr>
            <p:ph type="body" idx="2"/>
          </p:nvPr>
        </p:nvSpPr>
        <p:spPr>
          <a:xfrm>
            <a:off x="900801" y="2806964"/>
            <a:ext cx="2019900" cy="991800"/>
          </a:xfrm>
          <a:prstGeom prst="rect">
            <a:avLst/>
          </a:prstGeom>
          <a:noFill/>
          <a:ln>
            <a:noFill/>
          </a:ln>
        </p:spPr>
        <p:txBody>
          <a:bodyPr spcFirstLastPara="1" wrap="square" lIns="91425" tIns="45700" rIns="91425" bIns="45700" anchor="b" anchorCtr="0">
            <a:normAutofit/>
          </a:bodyPr>
          <a:lstStyle>
            <a:lvl1pPr marL="457200" lvl="0" indent="-228600" algn="r">
              <a:lnSpc>
                <a:spcPct val="90000"/>
              </a:lnSpc>
              <a:spcBef>
                <a:spcPts val="1000"/>
              </a:spcBef>
              <a:spcAft>
                <a:spcPts val="0"/>
              </a:spcAft>
              <a:buClr>
                <a:schemeClr val="accent5"/>
              </a:buClr>
              <a:buSzPts val="4000"/>
              <a:buNone/>
              <a:defRPr sz="4000" cap="none">
                <a:solidFill>
                  <a:schemeClr val="accent5"/>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 name="Google Shape;108;p10"/>
          <p:cNvSpPr txBox="1">
            <a:spLocks noGrp="1"/>
          </p:cNvSpPr>
          <p:nvPr>
            <p:ph type="body" idx="3"/>
          </p:nvPr>
        </p:nvSpPr>
        <p:spPr>
          <a:xfrm>
            <a:off x="3517224" y="4076963"/>
            <a:ext cx="2277000" cy="1485600"/>
          </a:xfrm>
          <a:prstGeom prst="rect">
            <a:avLst/>
          </a:prstGeom>
          <a:noFill/>
          <a:ln>
            <a:noFill/>
          </a:ln>
        </p:spPr>
        <p:txBody>
          <a:bodyPr spcFirstLastPara="1" wrap="square" lIns="91425" tIns="45700" rIns="91425" bIns="45700" anchor="t" anchorCtr="0">
            <a:normAutofit/>
          </a:bodyPr>
          <a:lstStyle>
            <a:lvl1pPr marL="457200" lvl="0" indent="-228600" algn="r">
              <a:lnSpc>
                <a:spcPct val="150000"/>
              </a:lnSpc>
              <a:spcBef>
                <a:spcPts val="0"/>
              </a:spcBef>
              <a:spcAft>
                <a:spcPts val="0"/>
              </a:spcAft>
              <a:buClr>
                <a:schemeClr val="accent6"/>
              </a:buClr>
              <a:buSzPts val="1400"/>
              <a:buFont typeface="Courier New"/>
              <a:buNone/>
              <a:defRPr sz="1400" cap="none">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9" name="Google Shape;109;p10"/>
          <p:cNvSpPr txBox="1">
            <a:spLocks noGrp="1"/>
          </p:cNvSpPr>
          <p:nvPr>
            <p:ph type="body" idx="4"/>
          </p:nvPr>
        </p:nvSpPr>
        <p:spPr>
          <a:xfrm>
            <a:off x="6422390" y="4076963"/>
            <a:ext cx="2267700" cy="1485600"/>
          </a:xfrm>
          <a:prstGeom prst="rect">
            <a:avLst/>
          </a:prstGeom>
          <a:noFill/>
          <a:ln>
            <a:noFill/>
          </a:ln>
        </p:spPr>
        <p:txBody>
          <a:bodyPr spcFirstLastPara="1" wrap="square" lIns="91425" tIns="45700" rIns="91425" bIns="45700" anchor="t" anchorCtr="0">
            <a:normAutofit/>
          </a:bodyPr>
          <a:lstStyle>
            <a:lvl1pPr marL="457200" lvl="0" indent="-228600" algn="r">
              <a:lnSpc>
                <a:spcPct val="150000"/>
              </a:lnSpc>
              <a:spcBef>
                <a:spcPts val="0"/>
              </a:spcBef>
              <a:spcAft>
                <a:spcPts val="0"/>
              </a:spcAft>
              <a:buClr>
                <a:schemeClr val="accent6"/>
              </a:buClr>
              <a:buSzPts val="1400"/>
              <a:buFont typeface="Courier New"/>
              <a:buNone/>
              <a:defRPr sz="1400" cap="none">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10" name="Google Shape;110;p10"/>
          <p:cNvCxnSpPr/>
          <p:nvPr/>
        </p:nvCxnSpPr>
        <p:spPr>
          <a:xfrm>
            <a:off x="624385" y="3939883"/>
            <a:ext cx="2177700" cy="0"/>
          </a:xfrm>
          <a:prstGeom prst="straightConnector1">
            <a:avLst/>
          </a:prstGeom>
          <a:noFill/>
          <a:ln w="9525" cap="flat" cmpd="sng">
            <a:solidFill>
              <a:schemeClr val="accent5"/>
            </a:solidFill>
            <a:prstDash val="solid"/>
            <a:miter lim="800000"/>
            <a:headEnd type="none" w="sm" len="sm"/>
            <a:tailEnd type="none" w="sm" len="sm"/>
          </a:ln>
        </p:spPr>
      </p:cxnSp>
      <p:sp>
        <p:nvSpPr>
          <p:cNvPr id="111" name="Google Shape;111;p10"/>
          <p:cNvSpPr txBox="1">
            <a:spLocks noGrp="1"/>
          </p:cNvSpPr>
          <p:nvPr>
            <p:ph type="body" idx="5"/>
          </p:nvPr>
        </p:nvSpPr>
        <p:spPr>
          <a:xfrm>
            <a:off x="3804993" y="2806964"/>
            <a:ext cx="2019900" cy="991800"/>
          </a:xfrm>
          <a:prstGeom prst="rect">
            <a:avLst/>
          </a:prstGeom>
          <a:noFill/>
          <a:ln>
            <a:noFill/>
          </a:ln>
        </p:spPr>
        <p:txBody>
          <a:bodyPr spcFirstLastPara="1" wrap="square" lIns="91425" tIns="45700" rIns="91425" bIns="45700" anchor="b" anchorCtr="0">
            <a:normAutofit/>
          </a:bodyPr>
          <a:lstStyle>
            <a:lvl1pPr marL="457200" lvl="0" indent="-228600" algn="r">
              <a:lnSpc>
                <a:spcPct val="90000"/>
              </a:lnSpc>
              <a:spcBef>
                <a:spcPts val="1000"/>
              </a:spcBef>
              <a:spcAft>
                <a:spcPts val="0"/>
              </a:spcAft>
              <a:buClr>
                <a:schemeClr val="accent5"/>
              </a:buClr>
              <a:buSzPts val="4000"/>
              <a:buNone/>
              <a:defRPr sz="4000" cap="none">
                <a:solidFill>
                  <a:schemeClr val="accent5"/>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10"/>
          <p:cNvSpPr txBox="1">
            <a:spLocks noGrp="1"/>
          </p:cNvSpPr>
          <p:nvPr>
            <p:ph type="body" idx="6"/>
          </p:nvPr>
        </p:nvSpPr>
        <p:spPr>
          <a:xfrm>
            <a:off x="6705130" y="2806964"/>
            <a:ext cx="2019900" cy="991800"/>
          </a:xfrm>
          <a:prstGeom prst="rect">
            <a:avLst/>
          </a:prstGeom>
          <a:noFill/>
          <a:ln>
            <a:noFill/>
          </a:ln>
        </p:spPr>
        <p:txBody>
          <a:bodyPr spcFirstLastPara="1" wrap="square" lIns="91425" tIns="45700" rIns="91425" bIns="45700" anchor="b" anchorCtr="0">
            <a:normAutofit/>
          </a:bodyPr>
          <a:lstStyle>
            <a:lvl1pPr marL="457200" lvl="0" indent="-228600" algn="r">
              <a:lnSpc>
                <a:spcPct val="90000"/>
              </a:lnSpc>
              <a:spcBef>
                <a:spcPts val="1000"/>
              </a:spcBef>
              <a:spcAft>
                <a:spcPts val="0"/>
              </a:spcAft>
              <a:buClr>
                <a:schemeClr val="accent5"/>
              </a:buClr>
              <a:buSzPts val="4000"/>
              <a:buNone/>
              <a:defRPr sz="4000" cap="none">
                <a:solidFill>
                  <a:schemeClr val="accent5"/>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13" name="Google Shape;113;p10"/>
          <p:cNvCxnSpPr/>
          <p:nvPr/>
        </p:nvCxnSpPr>
        <p:spPr>
          <a:xfrm>
            <a:off x="3524519" y="3939883"/>
            <a:ext cx="2177700" cy="0"/>
          </a:xfrm>
          <a:prstGeom prst="straightConnector1">
            <a:avLst/>
          </a:prstGeom>
          <a:noFill/>
          <a:ln w="9525" cap="flat" cmpd="sng">
            <a:solidFill>
              <a:schemeClr val="accent5"/>
            </a:solidFill>
            <a:prstDash val="solid"/>
            <a:miter lim="800000"/>
            <a:headEnd type="none" w="sm" len="sm"/>
            <a:tailEnd type="none" w="sm" len="sm"/>
          </a:ln>
        </p:spPr>
      </p:cxnSp>
      <p:cxnSp>
        <p:nvCxnSpPr>
          <p:cNvPr id="114" name="Google Shape;114;p10"/>
          <p:cNvCxnSpPr/>
          <p:nvPr/>
        </p:nvCxnSpPr>
        <p:spPr>
          <a:xfrm>
            <a:off x="6424655" y="3939883"/>
            <a:ext cx="2177700" cy="0"/>
          </a:xfrm>
          <a:prstGeom prst="straightConnector1">
            <a:avLst/>
          </a:prstGeom>
          <a:noFill/>
          <a:ln w="9525" cap="flat" cmpd="sng">
            <a:solidFill>
              <a:schemeClr val="accent5"/>
            </a:solidFill>
            <a:prstDash val="solid"/>
            <a:miter lim="800000"/>
            <a:headEnd type="none" w="sm" len="sm"/>
            <a:tailEnd type="none" w="sm" len="sm"/>
          </a:ln>
        </p:spPr>
      </p:cxnSp>
      <p:sp>
        <p:nvSpPr>
          <p:cNvPr id="115" name="Google Shape;115;p10"/>
          <p:cNvSpPr txBox="1">
            <a:spLocks noGrp="1"/>
          </p:cNvSpPr>
          <p:nvPr>
            <p:ph type="title"/>
          </p:nvPr>
        </p:nvSpPr>
        <p:spPr>
          <a:xfrm>
            <a:off x="546762" y="1643321"/>
            <a:ext cx="3642600" cy="466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2800"/>
              <a:buFont typeface="Arial"/>
              <a:buNone/>
              <a:defRPr sz="2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41F30"/>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28650" y="365125"/>
            <a:ext cx="7886700" cy="1325700"/>
          </a:xfrm>
          <a:prstGeom prst="rect">
            <a:avLst/>
          </a:prstGeom>
          <a:noFill/>
          <a:ln>
            <a:noFill/>
          </a:ln>
        </p:spPr>
        <p:txBody>
          <a:bodyPr spcFirstLastPara="1" wrap="square" lIns="91425" tIns="45700" rIns="91425" bIns="45700" anchor="ctr" anchorCtr="0">
            <a:normAutofit/>
          </a:bodyPr>
          <a:lstStyle>
            <a:lvl1pPr marR="0" lvl="0" algn="l" rtl="0">
              <a:lnSpc>
                <a:spcPct val="80000"/>
              </a:lnSpc>
              <a:spcBef>
                <a:spcPts val="0"/>
              </a:spcBef>
              <a:spcAft>
                <a:spcPts val="0"/>
              </a:spcAft>
              <a:buSzPts val="4400"/>
              <a:buFont typeface="Arial"/>
              <a:buNone/>
              <a:defRPr sz="4400" b="0" i="0" u="none" strike="noStrike" cap="none">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628650" y="1825625"/>
            <a:ext cx="78867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00" b="0" i="0" u="none" strike="noStrike" cap="none">
                <a:solidFill>
                  <a:srgbClr val="F2F2F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000" b="0" i="0" u="none" strike="noStrike" cap="none">
                <a:solidFill>
                  <a:srgbClr val="F2F2F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b="0" i="0" u="none" strike="noStrike" cap="none">
                <a:solidFill>
                  <a:srgbClr val="F2F2F2"/>
                </a:solidFill>
                <a:latin typeface="Arial"/>
                <a:ea typeface="Arial"/>
                <a:cs typeface="Arial"/>
                <a:sym typeface="Arial"/>
              </a:defRPr>
            </a:lvl1pPr>
            <a:lvl2pPr marL="0" marR="0" lvl="1" indent="0" algn="r" rtl="0">
              <a:spcBef>
                <a:spcPts val="0"/>
              </a:spcBef>
              <a:buNone/>
              <a:defRPr sz="1000" b="0" i="0" u="none" strike="noStrike" cap="none">
                <a:solidFill>
                  <a:srgbClr val="F2F2F2"/>
                </a:solidFill>
                <a:latin typeface="Arial"/>
                <a:ea typeface="Arial"/>
                <a:cs typeface="Arial"/>
                <a:sym typeface="Arial"/>
              </a:defRPr>
            </a:lvl2pPr>
            <a:lvl3pPr marL="0" marR="0" lvl="2" indent="0" algn="r" rtl="0">
              <a:spcBef>
                <a:spcPts val="0"/>
              </a:spcBef>
              <a:buNone/>
              <a:defRPr sz="1000" b="0" i="0" u="none" strike="noStrike" cap="none">
                <a:solidFill>
                  <a:srgbClr val="F2F2F2"/>
                </a:solidFill>
                <a:latin typeface="Arial"/>
                <a:ea typeface="Arial"/>
                <a:cs typeface="Arial"/>
                <a:sym typeface="Arial"/>
              </a:defRPr>
            </a:lvl3pPr>
            <a:lvl4pPr marL="0" marR="0" lvl="3" indent="0" algn="r" rtl="0">
              <a:spcBef>
                <a:spcPts val="0"/>
              </a:spcBef>
              <a:buNone/>
              <a:defRPr sz="1000" b="0" i="0" u="none" strike="noStrike" cap="none">
                <a:solidFill>
                  <a:srgbClr val="F2F2F2"/>
                </a:solidFill>
                <a:latin typeface="Arial"/>
                <a:ea typeface="Arial"/>
                <a:cs typeface="Arial"/>
                <a:sym typeface="Arial"/>
              </a:defRPr>
            </a:lvl4pPr>
            <a:lvl5pPr marL="0" marR="0" lvl="4" indent="0" algn="r" rtl="0">
              <a:spcBef>
                <a:spcPts val="0"/>
              </a:spcBef>
              <a:buNone/>
              <a:defRPr sz="1000" b="0" i="0" u="none" strike="noStrike" cap="none">
                <a:solidFill>
                  <a:srgbClr val="F2F2F2"/>
                </a:solidFill>
                <a:latin typeface="Arial"/>
                <a:ea typeface="Arial"/>
                <a:cs typeface="Arial"/>
                <a:sym typeface="Arial"/>
              </a:defRPr>
            </a:lvl5pPr>
            <a:lvl6pPr marL="0" marR="0" lvl="5" indent="0" algn="r" rtl="0">
              <a:spcBef>
                <a:spcPts val="0"/>
              </a:spcBef>
              <a:buNone/>
              <a:defRPr sz="1000" b="0" i="0" u="none" strike="noStrike" cap="none">
                <a:solidFill>
                  <a:srgbClr val="F2F2F2"/>
                </a:solidFill>
                <a:latin typeface="Arial"/>
                <a:ea typeface="Arial"/>
                <a:cs typeface="Arial"/>
                <a:sym typeface="Arial"/>
              </a:defRPr>
            </a:lvl6pPr>
            <a:lvl7pPr marL="0" marR="0" lvl="6" indent="0" algn="r" rtl="0">
              <a:spcBef>
                <a:spcPts val="0"/>
              </a:spcBef>
              <a:buNone/>
              <a:defRPr sz="1000" b="0" i="0" u="none" strike="noStrike" cap="none">
                <a:solidFill>
                  <a:srgbClr val="F2F2F2"/>
                </a:solidFill>
                <a:latin typeface="Arial"/>
                <a:ea typeface="Arial"/>
                <a:cs typeface="Arial"/>
                <a:sym typeface="Arial"/>
              </a:defRPr>
            </a:lvl7pPr>
            <a:lvl8pPr marL="0" marR="0" lvl="7" indent="0" algn="r" rtl="0">
              <a:spcBef>
                <a:spcPts val="0"/>
              </a:spcBef>
              <a:buNone/>
              <a:defRPr sz="1000" b="0" i="0" u="none" strike="noStrike" cap="none">
                <a:solidFill>
                  <a:srgbClr val="F2F2F2"/>
                </a:solidFill>
                <a:latin typeface="Arial"/>
                <a:ea typeface="Arial"/>
                <a:cs typeface="Arial"/>
                <a:sym typeface="Arial"/>
              </a:defRPr>
            </a:lvl8pPr>
            <a:lvl9pPr marL="0" marR="0" lvl="8" indent="0" algn="r" rtl="0">
              <a:spcBef>
                <a:spcPts val="0"/>
              </a:spcBef>
              <a:buNone/>
              <a:defRPr sz="1000" b="0" i="0" u="none" strike="noStrike" cap="none">
                <a:solidFill>
                  <a:srgbClr val="F2F2F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2.xml"/><Relationship Id="rId5" Type="http://schemas.openxmlformats.org/officeDocument/2006/relationships/image" Target="../media/image16.png"/><Relationship Id="rId4" Type="http://schemas.openxmlformats.org/officeDocument/2006/relationships/image" Target="../media/image15.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gif"/><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20.gif"/><Relationship Id="rId5" Type="http://schemas.openxmlformats.org/officeDocument/2006/relationships/image" Target="../media/image19.png"/><Relationship Id="rId4" Type="http://schemas.openxmlformats.org/officeDocument/2006/relationships/image" Target="../media/image18.gif"/></Relationships>
</file>

<file path=ppt/slides/_rels/slide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3.xml"/><Relationship Id="rId1" Type="http://schemas.openxmlformats.org/officeDocument/2006/relationships/slideLayout" Target="../slideLayouts/slideLayout23.xml"/><Relationship Id="rId5" Type="http://schemas.openxmlformats.org/officeDocument/2006/relationships/image" Target="../media/image24.gif"/><Relationship Id="rId4" Type="http://schemas.openxmlformats.org/officeDocument/2006/relationships/image" Target="../media/image23.jpeg"/></Relationships>
</file>

<file path=ppt/slides/_rels/slide4.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3.xml"/><Relationship Id="rId5" Type="http://schemas.openxmlformats.org/officeDocument/2006/relationships/image" Target="../media/image34.png"/><Relationship Id="rId4" Type="http://schemas.openxmlformats.org/officeDocument/2006/relationships/image" Target="../media/image33.jpeg"/></Relationships>
</file>

<file path=ppt/slides/_rels/slide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jpeg"/><Relationship Id="rId9" Type="http://schemas.openxmlformats.org/officeDocument/2006/relationships/image" Target="../media/image49.gi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344"/>
        <p:cNvGrpSpPr/>
        <p:nvPr/>
      </p:nvGrpSpPr>
      <p:grpSpPr>
        <a:xfrm>
          <a:off x="0" y="0"/>
          <a:ext cx="0" cy="0"/>
          <a:chOff x="0" y="0"/>
          <a:chExt cx="0" cy="0"/>
        </a:xfrm>
      </p:grpSpPr>
      <p:sp>
        <p:nvSpPr>
          <p:cNvPr id="345" name="Google Shape;345;p25"/>
          <p:cNvSpPr/>
          <p:nvPr/>
        </p:nvSpPr>
        <p:spPr>
          <a:xfrm>
            <a:off x="5294625" y="444500"/>
            <a:ext cx="3410100" cy="2320800"/>
          </a:xfrm>
          <a:prstGeom prst="rect">
            <a:avLst/>
          </a:prstGeom>
          <a:solidFill>
            <a:srgbClr val="041F3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5"/>
          <p:cNvSpPr/>
          <p:nvPr/>
        </p:nvSpPr>
        <p:spPr>
          <a:xfrm>
            <a:off x="6950" y="0"/>
            <a:ext cx="4572000" cy="6858000"/>
          </a:xfrm>
          <a:prstGeom prst="rect">
            <a:avLst/>
          </a:prstGeom>
          <a:solidFill>
            <a:srgbClr val="041F3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7" name="Google Shape;347;p25"/>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486700" y="3494399"/>
            <a:ext cx="1681400" cy="2242213"/>
          </a:xfrm>
          <a:prstGeom prst="rect">
            <a:avLst/>
          </a:prstGeom>
          <a:noFill/>
          <a:ln w="19050" cap="flat" cmpd="sng">
            <a:solidFill>
              <a:schemeClr val="dk1"/>
            </a:solidFill>
            <a:prstDash val="solid"/>
            <a:round/>
            <a:headEnd type="none" w="sm" len="sm"/>
            <a:tailEnd type="none" w="sm" len="sm"/>
          </a:ln>
        </p:spPr>
      </p:pic>
      <p:pic>
        <p:nvPicPr>
          <p:cNvPr id="348" name="Google Shape;348;p25"/>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1493650" y="848600"/>
            <a:ext cx="1681401" cy="1681401"/>
          </a:xfrm>
          <a:prstGeom prst="rect">
            <a:avLst/>
          </a:prstGeom>
          <a:noFill/>
          <a:ln w="19050" cap="flat" cmpd="sng">
            <a:solidFill>
              <a:schemeClr val="dk1"/>
            </a:solidFill>
            <a:prstDash val="solid"/>
            <a:round/>
            <a:headEnd type="none" w="sm" len="sm"/>
            <a:tailEnd type="none" w="sm" len="sm"/>
          </a:ln>
        </p:spPr>
      </p:pic>
      <p:sp>
        <p:nvSpPr>
          <p:cNvPr id="349" name="Google Shape;349;p25"/>
          <p:cNvSpPr txBox="1">
            <a:spLocks noGrp="1"/>
          </p:cNvSpPr>
          <p:nvPr>
            <p:ph type="body" idx="2"/>
          </p:nvPr>
        </p:nvSpPr>
        <p:spPr>
          <a:xfrm>
            <a:off x="5294625" y="2765300"/>
            <a:ext cx="3410100" cy="3193200"/>
          </a:xfrm>
          <a:prstGeom prst="rect">
            <a:avLst/>
          </a:prstGeom>
          <a:noFill/>
          <a:ln>
            <a:noFill/>
          </a:ln>
        </p:spPr>
        <p:txBody>
          <a:bodyPr spcFirstLastPara="1" wrap="square" lIns="91425" tIns="45700" rIns="91425" bIns="45700" anchor="t" anchorCtr="1">
            <a:normAutofit/>
          </a:bodyPr>
          <a:lstStyle/>
          <a:p>
            <a:pPr marL="0" lvl="0" indent="0" algn="ctr" rtl="0">
              <a:lnSpc>
                <a:spcPct val="100000"/>
              </a:lnSpc>
              <a:spcBef>
                <a:spcPts val="0"/>
              </a:spcBef>
              <a:spcAft>
                <a:spcPts val="0"/>
              </a:spcAft>
              <a:buSzPts val="1800"/>
              <a:buNone/>
            </a:pPr>
            <a:r>
              <a:rPr lang="en-US" sz="1800">
                <a:solidFill>
                  <a:srgbClr val="000000"/>
                </a:solidFill>
              </a:rPr>
              <a:t>Acknowledgements</a:t>
            </a:r>
            <a:endParaRPr>
              <a:solidFill>
                <a:srgbClr val="000000"/>
              </a:solidFill>
            </a:endParaRPr>
          </a:p>
          <a:p>
            <a:pPr marL="285750" lvl="0" indent="-285750" algn="l" rtl="0">
              <a:lnSpc>
                <a:spcPct val="100000"/>
              </a:lnSpc>
              <a:spcBef>
                <a:spcPts val="1000"/>
              </a:spcBef>
              <a:spcAft>
                <a:spcPts val="0"/>
              </a:spcAft>
              <a:buClr>
                <a:srgbClr val="000000"/>
              </a:buClr>
              <a:buSzPts val="1800"/>
              <a:buFont typeface="Noto Sans Symbols"/>
              <a:buChar char="▪"/>
            </a:pPr>
            <a:r>
              <a:rPr lang="en-US" sz="1800">
                <a:solidFill>
                  <a:srgbClr val="000000"/>
                </a:solidFill>
                <a:latin typeface="Gill Sans"/>
                <a:ea typeface="Gill Sans"/>
                <a:cs typeface="Gill Sans"/>
                <a:sym typeface="Gill Sans"/>
              </a:rPr>
              <a:t>Faculty advisor: Rifat Sipahi</a:t>
            </a:r>
            <a:endParaRPr>
              <a:solidFill>
                <a:srgbClr val="000000"/>
              </a:solidFill>
            </a:endParaRPr>
          </a:p>
          <a:p>
            <a:pPr marL="285750" lvl="0" indent="-285750" algn="l" rtl="0">
              <a:lnSpc>
                <a:spcPct val="100000"/>
              </a:lnSpc>
              <a:spcBef>
                <a:spcPts val="1000"/>
              </a:spcBef>
              <a:spcAft>
                <a:spcPts val="0"/>
              </a:spcAft>
              <a:buClr>
                <a:srgbClr val="000000"/>
              </a:buClr>
              <a:buSzPts val="1800"/>
              <a:buFont typeface="Noto Sans Symbols"/>
              <a:buChar char="▪"/>
            </a:pPr>
            <a:r>
              <a:rPr lang="en-US" sz="1800">
                <a:solidFill>
                  <a:srgbClr val="000000"/>
                </a:solidFill>
                <a:latin typeface="Gill Sans"/>
                <a:ea typeface="Gill Sans"/>
                <a:cs typeface="Gill Sans"/>
                <a:sym typeface="Gill Sans"/>
              </a:rPr>
              <a:t>Graduate student</a:t>
            </a:r>
            <a:r>
              <a:rPr lang="en-US" sz="1800">
                <a:solidFill>
                  <a:srgbClr val="000000"/>
                </a:solidFill>
              </a:rPr>
              <a:t>: Xu Wang</a:t>
            </a:r>
            <a:endParaRPr>
              <a:solidFill>
                <a:srgbClr val="000000"/>
              </a:solidFill>
            </a:endParaRPr>
          </a:p>
          <a:p>
            <a:pPr marL="285750" lvl="0" indent="-285750" algn="l" rtl="0">
              <a:lnSpc>
                <a:spcPct val="100000"/>
              </a:lnSpc>
              <a:spcBef>
                <a:spcPts val="1000"/>
              </a:spcBef>
              <a:spcAft>
                <a:spcPts val="0"/>
              </a:spcAft>
              <a:buClr>
                <a:srgbClr val="000000"/>
              </a:buClr>
              <a:buSzPts val="1800"/>
              <a:buFont typeface="Noto Sans Symbols"/>
              <a:buChar char="▪"/>
            </a:pPr>
            <a:r>
              <a:rPr lang="en-US" sz="1800">
                <a:solidFill>
                  <a:srgbClr val="000000"/>
                </a:solidFill>
                <a:latin typeface="Gill Sans"/>
                <a:ea typeface="Gill Sans"/>
                <a:cs typeface="Gill Sans"/>
                <a:sym typeface="Gill Sans"/>
              </a:rPr>
              <a:t>Research funding agency</a:t>
            </a:r>
            <a:r>
              <a:rPr lang="en-US" sz="1800">
                <a:solidFill>
                  <a:srgbClr val="000000"/>
                </a:solidFill>
              </a:rPr>
              <a:t>: NSF</a:t>
            </a:r>
            <a:endParaRPr sz="1800">
              <a:solidFill>
                <a:srgbClr val="000000"/>
              </a:solidFill>
            </a:endParaRPr>
          </a:p>
          <a:p>
            <a:pPr marL="285750" lvl="0" indent="-285750" algn="l" rtl="0">
              <a:lnSpc>
                <a:spcPct val="100000"/>
              </a:lnSpc>
              <a:spcBef>
                <a:spcPts val="1000"/>
              </a:spcBef>
              <a:spcAft>
                <a:spcPts val="0"/>
              </a:spcAft>
              <a:buClr>
                <a:srgbClr val="000000"/>
              </a:buClr>
              <a:buSzPts val="1800"/>
              <a:buChar char="▪"/>
            </a:pPr>
            <a:r>
              <a:rPr lang="en-US" sz="1800">
                <a:solidFill>
                  <a:srgbClr val="000000"/>
                </a:solidFill>
              </a:rPr>
              <a:t>Grant #2150417</a:t>
            </a:r>
            <a:endParaRPr sz="1800">
              <a:solidFill>
                <a:srgbClr val="000000"/>
              </a:solidFill>
            </a:endParaRPr>
          </a:p>
        </p:txBody>
      </p:sp>
      <p:sp>
        <p:nvSpPr>
          <p:cNvPr id="350" name="Google Shape;350;p25"/>
          <p:cNvSpPr txBox="1"/>
          <p:nvPr/>
        </p:nvSpPr>
        <p:spPr>
          <a:xfrm>
            <a:off x="6950" y="2530000"/>
            <a:ext cx="4572000" cy="708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a:solidFill>
                  <a:schemeClr val="lt1"/>
                </a:solidFill>
                <a:latin typeface="Gill Sans"/>
                <a:ea typeface="Gill Sans"/>
                <a:cs typeface="Gill Sans"/>
                <a:sym typeface="Gill Sans"/>
              </a:rPr>
              <a:t>Xeon</a:t>
            </a:r>
            <a:endParaRPr sz="1800">
              <a:solidFill>
                <a:schemeClr val="lt1"/>
              </a:solidFill>
              <a:latin typeface="Gill Sans"/>
              <a:ea typeface="Gill Sans"/>
              <a:cs typeface="Gill Sans"/>
              <a:sym typeface="Gill Sans"/>
            </a:endParaRPr>
          </a:p>
          <a:p>
            <a:pPr marL="0" lvl="0" indent="0" algn="ctr" rtl="0">
              <a:spcBef>
                <a:spcPts val="0"/>
              </a:spcBef>
              <a:spcAft>
                <a:spcPts val="0"/>
              </a:spcAft>
              <a:buNone/>
            </a:pPr>
            <a:r>
              <a:rPr lang="en-US" sz="1600" b="1" i="1">
                <a:solidFill>
                  <a:schemeClr val="lt1"/>
                </a:solidFill>
                <a:latin typeface="Gill Sans"/>
                <a:ea typeface="Gill Sans"/>
                <a:cs typeface="Gill Sans"/>
                <a:sym typeface="Gill Sans"/>
              </a:rPr>
              <a:t>Student, Computer Science and Mathematics</a:t>
            </a:r>
            <a:endParaRPr sz="1600">
              <a:solidFill>
                <a:schemeClr val="lt1"/>
              </a:solidFill>
              <a:latin typeface="Gill Sans"/>
              <a:ea typeface="Gill Sans"/>
              <a:cs typeface="Gill Sans"/>
              <a:sym typeface="Gill Sans"/>
            </a:endParaRPr>
          </a:p>
        </p:txBody>
      </p:sp>
      <p:sp>
        <p:nvSpPr>
          <p:cNvPr id="351" name="Google Shape;351;p25"/>
          <p:cNvSpPr txBox="1"/>
          <p:nvPr/>
        </p:nvSpPr>
        <p:spPr>
          <a:xfrm>
            <a:off x="0" y="5736600"/>
            <a:ext cx="4654800" cy="938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a:solidFill>
                  <a:schemeClr val="lt1"/>
                </a:solidFill>
                <a:latin typeface="Gill Sans"/>
                <a:ea typeface="Gill Sans"/>
                <a:cs typeface="Gill Sans"/>
                <a:sym typeface="Gill Sans"/>
              </a:rPr>
              <a:t>Rifat Sipahi</a:t>
            </a:r>
            <a:endParaRPr sz="1800">
              <a:solidFill>
                <a:schemeClr val="lt1"/>
              </a:solidFill>
              <a:latin typeface="Gill Sans"/>
              <a:ea typeface="Gill Sans"/>
              <a:cs typeface="Gill Sans"/>
              <a:sym typeface="Gill Sans"/>
            </a:endParaRPr>
          </a:p>
          <a:p>
            <a:pPr marL="0" lvl="0" indent="0" algn="ctr" rtl="0">
              <a:spcBef>
                <a:spcPts val="0"/>
              </a:spcBef>
              <a:spcAft>
                <a:spcPts val="0"/>
              </a:spcAft>
              <a:buNone/>
            </a:pPr>
            <a:r>
              <a:rPr lang="en-US" sz="1547" b="1" i="1">
                <a:solidFill>
                  <a:schemeClr val="lt1"/>
                </a:solidFill>
                <a:latin typeface="Gill Sans"/>
                <a:ea typeface="Gill Sans"/>
                <a:cs typeface="Gill Sans"/>
                <a:sym typeface="Gill Sans"/>
              </a:rPr>
              <a:t>Professor Mechanical and Industrial Engineering at Northeastern University</a:t>
            </a:r>
            <a:endParaRPr sz="1300" b="1">
              <a:solidFill>
                <a:schemeClr val="lt1"/>
              </a:solidFill>
              <a:latin typeface="Gill Sans"/>
              <a:ea typeface="Gill Sans"/>
              <a:cs typeface="Gill Sans"/>
              <a:sym typeface="Gill Sans"/>
            </a:endParaRPr>
          </a:p>
        </p:txBody>
      </p:sp>
      <p:sp>
        <p:nvSpPr>
          <p:cNvPr id="352" name="Google Shape;352;p25"/>
          <p:cNvSpPr txBox="1"/>
          <p:nvPr/>
        </p:nvSpPr>
        <p:spPr>
          <a:xfrm>
            <a:off x="7983225" y="6383350"/>
            <a:ext cx="1160700" cy="589875"/>
          </a:xfrm>
          <a:prstGeom prst="rect">
            <a:avLst/>
          </a:prstGeom>
          <a:noFill/>
          <a:ln>
            <a:noFill/>
          </a:ln>
        </p:spPr>
        <p:txBody>
          <a:bodyPr spcFirstLastPara="1" wrap="square" lIns="91425" tIns="91425" rIns="91425" bIns="91425" anchor="t" anchorCtr="0">
            <a:spAutoFit/>
          </a:bodyPr>
          <a:lstStyle/>
          <a:p>
            <a:pPr marL="0" lvl="0" indent="0" algn="r" rtl="0">
              <a:spcBef>
                <a:spcPts val="1000"/>
              </a:spcBef>
              <a:spcAft>
                <a:spcPts val="0"/>
              </a:spcAft>
              <a:buNone/>
            </a:pPr>
            <a:r>
              <a:rPr lang="en-US" sz="1800">
                <a:latin typeface="Gill Sans"/>
                <a:ea typeface="Gill Sans"/>
                <a:cs typeface="Gill Sans"/>
                <a:sym typeface="Gill Sans"/>
              </a:rPr>
              <a:t>8/3/2022</a:t>
            </a:r>
            <a:endParaRPr sz="1800">
              <a:latin typeface="Gill Sans"/>
              <a:ea typeface="Gill Sans"/>
              <a:cs typeface="Gill Sans"/>
              <a:sym typeface="Gill Sans"/>
            </a:endParaRPr>
          </a:p>
        </p:txBody>
      </p:sp>
      <p:pic>
        <p:nvPicPr>
          <p:cNvPr id="353" name="Google Shape;353;p25"/>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6451988" y="551325"/>
            <a:ext cx="1095375" cy="1095375"/>
          </a:xfrm>
          <a:prstGeom prst="rect">
            <a:avLst/>
          </a:prstGeom>
          <a:noFill/>
          <a:ln w="19050" cap="flat" cmpd="sng">
            <a:solidFill>
              <a:schemeClr val="dk1"/>
            </a:solidFill>
            <a:prstDash val="solid"/>
            <a:round/>
            <a:headEnd type="none" w="sm" len="sm"/>
            <a:tailEnd type="none" w="sm" len="sm"/>
          </a:ln>
        </p:spPr>
      </p:pic>
      <p:sp>
        <p:nvSpPr>
          <p:cNvPr id="354" name="Google Shape;354;p25"/>
          <p:cNvSpPr txBox="1"/>
          <p:nvPr/>
        </p:nvSpPr>
        <p:spPr>
          <a:xfrm>
            <a:off x="5294700" y="1646700"/>
            <a:ext cx="3410100" cy="11820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US" sz="1800">
                <a:solidFill>
                  <a:schemeClr val="lt1"/>
                </a:solidFill>
                <a:latin typeface="Gill Sans"/>
                <a:ea typeface="Gill Sans"/>
                <a:cs typeface="Gill Sans"/>
                <a:sym typeface="Gill Sans"/>
              </a:rPr>
              <a:t>Northeastern University</a:t>
            </a:r>
            <a:endParaRPr sz="1800">
              <a:solidFill>
                <a:schemeClr val="lt1"/>
              </a:solidFill>
              <a:latin typeface="Gill Sans"/>
              <a:ea typeface="Gill Sans"/>
              <a:cs typeface="Gill Sans"/>
              <a:sym typeface="Gill Sans"/>
            </a:endParaRPr>
          </a:p>
          <a:p>
            <a:pPr marL="0" lvl="0" indent="0" algn="ctr" rtl="0">
              <a:lnSpc>
                <a:spcPct val="90000"/>
              </a:lnSpc>
              <a:spcBef>
                <a:spcPts val="0"/>
              </a:spcBef>
              <a:spcAft>
                <a:spcPts val="0"/>
              </a:spcAft>
              <a:buNone/>
            </a:pPr>
            <a:r>
              <a:rPr lang="en-US" sz="1800">
                <a:solidFill>
                  <a:schemeClr val="lt1"/>
                </a:solidFill>
                <a:latin typeface="Gill Sans"/>
                <a:ea typeface="Gill Sans"/>
                <a:cs typeface="Gill Sans"/>
                <a:sym typeface="Gill Sans"/>
              </a:rPr>
              <a:t>REU Pathways</a:t>
            </a:r>
            <a:endParaRPr sz="1800">
              <a:solidFill>
                <a:schemeClr val="lt1"/>
              </a:solidFill>
              <a:latin typeface="Gill Sans"/>
              <a:ea typeface="Gill Sans"/>
              <a:cs typeface="Gill Sans"/>
              <a:sym typeface="Gill Sans"/>
            </a:endParaRPr>
          </a:p>
          <a:p>
            <a:pPr marL="0" lvl="0" indent="0" algn="ctr" rtl="0">
              <a:lnSpc>
                <a:spcPct val="90000"/>
              </a:lnSpc>
              <a:spcBef>
                <a:spcPts val="0"/>
              </a:spcBef>
              <a:spcAft>
                <a:spcPts val="0"/>
              </a:spcAft>
              <a:buNone/>
            </a:pPr>
            <a:r>
              <a:rPr lang="en-US" sz="1800">
                <a:solidFill>
                  <a:schemeClr val="lt1"/>
                </a:solidFill>
                <a:latin typeface="Gill Sans"/>
                <a:ea typeface="Gill Sans"/>
                <a:cs typeface="Gill Sans"/>
                <a:sym typeface="Gill Sans"/>
              </a:rPr>
              <a:t>Complex Dynamic Systems and Control Laboratory (CDSCL) Lab</a:t>
            </a:r>
            <a:endParaRPr sz="1800">
              <a:solidFill>
                <a:srgbClr val="FF0000"/>
              </a:solidFill>
            </a:endParaRPr>
          </a:p>
        </p:txBody>
      </p:sp>
      <p:sp>
        <p:nvSpPr>
          <p:cNvPr id="355" name="Google Shape;355;p25"/>
          <p:cNvSpPr txBox="1">
            <a:spLocks noGrp="1"/>
          </p:cNvSpPr>
          <p:nvPr>
            <p:ph type="title"/>
          </p:nvPr>
        </p:nvSpPr>
        <p:spPr>
          <a:xfrm>
            <a:off x="6950" y="108550"/>
            <a:ext cx="4572000" cy="592200"/>
          </a:xfrm>
          <a:prstGeom prst="rect">
            <a:avLst/>
          </a:prstGeom>
          <a:solidFill>
            <a:srgbClr val="041F30"/>
          </a:solidFill>
          <a:ln>
            <a:noFill/>
          </a:ln>
        </p:spPr>
        <p:txBody>
          <a:bodyPr spcFirstLastPara="1" wrap="square" lIns="182875" tIns="182875" rIns="182875" bIns="182875" anchor="ctr" anchorCtr="0">
            <a:noAutofit/>
          </a:bodyPr>
          <a:lstStyle/>
          <a:p>
            <a:pPr marL="0" lvl="0" indent="0" algn="ctr" rtl="0">
              <a:spcBef>
                <a:spcPts val="0"/>
              </a:spcBef>
              <a:spcAft>
                <a:spcPts val="0"/>
              </a:spcAft>
              <a:buClr>
                <a:schemeClr val="lt1"/>
              </a:buClr>
              <a:buSzPts val="2520"/>
              <a:buFont typeface="Gill Sans"/>
              <a:buNone/>
            </a:pPr>
            <a:r>
              <a:rPr lang="en-US" sz="2320" b="1">
                <a:solidFill>
                  <a:schemeClr val="lt1"/>
                </a:solidFill>
              </a:rPr>
              <a:t>Causal Coupling Inference in Mass Shootings Data</a:t>
            </a:r>
            <a:endParaRPr sz="2320" b="1">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35"/>
          <p:cNvSpPr txBox="1">
            <a:spLocks noGrp="1"/>
          </p:cNvSpPr>
          <p:nvPr>
            <p:ph type="body" idx="4"/>
          </p:nvPr>
        </p:nvSpPr>
        <p:spPr>
          <a:xfrm>
            <a:off x="2551046" y="1055686"/>
            <a:ext cx="4041900" cy="381000"/>
          </a:xfrm>
          <a:prstGeom prst="rect">
            <a:avLst/>
          </a:prstGeom>
          <a:noFill/>
          <a:ln>
            <a:noFill/>
          </a:ln>
        </p:spPr>
        <p:txBody>
          <a:bodyPr spcFirstLastPara="1" wrap="square" lIns="91425" tIns="45700" rIns="91425" bIns="45700" anchor="b" anchorCtr="1">
            <a:normAutofit lnSpcReduction="10000"/>
          </a:bodyPr>
          <a:lstStyle/>
          <a:p>
            <a:pPr marL="0" lvl="0" indent="0" algn="ctr" rtl="0">
              <a:lnSpc>
                <a:spcPct val="100000"/>
              </a:lnSpc>
              <a:spcBef>
                <a:spcPts val="0"/>
              </a:spcBef>
              <a:spcAft>
                <a:spcPts val="0"/>
              </a:spcAft>
              <a:buSzPts val="2000"/>
              <a:buNone/>
            </a:pPr>
            <a:r>
              <a:rPr lang="en-US" sz="2000">
                <a:solidFill>
                  <a:srgbClr val="FFFFFF"/>
                </a:solidFill>
              </a:rPr>
              <a:t>Works Cited</a:t>
            </a:r>
            <a:endParaRPr>
              <a:solidFill>
                <a:srgbClr val="FFFFFF"/>
              </a:solidFill>
            </a:endParaRPr>
          </a:p>
        </p:txBody>
      </p:sp>
      <p:sp>
        <p:nvSpPr>
          <p:cNvPr id="492" name="Google Shape;492;p35"/>
          <p:cNvSpPr txBox="1">
            <a:spLocks noGrp="1"/>
          </p:cNvSpPr>
          <p:nvPr>
            <p:ph type="title"/>
          </p:nvPr>
        </p:nvSpPr>
        <p:spPr>
          <a:xfrm>
            <a:off x="457200" y="274639"/>
            <a:ext cx="8229600" cy="592200"/>
          </a:xfrm>
          <a:prstGeom prst="rect">
            <a:avLst/>
          </a:prstGeom>
          <a:solidFill>
            <a:srgbClr val="475A60"/>
          </a:solidFill>
          <a:ln>
            <a:noFill/>
          </a:ln>
        </p:spPr>
        <p:txBody>
          <a:bodyPr spcFirstLastPara="1" wrap="square" lIns="182875" tIns="182875" rIns="182875" bIns="182875" anchor="ctr" anchorCtr="0">
            <a:normAutofit fontScale="90000"/>
          </a:bodyPr>
          <a:lstStyle/>
          <a:p>
            <a:pPr marL="0" lvl="0" indent="0" algn="ctr" rtl="0">
              <a:lnSpc>
                <a:spcPct val="90000"/>
              </a:lnSpc>
              <a:spcBef>
                <a:spcPts val="0"/>
              </a:spcBef>
              <a:spcAft>
                <a:spcPts val="0"/>
              </a:spcAft>
              <a:buClr>
                <a:schemeClr val="lt1"/>
              </a:buClr>
              <a:buSzPct val="100000"/>
              <a:buFont typeface="Gill Sans"/>
              <a:buNone/>
            </a:pPr>
            <a:r>
              <a:rPr lang="en-US" sz="2800">
                <a:solidFill>
                  <a:schemeClr val="lt1"/>
                </a:solidFill>
              </a:rPr>
              <a:t>RESEARCH PROJECT TITLE</a:t>
            </a:r>
            <a:endParaRPr/>
          </a:p>
        </p:txBody>
      </p:sp>
      <p:sp>
        <p:nvSpPr>
          <p:cNvPr id="493" name="Google Shape;493;p35"/>
          <p:cNvSpPr txBox="1">
            <a:spLocks noGrp="1"/>
          </p:cNvSpPr>
          <p:nvPr>
            <p:ph type="title"/>
          </p:nvPr>
        </p:nvSpPr>
        <p:spPr>
          <a:xfrm>
            <a:off x="457200" y="274639"/>
            <a:ext cx="8229600" cy="592200"/>
          </a:xfrm>
          <a:prstGeom prst="rect">
            <a:avLst/>
          </a:prstGeom>
          <a:solidFill>
            <a:srgbClr val="475A60"/>
          </a:solidFill>
          <a:ln>
            <a:noFill/>
          </a:ln>
        </p:spPr>
        <p:txBody>
          <a:bodyPr spcFirstLastPara="1" wrap="square" lIns="182875" tIns="182875" rIns="182875" bIns="182875" anchor="ctr" anchorCtr="0">
            <a:noAutofit/>
          </a:bodyPr>
          <a:lstStyle/>
          <a:p>
            <a:pPr marL="0" lvl="0" indent="0" algn="ctr" rtl="0">
              <a:spcBef>
                <a:spcPts val="0"/>
              </a:spcBef>
              <a:spcAft>
                <a:spcPts val="0"/>
              </a:spcAft>
              <a:buClr>
                <a:schemeClr val="lt1"/>
              </a:buClr>
              <a:buSzPts val="2520"/>
              <a:buFont typeface="Gill Sans"/>
              <a:buNone/>
            </a:pPr>
            <a:r>
              <a:rPr lang="en-US" sz="2320">
                <a:solidFill>
                  <a:schemeClr val="lt1"/>
                </a:solidFill>
              </a:rPr>
              <a:t>Information Theory to Pinpoint Causal Links from Complex Data</a:t>
            </a:r>
            <a:endParaRPr sz="2320">
              <a:solidFill>
                <a:schemeClr val="lt1"/>
              </a:solidFill>
            </a:endParaRPr>
          </a:p>
        </p:txBody>
      </p:sp>
      <p:sp>
        <p:nvSpPr>
          <p:cNvPr id="494" name="Google Shape;494;p35"/>
          <p:cNvSpPr txBox="1">
            <a:spLocks noGrp="1"/>
          </p:cNvSpPr>
          <p:nvPr>
            <p:ph type="title"/>
          </p:nvPr>
        </p:nvSpPr>
        <p:spPr>
          <a:xfrm>
            <a:off x="457200" y="274639"/>
            <a:ext cx="8229600" cy="592200"/>
          </a:xfrm>
          <a:prstGeom prst="rect">
            <a:avLst/>
          </a:prstGeom>
          <a:solidFill>
            <a:schemeClr val="accent3"/>
          </a:solidFill>
          <a:ln>
            <a:noFill/>
          </a:ln>
        </p:spPr>
        <p:txBody>
          <a:bodyPr spcFirstLastPara="1" wrap="square" lIns="182875" tIns="182875" rIns="182875" bIns="182875" anchor="ctr" anchorCtr="0">
            <a:noAutofit/>
          </a:bodyPr>
          <a:lstStyle/>
          <a:p>
            <a:pPr marL="0" lvl="0" indent="0" algn="ctr" rtl="0">
              <a:spcBef>
                <a:spcPts val="0"/>
              </a:spcBef>
              <a:spcAft>
                <a:spcPts val="0"/>
              </a:spcAft>
              <a:buClr>
                <a:schemeClr val="lt1"/>
              </a:buClr>
              <a:buSzPts val="2520"/>
              <a:buFont typeface="Gill Sans"/>
              <a:buNone/>
            </a:pPr>
            <a:r>
              <a:rPr lang="en-US" sz="2320">
                <a:solidFill>
                  <a:schemeClr val="dk1"/>
                </a:solidFill>
              </a:rPr>
              <a:t>Causal Coupling Inference in Mass Shootings Data</a:t>
            </a:r>
            <a:endParaRPr sz="2320">
              <a:solidFill>
                <a:schemeClr val="dk1"/>
              </a:solidFill>
            </a:endParaRPr>
          </a:p>
        </p:txBody>
      </p:sp>
      <p:sp>
        <p:nvSpPr>
          <p:cNvPr id="495" name="Google Shape;495;p35"/>
          <p:cNvSpPr txBox="1">
            <a:spLocks noGrp="1"/>
          </p:cNvSpPr>
          <p:nvPr>
            <p:ph type="body" idx="3"/>
          </p:nvPr>
        </p:nvSpPr>
        <p:spPr>
          <a:xfrm>
            <a:off x="457200" y="1625500"/>
            <a:ext cx="8229600" cy="4145400"/>
          </a:xfrm>
          <a:prstGeom prst="rect">
            <a:avLst/>
          </a:prstGeom>
          <a:noFill/>
          <a:ln>
            <a:noFill/>
          </a:ln>
        </p:spPr>
        <p:txBody>
          <a:bodyPr spcFirstLastPara="1" wrap="square" lIns="91425" tIns="45700" rIns="91425" bIns="45700" anchor="t" anchorCtr="0">
            <a:normAutofit/>
          </a:bodyPr>
          <a:lstStyle/>
          <a:p>
            <a:pPr marL="457200" lvl="0" indent="-304800" algn="l" rtl="0">
              <a:spcBef>
                <a:spcPts val="0"/>
              </a:spcBef>
              <a:spcAft>
                <a:spcPts val="0"/>
              </a:spcAft>
              <a:buClr>
                <a:srgbClr val="FFFFFF"/>
              </a:buClr>
              <a:buSzPts val="1200"/>
              <a:buFont typeface="Times New Roman"/>
              <a:buChar char="•"/>
            </a:pPr>
            <a:r>
              <a:rPr lang="en-US" sz="1200">
                <a:solidFill>
                  <a:srgbClr val="FFFFFF"/>
                </a:solidFill>
                <a:latin typeface="Times New Roman"/>
                <a:ea typeface="Times New Roman"/>
                <a:cs typeface="Times New Roman"/>
                <a:sym typeface="Times New Roman"/>
              </a:rPr>
              <a:t>Alderisio, F., Fiore, G., Salesse, R. N., Bardy, B. G., &amp; Bernardo, M. D. (2017). Interaction patterns and individual </a:t>
            </a:r>
            <a:endParaRPr sz="1200">
              <a:solidFill>
                <a:srgbClr val="FFFFFF"/>
              </a:solidFill>
              <a:latin typeface="Times New Roman"/>
              <a:ea typeface="Times New Roman"/>
              <a:cs typeface="Times New Roman"/>
              <a:sym typeface="Times New Roman"/>
            </a:endParaRPr>
          </a:p>
          <a:p>
            <a:pPr marL="914400" lvl="0" indent="0" algn="l" rtl="0">
              <a:spcBef>
                <a:spcPts val="0"/>
              </a:spcBef>
              <a:spcAft>
                <a:spcPts val="0"/>
              </a:spcAft>
              <a:buNone/>
            </a:pPr>
            <a:r>
              <a:rPr lang="en-US" sz="1200">
                <a:solidFill>
                  <a:srgbClr val="FFFFFF"/>
                </a:solidFill>
                <a:latin typeface="Times New Roman"/>
                <a:ea typeface="Times New Roman"/>
                <a:cs typeface="Times New Roman"/>
                <a:sym typeface="Times New Roman"/>
              </a:rPr>
              <a:t>dynamics shape the way we move in synchrony. Scientific reports, 7(1), 1-10.</a:t>
            </a:r>
            <a:endParaRPr sz="1200">
              <a:solidFill>
                <a:srgbClr val="FFFFFF"/>
              </a:solidFill>
              <a:latin typeface="Times New Roman"/>
              <a:ea typeface="Times New Roman"/>
              <a:cs typeface="Times New Roman"/>
              <a:sym typeface="Times New Roman"/>
            </a:endParaRPr>
          </a:p>
          <a:p>
            <a:pPr marL="457200" lvl="0" indent="-304800" algn="l" rtl="0">
              <a:spcBef>
                <a:spcPts val="0"/>
              </a:spcBef>
              <a:spcAft>
                <a:spcPts val="0"/>
              </a:spcAft>
              <a:buClr>
                <a:srgbClr val="FFFFFF"/>
              </a:buClr>
              <a:buSzPts val="1200"/>
              <a:buFont typeface="Times New Roman"/>
              <a:buChar char="•"/>
            </a:pPr>
            <a:r>
              <a:rPr lang="en-US" sz="1200">
                <a:solidFill>
                  <a:srgbClr val="FFFFFF"/>
                </a:solidFill>
                <a:latin typeface="Times New Roman"/>
                <a:ea typeface="Times New Roman"/>
                <a:cs typeface="Times New Roman"/>
                <a:sym typeface="Times New Roman"/>
              </a:rPr>
              <a:t>Chalabi, Mona. “The Most Common Items Lost on New York City's Transit System.” FiveThirtyEight, FiveThirtyEight, 29 </a:t>
            </a:r>
            <a:endParaRPr sz="1200">
              <a:solidFill>
                <a:srgbClr val="FFFFFF"/>
              </a:solidFill>
              <a:latin typeface="Times New Roman"/>
              <a:ea typeface="Times New Roman"/>
              <a:cs typeface="Times New Roman"/>
              <a:sym typeface="Times New Roman"/>
            </a:endParaRPr>
          </a:p>
          <a:p>
            <a:pPr marL="457200" lvl="0" indent="457200" algn="l" rtl="0">
              <a:spcBef>
                <a:spcPts val="0"/>
              </a:spcBef>
              <a:spcAft>
                <a:spcPts val="0"/>
              </a:spcAft>
              <a:buNone/>
            </a:pPr>
            <a:r>
              <a:rPr lang="en-US" sz="1200">
                <a:solidFill>
                  <a:srgbClr val="FFFFFF"/>
                </a:solidFill>
                <a:latin typeface="Times New Roman"/>
                <a:ea typeface="Times New Roman"/>
                <a:cs typeface="Times New Roman"/>
                <a:sym typeface="Times New Roman"/>
              </a:rPr>
              <a:t>July 2014, https://fivethirtyeight.com/features/mta-new-york-lost-and-found-subway-most-common/. </a:t>
            </a:r>
            <a:endParaRPr sz="1200">
              <a:solidFill>
                <a:srgbClr val="FFFFFF"/>
              </a:solidFill>
              <a:latin typeface="Times New Roman"/>
              <a:ea typeface="Times New Roman"/>
              <a:cs typeface="Times New Roman"/>
              <a:sym typeface="Times New Roman"/>
            </a:endParaRPr>
          </a:p>
          <a:p>
            <a:pPr marL="457200" lvl="0" indent="-304800" algn="l" rtl="0">
              <a:spcBef>
                <a:spcPts val="0"/>
              </a:spcBef>
              <a:spcAft>
                <a:spcPts val="0"/>
              </a:spcAft>
              <a:buClr>
                <a:srgbClr val="FFFFFF"/>
              </a:buClr>
              <a:buSzPts val="1200"/>
              <a:buFont typeface="Times New Roman"/>
              <a:buChar char="•"/>
            </a:pPr>
            <a:r>
              <a:rPr lang="en-US" sz="1200">
                <a:solidFill>
                  <a:srgbClr val="FFFFFF"/>
                </a:solidFill>
                <a:latin typeface="Times New Roman"/>
                <a:ea typeface="Times New Roman"/>
                <a:cs typeface="Times New Roman"/>
                <a:sym typeface="Times New Roman"/>
              </a:rPr>
              <a:t>Hattis, Shana Hertz, and FBI. Crime in the United States 2020. Bernan Press, 2020. </a:t>
            </a:r>
            <a:endParaRPr sz="1200">
              <a:solidFill>
                <a:srgbClr val="FFFFFF"/>
              </a:solidFill>
              <a:latin typeface="Times New Roman"/>
              <a:ea typeface="Times New Roman"/>
              <a:cs typeface="Times New Roman"/>
              <a:sym typeface="Times New Roman"/>
            </a:endParaRPr>
          </a:p>
          <a:p>
            <a:pPr marL="457200" lvl="0" indent="-304800" algn="l" rtl="0">
              <a:spcBef>
                <a:spcPts val="0"/>
              </a:spcBef>
              <a:spcAft>
                <a:spcPts val="0"/>
              </a:spcAft>
              <a:buClr>
                <a:srgbClr val="FFFFFF"/>
              </a:buClr>
              <a:buSzPts val="1200"/>
              <a:buFont typeface="Times New Roman"/>
              <a:buChar char="•"/>
            </a:pPr>
            <a:r>
              <a:rPr lang="en-US" sz="1200">
                <a:solidFill>
                  <a:srgbClr val="FFFFFF"/>
                </a:solidFill>
                <a:latin typeface="Times New Roman"/>
                <a:ea typeface="Times New Roman"/>
                <a:cs typeface="Times New Roman"/>
                <a:sym typeface="Times New Roman"/>
              </a:rPr>
              <a:t>Porfiri, M., Sattanapalle, R. R., Nakayama, S., Macinko, J., &amp; Sipahi, R. (2019). Media coverage and firearm acquisition in </a:t>
            </a:r>
            <a:endParaRPr sz="1200">
              <a:solidFill>
                <a:srgbClr val="FFFFFF"/>
              </a:solidFill>
              <a:latin typeface="Times New Roman"/>
              <a:ea typeface="Times New Roman"/>
              <a:cs typeface="Times New Roman"/>
              <a:sym typeface="Times New Roman"/>
            </a:endParaRPr>
          </a:p>
          <a:p>
            <a:pPr marL="914400" lvl="0" indent="0" algn="l" rtl="0">
              <a:spcBef>
                <a:spcPts val="0"/>
              </a:spcBef>
              <a:spcAft>
                <a:spcPts val="0"/>
              </a:spcAft>
              <a:buNone/>
            </a:pPr>
            <a:r>
              <a:rPr lang="en-US" sz="1200">
                <a:solidFill>
                  <a:srgbClr val="FFFFFF"/>
                </a:solidFill>
                <a:latin typeface="Times New Roman"/>
                <a:ea typeface="Times New Roman"/>
                <a:cs typeface="Times New Roman"/>
                <a:sym typeface="Times New Roman"/>
              </a:rPr>
              <a:t>the aftermath of a mass shooting. Nature human behaviour, 3(9), 913-921.</a:t>
            </a:r>
            <a:endParaRPr sz="1200">
              <a:solidFill>
                <a:srgbClr val="FFFFFF"/>
              </a:solidFill>
              <a:latin typeface="Times New Roman"/>
              <a:ea typeface="Times New Roman"/>
              <a:cs typeface="Times New Roman"/>
              <a:sym typeface="Times New Roman"/>
            </a:endParaRPr>
          </a:p>
          <a:p>
            <a:pPr marL="457200" lvl="0" indent="-304800" algn="l" rtl="0">
              <a:spcBef>
                <a:spcPts val="0"/>
              </a:spcBef>
              <a:spcAft>
                <a:spcPts val="0"/>
              </a:spcAft>
              <a:buClr>
                <a:srgbClr val="FFFFFF"/>
              </a:buClr>
              <a:buSzPts val="1200"/>
              <a:buFont typeface="Times New Roman"/>
              <a:buChar char="•"/>
            </a:pPr>
            <a:r>
              <a:rPr lang="en-US" sz="1200">
                <a:solidFill>
                  <a:srgbClr val="FFFFFF"/>
                </a:solidFill>
                <a:latin typeface="Times New Roman"/>
                <a:ea typeface="Times New Roman"/>
                <a:cs typeface="Times New Roman"/>
                <a:sym typeface="Times New Roman"/>
              </a:rPr>
              <a:t>Sugihara, G., May, R., Ye, H., Hsieh, C. H., Deyle, E., Fogarty, M., &amp; Munch, S. (2012). Detecting causality in complex </a:t>
            </a:r>
            <a:endParaRPr sz="1200">
              <a:solidFill>
                <a:srgbClr val="FFFFFF"/>
              </a:solidFill>
              <a:latin typeface="Times New Roman"/>
              <a:ea typeface="Times New Roman"/>
              <a:cs typeface="Times New Roman"/>
              <a:sym typeface="Times New Roman"/>
            </a:endParaRPr>
          </a:p>
          <a:p>
            <a:pPr marL="914400" lvl="0" indent="0" algn="l" rtl="0">
              <a:spcBef>
                <a:spcPts val="0"/>
              </a:spcBef>
              <a:spcAft>
                <a:spcPts val="0"/>
              </a:spcAft>
              <a:buNone/>
            </a:pPr>
            <a:r>
              <a:rPr lang="en-US" sz="1200">
                <a:solidFill>
                  <a:srgbClr val="FFFFFF"/>
                </a:solidFill>
                <a:latin typeface="Times New Roman"/>
                <a:ea typeface="Times New Roman"/>
                <a:cs typeface="Times New Roman"/>
                <a:sym typeface="Times New Roman"/>
              </a:rPr>
              <a:t>ecosystems. science, 338(6106), 496-500.</a:t>
            </a:r>
            <a:endParaRPr sz="1200">
              <a:solidFill>
                <a:srgbClr val="FFFFFF"/>
              </a:solidFill>
              <a:latin typeface="Times New Roman"/>
              <a:ea typeface="Times New Roman"/>
              <a:cs typeface="Times New Roman"/>
              <a:sym typeface="Times New Roman"/>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99"/>
        <p:cNvGrpSpPr/>
        <p:nvPr/>
      </p:nvGrpSpPr>
      <p:grpSpPr>
        <a:xfrm>
          <a:off x="0" y="0"/>
          <a:ext cx="0" cy="0"/>
          <a:chOff x="0" y="0"/>
          <a:chExt cx="0" cy="0"/>
        </a:xfrm>
      </p:grpSpPr>
      <p:pic>
        <p:nvPicPr>
          <p:cNvPr id="500" name="Google Shape;500;p3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0" y="781827"/>
            <a:ext cx="9144000" cy="5294347"/>
          </a:xfrm>
          <a:prstGeom prst="rect">
            <a:avLst/>
          </a:prstGeom>
          <a:noFill/>
          <a:ln>
            <a:noFill/>
          </a:ln>
        </p:spPr>
      </p:pic>
      <p:sp>
        <p:nvSpPr>
          <p:cNvPr id="501" name="Google Shape;501;p36"/>
          <p:cNvSpPr txBox="1"/>
          <p:nvPr/>
        </p:nvSpPr>
        <p:spPr>
          <a:xfrm>
            <a:off x="2415379" y="6260036"/>
            <a:ext cx="3000000" cy="461635"/>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800">
                <a:solidFill>
                  <a:srgbClr val="FFFFFF"/>
                </a:solidFill>
              </a:rPr>
              <a:t>Thank you</a:t>
            </a:r>
            <a:endParaRPr sz="18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27"/>
          <p:cNvSpPr txBox="1">
            <a:spLocks noGrp="1"/>
          </p:cNvSpPr>
          <p:nvPr>
            <p:ph type="body" idx="1"/>
          </p:nvPr>
        </p:nvSpPr>
        <p:spPr>
          <a:xfrm>
            <a:off x="457201" y="885005"/>
            <a:ext cx="4040100" cy="390600"/>
          </a:xfrm>
          <a:prstGeom prst="rect">
            <a:avLst/>
          </a:prstGeom>
          <a:noFill/>
          <a:ln>
            <a:noFill/>
          </a:ln>
        </p:spPr>
        <p:txBody>
          <a:bodyPr spcFirstLastPara="1" wrap="square" lIns="91425" tIns="45700" rIns="91425" bIns="45700" anchor="b" anchorCtr="1">
            <a:noAutofit/>
          </a:bodyPr>
          <a:lstStyle/>
          <a:p>
            <a:pPr marL="0" lvl="0" indent="0" algn="ctr" rtl="0">
              <a:lnSpc>
                <a:spcPct val="100000"/>
              </a:lnSpc>
              <a:spcBef>
                <a:spcPts val="0"/>
              </a:spcBef>
              <a:spcAft>
                <a:spcPts val="0"/>
              </a:spcAft>
              <a:buSzPts val="2000"/>
              <a:buNone/>
            </a:pPr>
            <a:r>
              <a:rPr lang="en-US" sz="1400">
                <a:solidFill>
                  <a:srgbClr val="FFFFFF"/>
                </a:solidFill>
              </a:rPr>
              <a:t>Complex Dynamical Systems: An Introduction</a:t>
            </a:r>
            <a:endParaRPr sz="1400">
              <a:solidFill>
                <a:srgbClr val="FFFFFF"/>
              </a:solidFill>
            </a:endParaRPr>
          </a:p>
        </p:txBody>
      </p:sp>
      <p:sp>
        <p:nvSpPr>
          <p:cNvPr id="366" name="Google Shape;366;p27"/>
          <p:cNvSpPr txBox="1">
            <a:spLocks noGrp="1"/>
          </p:cNvSpPr>
          <p:nvPr>
            <p:ph type="title"/>
          </p:nvPr>
        </p:nvSpPr>
        <p:spPr>
          <a:xfrm>
            <a:off x="457200" y="274639"/>
            <a:ext cx="8229600" cy="592200"/>
          </a:xfrm>
          <a:prstGeom prst="rect">
            <a:avLst/>
          </a:prstGeom>
          <a:solidFill>
            <a:srgbClr val="475A60"/>
          </a:solidFill>
          <a:ln>
            <a:noFill/>
          </a:ln>
        </p:spPr>
        <p:txBody>
          <a:bodyPr spcFirstLastPara="1" wrap="square" lIns="182875" tIns="182875" rIns="182875" bIns="182875" anchor="ctr" anchorCtr="0">
            <a:noAutofit/>
          </a:bodyPr>
          <a:lstStyle/>
          <a:p>
            <a:pPr marL="0" lvl="0" indent="0" algn="ctr" rtl="0">
              <a:spcBef>
                <a:spcPts val="0"/>
              </a:spcBef>
              <a:spcAft>
                <a:spcPts val="0"/>
              </a:spcAft>
              <a:buClr>
                <a:schemeClr val="lt1"/>
              </a:buClr>
              <a:buSzPts val="2520"/>
              <a:buFont typeface="Gill Sans"/>
              <a:buNone/>
            </a:pPr>
            <a:r>
              <a:rPr lang="en-US" sz="2320">
                <a:solidFill>
                  <a:schemeClr val="lt1"/>
                </a:solidFill>
              </a:rPr>
              <a:t>Information Theory to Pinpoint Causal Links from Complex Data</a:t>
            </a:r>
            <a:endParaRPr sz="2320">
              <a:solidFill>
                <a:schemeClr val="lt1"/>
              </a:solidFill>
            </a:endParaRPr>
          </a:p>
        </p:txBody>
      </p:sp>
      <p:sp>
        <p:nvSpPr>
          <p:cNvPr id="367" name="Google Shape;367;p27"/>
          <p:cNvSpPr txBox="1">
            <a:spLocks noGrp="1"/>
          </p:cNvSpPr>
          <p:nvPr>
            <p:ph type="title"/>
          </p:nvPr>
        </p:nvSpPr>
        <p:spPr>
          <a:xfrm>
            <a:off x="457200" y="274639"/>
            <a:ext cx="8229600" cy="592200"/>
          </a:xfrm>
          <a:prstGeom prst="rect">
            <a:avLst/>
          </a:prstGeom>
          <a:solidFill>
            <a:schemeClr val="accent3"/>
          </a:solidFill>
          <a:ln>
            <a:noFill/>
          </a:ln>
        </p:spPr>
        <p:txBody>
          <a:bodyPr spcFirstLastPara="1" wrap="square" lIns="182875" tIns="182875" rIns="182875" bIns="182875" anchor="ctr" anchorCtr="0">
            <a:noAutofit/>
          </a:bodyPr>
          <a:lstStyle/>
          <a:p>
            <a:pPr marL="0" lvl="0" indent="0" algn="ctr" rtl="0">
              <a:spcBef>
                <a:spcPts val="0"/>
              </a:spcBef>
              <a:spcAft>
                <a:spcPts val="0"/>
              </a:spcAft>
              <a:buClr>
                <a:schemeClr val="lt1"/>
              </a:buClr>
              <a:buSzPts val="2520"/>
              <a:buFont typeface="Gill Sans"/>
              <a:buNone/>
            </a:pPr>
            <a:r>
              <a:rPr lang="en-US" sz="2120"/>
              <a:t>Information Theory to Pinpoint Causal Links from Complex Data</a:t>
            </a:r>
            <a:endParaRPr sz="2120"/>
          </a:p>
        </p:txBody>
      </p:sp>
      <p:pic>
        <p:nvPicPr>
          <p:cNvPr id="368" name="Google Shape;368;p2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158275" y="2974875"/>
            <a:ext cx="1650275" cy="1575900"/>
          </a:xfrm>
          <a:prstGeom prst="rect">
            <a:avLst/>
          </a:prstGeom>
          <a:noFill/>
          <a:ln w="19050" cap="flat" cmpd="sng">
            <a:solidFill>
              <a:schemeClr val="dk1"/>
            </a:solidFill>
            <a:prstDash val="solid"/>
            <a:round/>
            <a:headEnd type="none" w="sm" len="sm"/>
            <a:tailEnd type="none" w="sm" len="sm"/>
          </a:ln>
        </p:spPr>
      </p:pic>
      <p:sp>
        <p:nvSpPr>
          <p:cNvPr id="369" name="Google Shape;369;p27"/>
          <p:cNvSpPr txBox="1">
            <a:spLocks noGrp="1"/>
          </p:cNvSpPr>
          <p:nvPr>
            <p:ph type="body" idx="2"/>
          </p:nvPr>
        </p:nvSpPr>
        <p:spPr>
          <a:xfrm>
            <a:off x="457200" y="1380300"/>
            <a:ext cx="3673200" cy="4592700"/>
          </a:xfrm>
          <a:prstGeom prst="rect">
            <a:avLst/>
          </a:prstGeom>
          <a:noFill/>
          <a:ln>
            <a:noFill/>
          </a:ln>
        </p:spPr>
        <p:txBody>
          <a:bodyPr spcFirstLastPara="1" wrap="square" lIns="91425" tIns="45700" rIns="91425" bIns="45700" anchor="t" anchorCtr="0">
            <a:noAutofit/>
          </a:bodyPr>
          <a:lstStyle/>
          <a:p>
            <a:pPr marL="457200" lvl="0" indent="-311150" algn="l" rtl="0">
              <a:spcBef>
                <a:spcPts val="0"/>
              </a:spcBef>
              <a:spcAft>
                <a:spcPts val="0"/>
              </a:spcAft>
              <a:buClr>
                <a:srgbClr val="FFFFFF"/>
              </a:buClr>
              <a:buSzPts val="1300"/>
              <a:buFont typeface="Calibri"/>
              <a:buChar char="•"/>
            </a:pPr>
            <a:r>
              <a:rPr lang="en-US" sz="1300">
                <a:solidFill>
                  <a:srgbClr val="FFFFFF"/>
                </a:solidFill>
                <a:latin typeface="Calibri"/>
                <a:ea typeface="Calibri"/>
                <a:cs typeface="Calibri"/>
                <a:sym typeface="Calibri"/>
              </a:rPr>
              <a:t>History</a:t>
            </a:r>
            <a:endParaRPr sz="1300">
              <a:solidFill>
                <a:srgbClr val="FFFFFF"/>
              </a:solidFill>
              <a:latin typeface="Calibri"/>
              <a:ea typeface="Calibri"/>
              <a:cs typeface="Calibri"/>
              <a:sym typeface="Calibri"/>
            </a:endParaRPr>
          </a:p>
          <a:p>
            <a:pPr marL="914400" lvl="1" indent="-311150" algn="l" rtl="0">
              <a:spcBef>
                <a:spcPts val="0"/>
              </a:spcBef>
              <a:spcAft>
                <a:spcPts val="0"/>
              </a:spcAft>
              <a:buClr>
                <a:srgbClr val="FFFFFF"/>
              </a:buClr>
              <a:buSzPts val="1300"/>
              <a:buFont typeface="Calibri"/>
              <a:buChar char="•"/>
            </a:pPr>
            <a:r>
              <a:rPr lang="en-US" sz="1300">
                <a:solidFill>
                  <a:srgbClr val="FFFFFF"/>
                </a:solidFill>
                <a:latin typeface="Calibri"/>
                <a:ea typeface="Calibri"/>
                <a:cs typeface="Calibri"/>
                <a:sym typeface="Calibri"/>
              </a:rPr>
              <a:t>Scientific Discoveries</a:t>
            </a:r>
            <a:endParaRPr sz="1300">
              <a:solidFill>
                <a:srgbClr val="FFFFFF"/>
              </a:solidFill>
              <a:latin typeface="Calibri"/>
              <a:ea typeface="Calibri"/>
              <a:cs typeface="Calibri"/>
              <a:sym typeface="Calibri"/>
            </a:endParaRPr>
          </a:p>
          <a:p>
            <a:pPr marL="1371600" lvl="2" indent="-323850" algn="l" rtl="0">
              <a:spcBef>
                <a:spcPts val="0"/>
              </a:spcBef>
              <a:spcAft>
                <a:spcPts val="0"/>
              </a:spcAft>
              <a:buClr>
                <a:srgbClr val="FFFFFF"/>
              </a:buClr>
              <a:buSzPts val="1500"/>
              <a:buFont typeface="Calibri"/>
              <a:buChar char="•"/>
            </a:pPr>
            <a:r>
              <a:rPr lang="en-US" sz="1300">
                <a:solidFill>
                  <a:srgbClr val="FFFFFF"/>
                </a:solidFill>
                <a:latin typeface="Calibri"/>
                <a:ea typeface="Calibri"/>
                <a:cs typeface="Calibri"/>
                <a:sym typeface="Calibri"/>
              </a:rPr>
              <a:t>Copernicus, Kepler’s Laws, Galileo, Newton’s Laws  </a:t>
            </a:r>
            <a:endParaRPr sz="1300">
              <a:solidFill>
                <a:srgbClr val="FFFFFF"/>
              </a:solidFill>
              <a:latin typeface="Calibri"/>
              <a:ea typeface="Calibri"/>
              <a:cs typeface="Calibri"/>
              <a:sym typeface="Calibri"/>
            </a:endParaRPr>
          </a:p>
          <a:p>
            <a:pPr marL="914400" lvl="1" indent="-311150" algn="l" rtl="0">
              <a:spcBef>
                <a:spcPts val="0"/>
              </a:spcBef>
              <a:spcAft>
                <a:spcPts val="0"/>
              </a:spcAft>
              <a:buClr>
                <a:srgbClr val="FFFFFF"/>
              </a:buClr>
              <a:buSzPts val="1300"/>
              <a:buFont typeface="Calibri"/>
              <a:buChar char="•"/>
            </a:pPr>
            <a:r>
              <a:rPr lang="en-US" sz="1300">
                <a:solidFill>
                  <a:srgbClr val="FFFFFF"/>
                </a:solidFill>
                <a:latin typeface="Calibri"/>
                <a:ea typeface="Calibri"/>
                <a:cs typeface="Calibri"/>
                <a:sym typeface="Calibri"/>
              </a:rPr>
              <a:t>Analogies</a:t>
            </a:r>
            <a:endParaRPr sz="1300">
              <a:solidFill>
                <a:srgbClr val="FFFFFF"/>
              </a:solidFill>
              <a:latin typeface="Calibri"/>
              <a:ea typeface="Calibri"/>
              <a:cs typeface="Calibri"/>
              <a:sym typeface="Calibri"/>
            </a:endParaRPr>
          </a:p>
          <a:p>
            <a:pPr marL="1371600" lvl="2" indent="-311150" algn="l" rtl="0">
              <a:spcBef>
                <a:spcPts val="0"/>
              </a:spcBef>
              <a:spcAft>
                <a:spcPts val="0"/>
              </a:spcAft>
              <a:buClr>
                <a:srgbClr val="FFFFFF"/>
              </a:buClr>
              <a:buSzPts val="1300"/>
              <a:buFont typeface="Calibri"/>
              <a:buChar char="•"/>
            </a:pPr>
            <a:r>
              <a:rPr lang="en-US" sz="1300">
                <a:solidFill>
                  <a:srgbClr val="FFFFFF"/>
                </a:solidFill>
                <a:latin typeface="Calibri"/>
                <a:ea typeface="Calibri"/>
                <a:cs typeface="Calibri"/>
                <a:sym typeface="Calibri"/>
              </a:rPr>
              <a:t>“Billiard balls”</a:t>
            </a:r>
            <a:endParaRPr sz="1300">
              <a:solidFill>
                <a:srgbClr val="FFFFFF"/>
              </a:solidFill>
              <a:latin typeface="Calibri"/>
              <a:ea typeface="Calibri"/>
              <a:cs typeface="Calibri"/>
              <a:sym typeface="Calibri"/>
            </a:endParaRPr>
          </a:p>
          <a:p>
            <a:pPr marL="1371600" lvl="2" indent="-311150" algn="l" rtl="0">
              <a:spcBef>
                <a:spcPts val="0"/>
              </a:spcBef>
              <a:spcAft>
                <a:spcPts val="0"/>
              </a:spcAft>
              <a:buClr>
                <a:srgbClr val="FFFFFF"/>
              </a:buClr>
              <a:buSzPts val="1300"/>
              <a:buFont typeface="Calibri"/>
              <a:buChar char="•"/>
            </a:pPr>
            <a:r>
              <a:rPr lang="en-US" sz="1300">
                <a:solidFill>
                  <a:srgbClr val="FFFFFF"/>
                </a:solidFill>
                <a:latin typeface="Calibri"/>
                <a:ea typeface="Calibri"/>
                <a:cs typeface="Calibri"/>
                <a:sym typeface="Calibri"/>
              </a:rPr>
              <a:t>“Clockwork universe”</a:t>
            </a:r>
            <a:endParaRPr sz="1300">
              <a:solidFill>
                <a:srgbClr val="FFFFFF"/>
              </a:solidFill>
              <a:latin typeface="Calibri"/>
              <a:ea typeface="Calibri"/>
              <a:cs typeface="Calibri"/>
              <a:sym typeface="Calibri"/>
            </a:endParaRPr>
          </a:p>
          <a:p>
            <a:pPr marL="457200" lvl="0" indent="-323850" algn="l" rtl="0">
              <a:spcBef>
                <a:spcPts val="0"/>
              </a:spcBef>
              <a:spcAft>
                <a:spcPts val="0"/>
              </a:spcAft>
              <a:buClr>
                <a:srgbClr val="FFFFFF"/>
              </a:buClr>
              <a:buSzPts val="1500"/>
              <a:buFont typeface="Calibri"/>
              <a:buChar char="•"/>
            </a:pPr>
            <a:r>
              <a:rPr lang="en-US" sz="1500">
                <a:solidFill>
                  <a:srgbClr val="FFFFFF"/>
                </a:solidFill>
                <a:latin typeface="Calibri"/>
                <a:ea typeface="Calibri"/>
                <a:cs typeface="Calibri"/>
                <a:sym typeface="Calibri"/>
              </a:rPr>
              <a:t>Issues</a:t>
            </a:r>
            <a:endParaRPr sz="1500">
              <a:solidFill>
                <a:srgbClr val="FFFFFF"/>
              </a:solidFill>
              <a:latin typeface="Calibri"/>
              <a:ea typeface="Calibri"/>
              <a:cs typeface="Calibri"/>
              <a:sym typeface="Calibri"/>
            </a:endParaRPr>
          </a:p>
          <a:p>
            <a:pPr marL="914400" lvl="1" indent="-323850" algn="l" rtl="0">
              <a:spcBef>
                <a:spcPts val="0"/>
              </a:spcBef>
              <a:spcAft>
                <a:spcPts val="0"/>
              </a:spcAft>
              <a:buClr>
                <a:srgbClr val="FFFFFF"/>
              </a:buClr>
              <a:buSzPts val="1500"/>
              <a:buFont typeface="Calibri"/>
              <a:buChar char="•"/>
            </a:pPr>
            <a:r>
              <a:rPr lang="en-US" sz="1300">
                <a:solidFill>
                  <a:srgbClr val="FFFFFF"/>
                </a:solidFill>
                <a:latin typeface="Calibri"/>
                <a:ea typeface="Calibri"/>
                <a:cs typeface="Calibri"/>
                <a:sym typeface="Calibri"/>
              </a:rPr>
              <a:t>Temporally: slices of time vs occurring over time</a:t>
            </a:r>
            <a:endParaRPr sz="1300">
              <a:solidFill>
                <a:srgbClr val="FFFFFF"/>
              </a:solidFill>
              <a:latin typeface="Calibri"/>
              <a:ea typeface="Calibri"/>
              <a:cs typeface="Calibri"/>
              <a:sym typeface="Calibri"/>
            </a:endParaRPr>
          </a:p>
          <a:p>
            <a:pPr marL="914400" lvl="1" indent="-323850" algn="l" rtl="0">
              <a:spcBef>
                <a:spcPts val="0"/>
              </a:spcBef>
              <a:spcAft>
                <a:spcPts val="0"/>
              </a:spcAft>
              <a:buClr>
                <a:srgbClr val="FFFFFF"/>
              </a:buClr>
              <a:buSzPts val="1500"/>
              <a:buFont typeface="Calibri"/>
              <a:buChar char="•"/>
            </a:pPr>
            <a:r>
              <a:rPr lang="en-US" sz="1300">
                <a:solidFill>
                  <a:srgbClr val="FFFFFF"/>
                </a:solidFill>
                <a:latin typeface="Calibri"/>
                <a:ea typeface="Calibri"/>
                <a:cs typeface="Calibri"/>
                <a:sym typeface="Calibri"/>
              </a:rPr>
              <a:t>Spatially: localized vs dispersed</a:t>
            </a:r>
            <a:endParaRPr sz="1300">
              <a:solidFill>
                <a:srgbClr val="FFFFFF"/>
              </a:solidFill>
              <a:latin typeface="Calibri"/>
              <a:ea typeface="Calibri"/>
              <a:cs typeface="Calibri"/>
              <a:sym typeface="Calibri"/>
            </a:endParaRPr>
          </a:p>
          <a:p>
            <a:pPr marL="914400" lvl="1" indent="-323850" algn="l" rtl="0">
              <a:spcBef>
                <a:spcPts val="0"/>
              </a:spcBef>
              <a:spcAft>
                <a:spcPts val="0"/>
              </a:spcAft>
              <a:buClr>
                <a:srgbClr val="FFFFFF"/>
              </a:buClr>
              <a:buSzPts val="1500"/>
              <a:buFont typeface="Calibri"/>
              <a:buChar char="•"/>
            </a:pPr>
            <a:r>
              <a:rPr lang="en-US" sz="1300">
                <a:solidFill>
                  <a:srgbClr val="FFFFFF"/>
                </a:solidFill>
                <a:latin typeface="Calibri"/>
                <a:ea typeface="Calibri"/>
                <a:cs typeface="Calibri"/>
                <a:sym typeface="Calibri"/>
              </a:rPr>
              <a:t>Static vs dynamic → systems and networks</a:t>
            </a:r>
            <a:endParaRPr sz="1300">
              <a:solidFill>
                <a:srgbClr val="FFFFFF"/>
              </a:solidFill>
              <a:latin typeface="Calibri"/>
              <a:ea typeface="Calibri"/>
              <a:cs typeface="Calibri"/>
              <a:sym typeface="Calibri"/>
            </a:endParaRPr>
          </a:p>
          <a:p>
            <a:pPr marL="457200" lvl="0" indent="-311150" algn="l" rtl="0">
              <a:lnSpc>
                <a:spcPct val="100000"/>
              </a:lnSpc>
              <a:spcBef>
                <a:spcPts val="0"/>
              </a:spcBef>
              <a:spcAft>
                <a:spcPts val="0"/>
              </a:spcAft>
              <a:buClr>
                <a:srgbClr val="FFFFFF"/>
              </a:buClr>
              <a:buSzPts val="1300"/>
              <a:buFont typeface="Calibri"/>
              <a:buChar char="•"/>
            </a:pPr>
            <a:r>
              <a:rPr lang="en-US" sz="1300">
                <a:solidFill>
                  <a:srgbClr val="FFFFFF"/>
                </a:solidFill>
                <a:latin typeface="Calibri"/>
                <a:ea typeface="Calibri"/>
                <a:cs typeface="Calibri"/>
                <a:sym typeface="Calibri"/>
              </a:rPr>
              <a:t>Emergence</a:t>
            </a:r>
            <a:endParaRPr sz="1300">
              <a:solidFill>
                <a:srgbClr val="FFFFFF"/>
              </a:solidFill>
              <a:latin typeface="Calibri"/>
              <a:ea typeface="Calibri"/>
              <a:cs typeface="Calibri"/>
              <a:sym typeface="Calibri"/>
            </a:endParaRPr>
          </a:p>
          <a:p>
            <a:pPr marL="914400" lvl="1" indent="-311150" algn="l" rtl="0">
              <a:lnSpc>
                <a:spcPct val="100000"/>
              </a:lnSpc>
              <a:spcBef>
                <a:spcPts val="0"/>
              </a:spcBef>
              <a:spcAft>
                <a:spcPts val="0"/>
              </a:spcAft>
              <a:buClr>
                <a:srgbClr val="FFFFFF"/>
              </a:buClr>
              <a:buSzPts val="1300"/>
              <a:buFont typeface="Calibri"/>
              <a:buChar char="•"/>
            </a:pPr>
            <a:r>
              <a:rPr lang="en-US" sz="1300">
                <a:solidFill>
                  <a:srgbClr val="FFFFFF"/>
                </a:solidFill>
                <a:latin typeface="Calibri"/>
                <a:ea typeface="Calibri"/>
                <a:cs typeface="Calibri"/>
                <a:sym typeface="Calibri"/>
              </a:rPr>
              <a:t>Climate change</a:t>
            </a:r>
            <a:endParaRPr sz="1300">
              <a:solidFill>
                <a:srgbClr val="FFFFFF"/>
              </a:solidFill>
              <a:latin typeface="Calibri"/>
              <a:ea typeface="Calibri"/>
              <a:cs typeface="Calibri"/>
              <a:sym typeface="Calibri"/>
            </a:endParaRPr>
          </a:p>
          <a:p>
            <a:pPr marL="914400" lvl="1" indent="-323850" algn="l" rtl="0">
              <a:lnSpc>
                <a:spcPct val="100000"/>
              </a:lnSpc>
              <a:spcBef>
                <a:spcPts val="0"/>
              </a:spcBef>
              <a:spcAft>
                <a:spcPts val="0"/>
              </a:spcAft>
              <a:buClr>
                <a:srgbClr val="FFFFFF"/>
              </a:buClr>
              <a:buSzPts val="1500"/>
              <a:buFont typeface="Calibri"/>
              <a:buChar char="•"/>
            </a:pPr>
            <a:r>
              <a:rPr lang="en-US" sz="1300">
                <a:solidFill>
                  <a:srgbClr val="FFFFFF"/>
                </a:solidFill>
                <a:latin typeface="Calibri"/>
                <a:ea typeface="Calibri"/>
                <a:cs typeface="Calibri"/>
                <a:sym typeface="Calibri"/>
              </a:rPr>
              <a:t>Universe</a:t>
            </a:r>
            <a:endParaRPr sz="1300">
              <a:solidFill>
                <a:srgbClr val="FFFFFF"/>
              </a:solidFill>
              <a:latin typeface="Calibri"/>
              <a:ea typeface="Calibri"/>
              <a:cs typeface="Calibri"/>
              <a:sym typeface="Calibri"/>
            </a:endParaRPr>
          </a:p>
          <a:p>
            <a:pPr marL="914400" lvl="1" indent="-323850" algn="l" rtl="0">
              <a:lnSpc>
                <a:spcPct val="100000"/>
              </a:lnSpc>
              <a:spcBef>
                <a:spcPts val="0"/>
              </a:spcBef>
              <a:spcAft>
                <a:spcPts val="0"/>
              </a:spcAft>
              <a:buClr>
                <a:srgbClr val="FFFFFF"/>
              </a:buClr>
              <a:buSzPts val="1500"/>
              <a:buFont typeface="Calibri"/>
              <a:buChar char="•"/>
            </a:pPr>
            <a:r>
              <a:rPr lang="en-US" sz="1300">
                <a:solidFill>
                  <a:srgbClr val="FFFFFF"/>
                </a:solidFill>
                <a:latin typeface="Calibri"/>
                <a:ea typeface="Calibri"/>
                <a:cs typeface="Calibri"/>
                <a:sym typeface="Calibri"/>
              </a:rPr>
              <a:t>Life</a:t>
            </a:r>
            <a:endParaRPr sz="1300">
              <a:solidFill>
                <a:srgbClr val="FFFFFF"/>
              </a:solidFill>
              <a:latin typeface="Calibri"/>
              <a:ea typeface="Calibri"/>
              <a:cs typeface="Calibri"/>
              <a:sym typeface="Calibri"/>
            </a:endParaRPr>
          </a:p>
          <a:p>
            <a:pPr marL="914400" lvl="1" indent="-323850" algn="l" rtl="0">
              <a:lnSpc>
                <a:spcPct val="100000"/>
              </a:lnSpc>
              <a:spcBef>
                <a:spcPts val="0"/>
              </a:spcBef>
              <a:spcAft>
                <a:spcPts val="0"/>
              </a:spcAft>
              <a:buClr>
                <a:srgbClr val="FFFFFF"/>
              </a:buClr>
              <a:buSzPts val="1500"/>
              <a:buFont typeface="Calibri"/>
              <a:buChar char="•"/>
            </a:pPr>
            <a:r>
              <a:rPr lang="en-US" sz="1300">
                <a:solidFill>
                  <a:srgbClr val="FFFFFF"/>
                </a:solidFill>
                <a:latin typeface="Calibri"/>
                <a:ea typeface="Calibri"/>
                <a:cs typeface="Calibri"/>
                <a:sym typeface="Calibri"/>
              </a:rPr>
              <a:t>Consciousness</a:t>
            </a:r>
            <a:endParaRPr sz="1300">
              <a:solidFill>
                <a:srgbClr val="FFFFFF"/>
              </a:solidFill>
              <a:latin typeface="Calibri"/>
              <a:ea typeface="Calibri"/>
              <a:cs typeface="Calibri"/>
              <a:sym typeface="Calibri"/>
            </a:endParaRPr>
          </a:p>
          <a:p>
            <a:pPr marL="914400" lvl="1" indent="-323850" algn="l" rtl="0">
              <a:lnSpc>
                <a:spcPct val="100000"/>
              </a:lnSpc>
              <a:spcBef>
                <a:spcPts val="0"/>
              </a:spcBef>
              <a:spcAft>
                <a:spcPts val="0"/>
              </a:spcAft>
              <a:buClr>
                <a:srgbClr val="FFFFFF"/>
              </a:buClr>
              <a:buSzPts val="1500"/>
              <a:buFont typeface="Calibri"/>
              <a:buChar char="•"/>
            </a:pPr>
            <a:r>
              <a:rPr lang="en-US" sz="1300">
                <a:solidFill>
                  <a:srgbClr val="FFFFFF"/>
                </a:solidFill>
                <a:latin typeface="Calibri"/>
                <a:ea typeface="Calibri"/>
                <a:cs typeface="Calibri"/>
                <a:sym typeface="Calibri"/>
              </a:rPr>
              <a:t>Societal and psychological behavior</a:t>
            </a:r>
            <a:endParaRPr sz="1300">
              <a:solidFill>
                <a:srgbClr val="FFFFFF"/>
              </a:solidFill>
            </a:endParaRPr>
          </a:p>
        </p:txBody>
      </p:sp>
      <p:pic>
        <p:nvPicPr>
          <p:cNvPr id="370" name="Google Shape;370;p27"/>
          <p:cNvPicPr preferRelativeResize="0"/>
          <p:nvPr/>
        </p:nvPicPr>
        <p:blipFill rotWithShape="1">
          <a:blip r:embed="rId4" cstate="screen">
            <a:alphaModFix/>
            <a:extLst>
              <a:ext uri="{28A0092B-C50C-407E-A947-70E740481C1C}">
                <a14:useLocalDpi xmlns:a14="http://schemas.microsoft.com/office/drawing/2010/main"/>
              </a:ext>
            </a:extLst>
          </a:blip>
          <a:srcRect l="980" r="-980"/>
          <a:stretch/>
        </p:blipFill>
        <p:spPr>
          <a:xfrm>
            <a:off x="4158275" y="1398963"/>
            <a:ext cx="2856574" cy="1575925"/>
          </a:xfrm>
          <a:prstGeom prst="rect">
            <a:avLst/>
          </a:prstGeom>
          <a:noFill/>
          <a:ln w="19050" cap="flat" cmpd="sng">
            <a:solidFill>
              <a:schemeClr val="dk1"/>
            </a:solidFill>
            <a:prstDash val="solid"/>
            <a:round/>
            <a:headEnd type="none" w="sm" len="sm"/>
            <a:tailEnd type="none" w="sm" len="sm"/>
          </a:ln>
        </p:spPr>
      </p:pic>
      <p:pic>
        <p:nvPicPr>
          <p:cNvPr id="371" name="Google Shape;371;p27"/>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014850" y="1398900"/>
            <a:ext cx="1650276" cy="1575925"/>
          </a:xfrm>
          <a:prstGeom prst="rect">
            <a:avLst/>
          </a:prstGeom>
          <a:noFill/>
          <a:ln w="19050" cap="flat" cmpd="sng">
            <a:solidFill>
              <a:schemeClr val="dk1"/>
            </a:solidFill>
            <a:prstDash val="solid"/>
            <a:round/>
            <a:headEnd type="none" w="sm" len="sm"/>
            <a:tailEnd type="none" w="sm" len="sm"/>
          </a:ln>
        </p:spPr>
      </p:pic>
      <p:pic>
        <p:nvPicPr>
          <p:cNvPr id="372" name="Google Shape;372;p27"/>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5808550" y="2974862"/>
            <a:ext cx="2856595" cy="1607125"/>
          </a:xfrm>
          <a:prstGeom prst="rect">
            <a:avLst/>
          </a:prstGeom>
          <a:noFill/>
          <a:ln w="19050" cap="flat" cmpd="sng">
            <a:solidFill>
              <a:schemeClr val="dk1"/>
            </a:solidFill>
            <a:prstDash val="solid"/>
            <a:round/>
            <a:headEnd type="none" w="sm" len="sm"/>
            <a:tailEnd type="none" w="sm" len="sm"/>
          </a:ln>
        </p:spPr>
      </p:pic>
      <p:pic>
        <p:nvPicPr>
          <p:cNvPr id="373" name="Google Shape;373;p27"/>
          <p:cNvPicPr preferRelativeResize="0"/>
          <p:nvPr/>
        </p:nvPicPr>
        <p:blipFill rotWithShape="1">
          <a:blip r:embed="rId7" cstate="screen">
            <a:alphaModFix/>
            <a:extLst>
              <a:ext uri="{28A0092B-C50C-407E-A947-70E740481C1C}">
                <a14:useLocalDpi xmlns:a14="http://schemas.microsoft.com/office/drawing/2010/main"/>
              </a:ext>
            </a:extLst>
          </a:blip>
          <a:srcRect b="49596"/>
          <a:stretch/>
        </p:blipFill>
        <p:spPr>
          <a:xfrm>
            <a:off x="4158275" y="4581875"/>
            <a:ext cx="4479000" cy="1200225"/>
          </a:xfrm>
          <a:prstGeom prst="rect">
            <a:avLst/>
          </a:prstGeom>
          <a:noFill/>
          <a:ln w="19050" cap="flat" cmpd="sng">
            <a:solidFill>
              <a:schemeClr val="dk1"/>
            </a:solidFill>
            <a:prstDash val="solid"/>
            <a:round/>
            <a:headEnd type="none" w="sm" len="sm"/>
            <a:tailEnd type="none" w="sm" len="sm"/>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28"/>
          <p:cNvSpPr txBox="1">
            <a:spLocks noGrp="1"/>
          </p:cNvSpPr>
          <p:nvPr>
            <p:ph type="body" idx="1"/>
          </p:nvPr>
        </p:nvSpPr>
        <p:spPr>
          <a:xfrm>
            <a:off x="457200" y="1095075"/>
            <a:ext cx="4445100" cy="516600"/>
          </a:xfrm>
          <a:prstGeom prst="rect">
            <a:avLst/>
          </a:prstGeom>
          <a:noFill/>
          <a:ln>
            <a:noFill/>
          </a:ln>
        </p:spPr>
        <p:txBody>
          <a:bodyPr spcFirstLastPara="1" wrap="square" lIns="91425" tIns="45700" rIns="91425" bIns="45700" anchor="b" anchorCtr="1">
            <a:noAutofit/>
          </a:bodyPr>
          <a:lstStyle/>
          <a:p>
            <a:pPr marL="0" lvl="0" indent="0" algn="ctr" rtl="0">
              <a:lnSpc>
                <a:spcPct val="100000"/>
              </a:lnSpc>
              <a:spcBef>
                <a:spcPts val="0"/>
              </a:spcBef>
              <a:spcAft>
                <a:spcPts val="0"/>
              </a:spcAft>
              <a:buSzPts val="2000"/>
              <a:buNone/>
            </a:pPr>
            <a:r>
              <a:rPr lang="en-US" sz="1400" b="0">
                <a:solidFill>
                  <a:srgbClr val="FFFFFF"/>
                </a:solidFill>
              </a:rPr>
              <a:t>Causal Coupling Inference in Mass Shootings Data</a:t>
            </a:r>
            <a:br>
              <a:rPr lang="en-US" sz="1500" b="0">
                <a:solidFill>
                  <a:srgbClr val="FFFFFF"/>
                </a:solidFill>
              </a:rPr>
            </a:br>
            <a:r>
              <a:rPr lang="en-US" sz="900" b="0">
                <a:solidFill>
                  <a:srgbClr val="FFFFFF"/>
                </a:solidFill>
              </a:rPr>
              <a:t>(</a:t>
            </a:r>
            <a:r>
              <a:rPr lang="en-US" sz="900">
                <a:solidFill>
                  <a:srgbClr val="FFFFFF"/>
                </a:solidFill>
              </a:rPr>
              <a:t>causalities about casualties)</a:t>
            </a:r>
            <a:endParaRPr sz="900">
              <a:solidFill>
                <a:srgbClr val="FFFFFF"/>
              </a:solidFill>
            </a:endParaRPr>
          </a:p>
        </p:txBody>
      </p:sp>
      <p:sp>
        <p:nvSpPr>
          <p:cNvPr id="379" name="Google Shape;379;p28"/>
          <p:cNvSpPr txBox="1">
            <a:spLocks noGrp="1"/>
          </p:cNvSpPr>
          <p:nvPr>
            <p:ph type="body" idx="2"/>
          </p:nvPr>
        </p:nvSpPr>
        <p:spPr>
          <a:xfrm>
            <a:off x="457201" y="1716406"/>
            <a:ext cx="4040100" cy="459270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Clr>
                <a:srgbClr val="FFFFFF"/>
              </a:buClr>
              <a:buSzPts val="1400"/>
              <a:buFont typeface="Calibri"/>
              <a:buChar char="•"/>
            </a:pPr>
            <a:r>
              <a:rPr lang="en-US" sz="1400">
                <a:solidFill>
                  <a:srgbClr val="FFFFFF"/>
                </a:solidFill>
                <a:latin typeface="Calibri"/>
                <a:ea typeface="Calibri"/>
                <a:cs typeface="Calibri"/>
                <a:sym typeface="Calibri"/>
              </a:rPr>
              <a:t>Research goals</a:t>
            </a:r>
            <a:endParaRPr sz="1400">
              <a:solidFill>
                <a:srgbClr val="FFFFFF"/>
              </a:solidFill>
              <a:latin typeface="Calibri"/>
              <a:ea typeface="Calibri"/>
              <a:cs typeface="Calibri"/>
              <a:sym typeface="Calibri"/>
            </a:endParaRPr>
          </a:p>
          <a:p>
            <a:pPr marL="914400" lvl="1" indent="-317500" algn="l" rtl="0">
              <a:lnSpc>
                <a:spcPct val="100000"/>
              </a:lnSpc>
              <a:spcBef>
                <a:spcPts val="0"/>
              </a:spcBef>
              <a:spcAft>
                <a:spcPts val="0"/>
              </a:spcAft>
              <a:buClr>
                <a:srgbClr val="FFFFFF"/>
              </a:buClr>
              <a:buSzPts val="1400"/>
              <a:buFont typeface="Calibri"/>
              <a:buChar char="•"/>
            </a:pPr>
            <a:r>
              <a:rPr lang="en-US" sz="1400">
                <a:solidFill>
                  <a:srgbClr val="FFFFFF"/>
                </a:solidFill>
                <a:latin typeface="Calibri"/>
                <a:ea typeface="Calibri"/>
                <a:cs typeface="Calibri"/>
                <a:sym typeface="Calibri"/>
              </a:rPr>
              <a:t>determining causal links on real world data regarding mass shootings, firearm acquisition, and media coverage.</a:t>
            </a:r>
            <a:endParaRPr sz="1400">
              <a:solidFill>
                <a:srgbClr val="FFFFFF"/>
              </a:solidFill>
            </a:endParaRPr>
          </a:p>
          <a:p>
            <a:pPr marL="457200" lvl="0" indent="-317500" algn="l" rtl="0">
              <a:lnSpc>
                <a:spcPct val="100000"/>
              </a:lnSpc>
              <a:spcBef>
                <a:spcPts val="0"/>
              </a:spcBef>
              <a:spcAft>
                <a:spcPts val="0"/>
              </a:spcAft>
              <a:buClr>
                <a:srgbClr val="FFFFFF"/>
              </a:buClr>
              <a:buSzPts val="1400"/>
              <a:buFont typeface="Calibri"/>
              <a:buChar char="•"/>
            </a:pPr>
            <a:r>
              <a:rPr lang="en-US" sz="1400">
                <a:solidFill>
                  <a:srgbClr val="FFFFFF"/>
                </a:solidFill>
                <a:latin typeface="Calibri"/>
                <a:ea typeface="Calibri"/>
                <a:cs typeface="Calibri"/>
                <a:sym typeface="Calibri"/>
              </a:rPr>
              <a:t>Research Hypothesis</a:t>
            </a:r>
            <a:endParaRPr sz="1400">
              <a:solidFill>
                <a:srgbClr val="FFFFFF"/>
              </a:solidFill>
              <a:latin typeface="Calibri"/>
              <a:ea typeface="Calibri"/>
              <a:cs typeface="Calibri"/>
              <a:sym typeface="Calibri"/>
            </a:endParaRPr>
          </a:p>
          <a:p>
            <a:pPr marL="914400" lvl="1" indent="-317500" algn="l" rtl="0">
              <a:lnSpc>
                <a:spcPct val="100000"/>
              </a:lnSpc>
              <a:spcBef>
                <a:spcPts val="0"/>
              </a:spcBef>
              <a:spcAft>
                <a:spcPts val="0"/>
              </a:spcAft>
              <a:buClr>
                <a:srgbClr val="FFFFFF"/>
              </a:buClr>
              <a:buSzPts val="1400"/>
              <a:buFont typeface="Calibri"/>
              <a:buChar char="•"/>
            </a:pPr>
            <a:r>
              <a:rPr lang="en-US" sz="1400">
                <a:solidFill>
                  <a:srgbClr val="FFFFFF"/>
                </a:solidFill>
                <a:latin typeface="Calibri"/>
                <a:ea typeface="Calibri"/>
                <a:cs typeface="Calibri"/>
                <a:sym typeface="Calibri"/>
              </a:rPr>
              <a:t>Increased firearm acquisition and media output results in more mass shootings </a:t>
            </a:r>
            <a:endParaRPr sz="1400">
              <a:solidFill>
                <a:srgbClr val="FFFFFF"/>
              </a:solidFill>
            </a:endParaRPr>
          </a:p>
          <a:p>
            <a:pPr marL="457200" lvl="0" indent="-317500" algn="l" rtl="0">
              <a:lnSpc>
                <a:spcPct val="100000"/>
              </a:lnSpc>
              <a:spcBef>
                <a:spcPts val="0"/>
              </a:spcBef>
              <a:spcAft>
                <a:spcPts val="0"/>
              </a:spcAft>
              <a:buClr>
                <a:srgbClr val="FFFFFF"/>
              </a:buClr>
              <a:buSzPts val="1400"/>
              <a:buFont typeface="Calibri"/>
              <a:buChar char="•"/>
            </a:pPr>
            <a:r>
              <a:rPr lang="en-US" sz="1400">
                <a:solidFill>
                  <a:srgbClr val="FFFFFF"/>
                </a:solidFill>
                <a:latin typeface="Calibri"/>
                <a:ea typeface="Calibri"/>
                <a:cs typeface="Calibri"/>
                <a:sym typeface="Calibri"/>
              </a:rPr>
              <a:t>Research Activities</a:t>
            </a:r>
            <a:endParaRPr sz="1400">
              <a:solidFill>
                <a:srgbClr val="FFFFFF"/>
              </a:solidFill>
              <a:latin typeface="Calibri"/>
              <a:ea typeface="Calibri"/>
              <a:cs typeface="Calibri"/>
              <a:sym typeface="Calibri"/>
            </a:endParaRPr>
          </a:p>
          <a:p>
            <a:pPr marL="914400" lvl="1" indent="-317500" algn="l" rtl="0">
              <a:lnSpc>
                <a:spcPct val="100000"/>
              </a:lnSpc>
              <a:spcBef>
                <a:spcPts val="0"/>
              </a:spcBef>
              <a:spcAft>
                <a:spcPts val="0"/>
              </a:spcAft>
              <a:buClr>
                <a:srgbClr val="FFFFFF"/>
              </a:buClr>
              <a:buSzPts val="1400"/>
              <a:buFont typeface="Calibri"/>
              <a:buChar char="•"/>
            </a:pPr>
            <a:r>
              <a:rPr lang="en-US" sz="1400">
                <a:solidFill>
                  <a:srgbClr val="FFFFFF"/>
                </a:solidFill>
                <a:latin typeface="Calibri"/>
                <a:ea typeface="Calibri"/>
                <a:cs typeface="Calibri"/>
                <a:sym typeface="Calibri"/>
              </a:rPr>
              <a:t>transfer entropy, granger causality, python coding</a:t>
            </a:r>
            <a:endParaRPr sz="1400">
              <a:solidFill>
                <a:srgbClr val="FFFFFF"/>
              </a:solidFill>
            </a:endParaRPr>
          </a:p>
          <a:p>
            <a:pPr marL="457200" lvl="0" indent="-317500" algn="l" rtl="0">
              <a:lnSpc>
                <a:spcPct val="100000"/>
              </a:lnSpc>
              <a:spcBef>
                <a:spcPts val="0"/>
              </a:spcBef>
              <a:spcAft>
                <a:spcPts val="0"/>
              </a:spcAft>
              <a:buClr>
                <a:srgbClr val="FFFFFF"/>
              </a:buClr>
              <a:buSzPts val="1400"/>
              <a:buFont typeface="Calibri"/>
              <a:buChar char="•"/>
            </a:pPr>
            <a:r>
              <a:rPr lang="en-US" sz="1400">
                <a:solidFill>
                  <a:srgbClr val="FFFFFF"/>
                </a:solidFill>
                <a:latin typeface="Calibri"/>
                <a:ea typeface="Calibri"/>
                <a:cs typeface="Calibri"/>
                <a:sym typeface="Calibri"/>
              </a:rPr>
              <a:t>Larger Research:</a:t>
            </a:r>
            <a:endParaRPr sz="1400">
              <a:solidFill>
                <a:srgbClr val="FFFFFF"/>
              </a:solidFill>
              <a:latin typeface="Calibri"/>
              <a:ea typeface="Calibri"/>
              <a:cs typeface="Calibri"/>
              <a:sym typeface="Calibri"/>
            </a:endParaRPr>
          </a:p>
          <a:p>
            <a:pPr marL="914400" lvl="1" indent="-317500" algn="l" rtl="0">
              <a:lnSpc>
                <a:spcPct val="100000"/>
              </a:lnSpc>
              <a:spcBef>
                <a:spcPts val="0"/>
              </a:spcBef>
              <a:spcAft>
                <a:spcPts val="0"/>
              </a:spcAft>
              <a:buClr>
                <a:srgbClr val="FFFFFF"/>
              </a:buClr>
              <a:buSzPts val="1400"/>
              <a:buFont typeface="Calibri"/>
              <a:buChar char="•"/>
            </a:pPr>
            <a:r>
              <a:rPr lang="en-US" sz="1400">
                <a:solidFill>
                  <a:srgbClr val="FFFFFF"/>
                </a:solidFill>
                <a:latin typeface="Calibri"/>
                <a:ea typeface="Calibri"/>
                <a:cs typeface="Calibri"/>
                <a:sym typeface="Calibri"/>
              </a:rPr>
              <a:t>Using information theory to pinpoint causal links from complex data</a:t>
            </a:r>
            <a:endParaRPr sz="2300">
              <a:solidFill>
                <a:srgbClr val="FFFFFF"/>
              </a:solidFill>
            </a:endParaRPr>
          </a:p>
        </p:txBody>
      </p:sp>
      <p:sp>
        <p:nvSpPr>
          <p:cNvPr id="380" name="Google Shape;380;p28"/>
          <p:cNvSpPr txBox="1">
            <a:spLocks noGrp="1"/>
          </p:cNvSpPr>
          <p:nvPr>
            <p:ph type="title"/>
          </p:nvPr>
        </p:nvSpPr>
        <p:spPr>
          <a:xfrm>
            <a:off x="457200" y="274639"/>
            <a:ext cx="8229600" cy="592200"/>
          </a:xfrm>
          <a:prstGeom prst="rect">
            <a:avLst/>
          </a:prstGeom>
          <a:solidFill>
            <a:srgbClr val="475A60"/>
          </a:solidFill>
          <a:ln>
            <a:noFill/>
          </a:ln>
        </p:spPr>
        <p:txBody>
          <a:bodyPr spcFirstLastPara="1" wrap="square" lIns="182875" tIns="182875" rIns="182875" bIns="182875" anchor="ctr" anchorCtr="0">
            <a:noAutofit/>
          </a:bodyPr>
          <a:lstStyle/>
          <a:p>
            <a:pPr marL="0" lvl="0" indent="0" algn="ctr" rtl="0">
              <a:spcBef>
                <a:spcPts val="0"/>
              </a:spcBef>
              <a:spcAft>
                <a:spcPts val="0"/>
              </a:spcAft>
              <a:buClr>
                <a:schemeClr val="lt1"/>
              </a:buClr>
              <a:buSzPts val="2520"/>
              <a:buFont typeface="Gill Sans"/>
              <a:buNone/>
            </a:pPr>
            <a:r>
              <a:rPr lang="en-US" sz="2320">
                <a:solidFill>
                  <a:schemeClr val="lt1"/>
                </a:solidFill>
              </a:rPr>
              <a:t>Information Theory to Pinpoint Causal Links from Complex Data</a:t>
            </a:r>
            <a:endParaRPr sz="2320">
              <a:solidFill>
                <a:schemeClr val="lt1"/>
              </a:solidFill>
            </a:endParaRPr>
          </a:p>
        </p:txBody>
      </p:sp>
      <p:sp>
        <p:nvSpPr>
          <p:cNvPr id="381" name="Google Shape;381;p28"/>
          <p:cNvSpPr txBox="1">
            <a:spLocks noGrp="1"/>
          </p:cNvSpPr>
          <p:nvPr>
            <p:ph type="title"/>
          </p:nvPr>
        </p:nvSpPr>
        <p:spPr>
          <a:xfrm>
            <a:off x="457200" y="274639"/>
            <a:ext cx="8229600" cy="592200"/>
          </a:xfrm>
          <a:prstGeom prst="rect">
            <a:avLst/>
          </a:prstGeom>
          <a:solidFill>
            <a:schemeClr val="accent3"/>
          </a:solidFill>
          <a:ln>
            <a:noFill/>
          </a:ln>
        </p:spPr>
        <p:txBody>
          <a:bodyPr spcFirstLastPara="1" wrap="square" lIns="182875" tIns="182875" rIns="182875" bIns="182875" anchor="ctr" anchorCtr="0">
            <a:noAutofit/>
          </a:bodyPr>
          <a:lstStyle/>
          <a:p>
            <a:pPr marL="0" lvl="0" indent="0" algn="ctr" rtl="0">
              <a:spcBef>
                <a:spcPts val="0"/>
              </a:spcBef>
              <a:spcAft>
                <a:spcPts val="0"/>
              </a:spcAft>
              <a:buClr>
                <a:schemeClr val="lt1"/>
              </a:buClr>
              <a:buSzPts val="2520"/>
              <a:buFont typeface="Gill Sans"/>
              <a:buNone/>
            </a:pPr>
            <a:r>
              <a:rPr lang="en-US" sz="2120">
                <a:solidFill>
                  <a:schemeClr val="dk1"/>
                </a:solidFill>
              </a:rPr>
              <a:t>Information Theory to Pinpoint Causal Links from Complex Data</a:t>
            </a:r>
            <a:endParaRPr sz="2120">
              <a:solidFill>
                <a:schemeClr val="dk1"/>
              </a:solidFill>
            </a:endParaRPr>
          </a:p>
        </p:txBody>
      </p:sp>
      <p:graphicFrame>
        <p:nvGraphicFramePr>
          <p:cNvPr id="382" name="Google Shape;382;p28"/>
          <p:cNvGraphicFramePr/>
          <p:nvPr/>
        </p:nvGraphicFramePr>
        <p:xfrm>
          <a:off x="4902350" y="1221100"/>
          <a:ext cx="3000000" cy="3000000"/>
        </p:xfrm>
        <a:graphic>
          <a:graphicData uri="http://schemas.openxmlformats.org/drawingml/2006/table">
            <a:tbl>
              <a:tblPr>
                <a:noFill/>
                <a:tableStyleId>{D4CFC586-EC55-4A6F-8076-292568D99E1F}</a:tableStyleId>
              </a:tblPr>
              <a:tblGrid>
                <a:gridCol w="1987725">
                  <a:extLst>
                    <a:ext uri="{9D8B030D-6E8A-4147-A177-3AD203B41FA5}">
                      <a16:colId xmlns:a16="http://schemas.microsoft.com/office/drawing/2014/main" val="20000"/>
                    </a:ext>
                  </a:extLst>
                </a:gridCol>
                <a:gridCol w="1796725">
                  <a:extLst>
                    <a:ext uri="{9D8B030D-6E8A-4147-A177-3AD203B41FA5}">
                      <a16:colId xmlns:a16="http://schemas.microsoft.com/office/drawing/2014/main" val="20001"/>
                    </a:ext>
                  </a:extLst>
                </a:gridCol>
              </a:tblGrid>
              <a:tr h="185425">
                <a:tc gridSpan="2">
                  <a:txBody>
                    <a:bodyPr/>
                    <a:lstStyle/>
                    <a:p>
                      <a:pPr marL="0" lvl="0" indent="0" algn="ctr" rtl="0">
                        <a:spcBef>
                          <a:spcPts val="0"/>
                        </a:spcBef>
                        <a:spcAft>
                          <a:spcPts val="0"/>
                        </a:spcAft>
                        <a:buNone/>
                      </a:pPr>
                      <a:r>
                        <a:rPr lang="en-US">
                          <a:solidFill>
                            <a:srgbClr val="FFFFFF"/>
                          </a:solidFill>
                        </a:rPr>
                        <a:t>2022 US Mass Shooting Stats by Month</a:t>
                      </a:r>
                      <a:endParaRPr>
                        <a:solidFill>
                          <a:srgbClr val="FFFFFF"/>
                        </a:solidFill>
                      </a:endParaRPr>
                    </a:p>
                  </a:txBody>
                  <a:tcPr marL="91425" marR="0" marT="0" marB="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185425">
                <a:tc>
                  <a:txBody>
                    <a:bodyPr/>
                    <a:lstStyle/>
                    <a:p>
                      <a:pPr marL="0" lvl="0" indent="0" algn="ctr" rtl="0">
                        <a:spcBef>
                          <a:spcPts val="0"/>
                        </a:spcBef>
                        <a:spcAft>
                          <a:spcPts val="0"/>
                        </a:spcAft>
                        <a:buNone/>
                      </a:pPr>
                      <a:r>
                        <a:rPr lang="en-US">
                          <a:solidFill>
                            <a:srgbClr val="FFFFFF"/>
                          </a:solidFill>
                        </a:rPr>
                        <a:t>Location</a:t>
                      </a:r>
                      <a:endParaRPr>
                        <a:solidFill>
                          <a:srgbClr val="FFFFFF"/>
                        </a:solidFill>
                      </a:endParaRPr>
                    </a:p>
                  </a:txBody>
                  <a:tcPr marL="91425" marR="0" marT="0" marB="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ctr" rtl="0">
                        <a:spcBef>
                          <a:spcPts val="0"/>
                        </a:spcBef>
                        <a:spcAft>
                          <a:spcPts val="0"/>
                        </a:spcAft>
                        <a:buNone/>
                      </a:pPr>
                      <a:r>
                        <a:rPr lang="en-US">
                          <a:solidFill>
                            <a:srgbClr val="FFFFFF"/>
                          </a:solidFill>
                        </a:rPr>
                        <a:t>Mass Shootings</a:t>
                      </a:r>
                      <a:endParaRPr>
                        <a:solidFill>
                          <a:srgbClr val="FFFFFF"/>
                        </a:solidFill>
                      </a:endParaRPr>
                    </a:p>
                  </a:txBody>
                  <a:tcPr marL="91425" marR="0" marT="0" marB="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1"/>
                  </a:ext>
                </a:extLst>
              </a:tr>
              <a:tr h="185425">
                <a:tc>
                  <a:txBody>
                    <a:bodyPr/>
                    <a:lstStyle/>
                    <a:p>
                      <a:pPr marL="0" lvl="0" indent="0" algn="l" rtl="0">
                        <a:spcBef>
                          <a:spcPts val="0"/>
                        </a:spcBef>
                        <a:spcAft>
                          <a:spcPts val="0"/>
                        </a:spcAft>
                        <a:buNone/>
                      </a:pPr>
                      <a:r>
                        <a:rPr lang="en-US">
                          <a:solidFill>
                            <a:srgbClr val="FFFFFF"/>
                          </a:solidFill>
                        </a:rPr>
                        <a:t>Jan</a:t>
                      </a:r>
                      <a:endParaRPr>
                        <a:solidFill>
                          <a:srgbClr val="FFFFFF"/>
                        </a:solidFill>
                      </a:endParaRPr>
                    </a:p>
                  </a:txBody>
                  <a:tcPr marL="91425" marR="0" marT="0" marB="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r>
                        <a:rPr lang="en-US">
                          <a:solidFill>
                            <a:srgbClr val="FFFFFF"/>
                          </a:solidFill>
                        </a:rPr>
                        <a:t>41</a:t>
                      </a:r>
                      <a:endParaRPr>
                        <a:solidFill>
                          <a:srgbClr val="FFFFFF"/>
                        </a:solidFill>
                      </a:endParaRPr>
                    </a:p>
                  </a:txBody>
                  <a:tcPr marL="91425" marR="0" marT="0" marB="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2"/>
                  </a:ext>
                </a:extLst>
              </a:tr>
              <a:tr h="185425">
                <a:tc>
                  <a:txBody>
                    <a:bodyPr/>
                    <a:lstStyle/>
                    <a:p>
                      <a:pPr marL="0" lvl="0" indent="0" algn="l" rtl="0">
                        <a:spcBef>
                          <a:spcPts val="0"/>
                        </a:spcBef>
                        <a:spcAft>
                          <a:spcPts val="0"/>
                        </a:spcAft>
                        <a:buNone/>
                      </a:pPr>
                      <a:r>
                        <a:rPr lang="en-US">
                          <a:solidFill>
                            <a:srgbClr val="FFFFFF"/>
                          </a:solidFill>
                        </a:rPr>
                        <a:t>Feb</a:t>
                      </a:r>
                      <a:endParaRPr>
                        <a:solidFill>
                          <a:srgbClr val="FFFFFF"/>
                        </a:solidFill>
                      </a:endParaRPr>
                    </a:p>
                  </a:txBody>
                  <a:tcPr marL="91425" marR="0" marT="0" marB="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r>
                        <a:rPr lang="en-US">
                          <a:solidFill>
                            <a:srgbClr val="FFFFFF"/>
                          </a:solidFill>
                        </a:rPr>
                        <a:t>43</a:t>
                      </a:r>
                      <a:endParaRPr>
                        <a:solidFill>
                          <a:srgbClr val="FFFFFF"/>
                        </a:solidFill>
                      </a:endParaRPr>
                    </a:p>
                  </a:txBody>
                  <a:tcPr marL="91425" marR="0" marT="0" marB="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3"/>
                  </a:ext>
                </a:extLst>
              </a:tr>
              <a:tr h="185425">
                <a:tc>
                  <a:txBody>
                    <a:bodyPr/>
                    <a:lstStyle/>
                    <a:p>
                      <a:pPr marL="0" lvl="0" indent="0" algn="l" rtl="0">
                        <a:spcBef>
                          <a:spcPts val="0"/>
                        </a:spcBef>
                        <a:spcAft>
                          <a:spcPts val="0"/>
                        </a:spcAft>
                        <a:buNone/>
                      </a:pPr>
                      <a:r>
                        <a:rPr lang="en-US">
                          <a:solidFill>
                            <a:srgbClr val="FFFFFF"/>
                          </a:solidFill>
                        </a:rPr>
                        <a:t>March</a:t>
                      </a:r>
                      <a:endParaRPr>
                        <a:solidFill>
                          <a:srgbClr val="FFFFFF"/>
                        </a:solidFill>
                      </a:endParaRPr>
                    </a:p>
                  </a:txBody>
                  <a:tcPr marL="91425" marR="0" marT="0" marB="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r>
                        <a:rPr lang="en-US">
                          <a:solidFill>
                            <a:srgbClr val="FFFFFF"/>
                          </a:solidFill>
                        </a:rPr>
                        <a:t>52</a:t>
                      </a:r>
                      <a:endParaRPr>
                        <a:solidFill>
                          <a:srgbClr val="FFFFFF"/>
                        </a:solidFill>
                      </a:endParaRPr>
                    </a:p>
                  </a:txBody>
                  <a:tcPr marL="91425" marR="0" marT="0" marB="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4"/>
                  </a:ext>
                </a:extLst>
              </a:tr>
              <a:tr h="185425">
                <a:tc>
                  <a:txBody>
                    <a:bodyPr/>
                    <a:lstStyle/>
                    <a:p>
                      <a:pPr marL="0" lvl="0" indent="0" algn="l" rtl="0">
                        <a:spcBef>
                          <a:spcPts val="0"/>
                        </a:spcBef>
                        <a:spcAft>
                          <a:spcPts val="0"/>
                        </a:spcAft>
                        <a:buNone/>
                      </a:pPr>
                      <a:r>
                        <a:rPr lang="en-US">
                          <a:solidFill>
                            <a:srgbClr val="FFFFFF"/>
                          </a:solidFill>
                        </a:rPr>
                        <a:t>April</a:t>
                      </a:r>
                      <a:endParaRPr>
                        <a:solidFill>
                          <a:srgbClr val="FFFFFF"/>
                        </a:solidFill>
                      </a:endParaRPr>
                    </a:p>
                  </a:txBody>
                  <a:tcPr marL="91425" marR="0" marT="0" marB="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r>
                        <a:rPr lang="en-US">
                          <a:solidFill>
                            <a:srgbClr val="FFFFFF"/>
                          </a:solidFill>
                        </a:rPr>
                        <a:t>66</a:t>
                      </a:r>
                      <a:endParaRPr>
                        <a:solidFill>
                          <a:srgbClr val="FFFFFF"/>
                        </a:solidFill>
                      </a:endParaRPr>
                    </a:p>
                  </a:txBody>
                  <a:tcPr marL="91425" marR="0" marT="0" marB="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5"/>
                  </a:ext>
                </a:extLst>
              </a:tr>
              <a:tr h="185425">
                <a:tc>
                  <a:txBody>
                    <a:bodyPr/>
                    <a:lstStyle/>
                    <a:p>
                      <a:pPr marL="0" lvl="0" indent="0" algn="l" rtl="0">
                        <a:spcBef>
                          <a:spcPts val="0"/>
                        </a:spcBef>
                        <a:spcAft>
                          <a:spcPts val="0"/>
                        </a:spcAft>
                        <a:buNone/>
                      </a:pPr>
                      <a:r>
                        <a:rPr lang="en-US">
                          <a:solidFill>
                            <a:srgbClr val="FFFFFF"/>
                          </a:solidFill>
                        </a:rPr>
                        <a:t>May</a:t>
                      </a:r>
                      <a:endParaRPr>
                        <a:solidFill>
                          <a:srgbClr val="FFFFFF"/>
                        </a:solidFill>
                      </a:endParaRPr>
                    </a:p>
                  </a:txBody>
                  <a:tcPr marL="91425" marR="0" marT="0" marB="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r>
                        <a:rPr lang="en-US">
                          <a:solidFill>
                            <a:srgbClr val="FFFFFF"/>
                          </a:solidFill>
                        </a:rPr>
                        <a:t>67</a:t>
                      </a:r>
                      <a:endParaRPr>
                        <a:solidFill>
                          <a:srgbClr val="FFFFFF"/>
                        </a:solidFill>
                      </a:endParaRPr>
                    </a:p>
                  </a:txBody>
                  <a:tcPr marL="91425" marR="0" marT="0" marB="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6"/>
                  </a:ext>
                </a:extLst>
              </a:tr>
              <a:tr h="185425">
                <a:tc>
                  <a:txBody>
                    <a:bodyPr/>
                    <a:lstStyle/>
                    <a:p>
                      <a:pPr marL="0" lvl="0" indent="0" algn="l" rtl="0">
                        <a:spcBef>
                          <a:spcPts val="0"/>
                        </a:spcBef>
                        <a:spcAft>
                          <a:spcPts val="0"/>
                        </a:spcAft>
                        <a:buNone/>
                      </a:pPr>
                      <a:r>
                        <a:rPr lang="en-US">
                          <a:solidFill>
                            <a:srgbClr val="FFFFFF"/>
                          </a:solidFill>
                        </a:rPr>
                        <a:t>June</a:t>
                      </a:r>
                      <a:endParaRPr>
                        <a:solidFill>
                          <a:srgbClr val="FFFFFF"/>
                        </a:solidFill>
                      </a:endParaRPr>
                    </a:p>
                  </a:txBody>
                  <a:tcPr marL="91425" marR="0" marT="0" marB="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r>
                        <a:rPr lang="en-US">
                          <a:solidFill>
                            <a:srgbClr val="FFFFFF"/>
                          </a:solidFill>
                        </a:rPr>
                        <a:t>68</a:t>
                      </a:r>
                      <a:endParaRPr>
                        <a:solidFill>
                          <a:srgbClr val="FFFFFF"/>
                        </a:solidFill>
                      </a:endParaRPr>
                    </a:p>
                  </a:txBody>
                  <a:tcPr marL="91425" marR="0" marT="0" marB="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7"/>
                  </a:ext>
                </a:extLst>
              </a:tr>
              <a:tr h="185425">
                <a:tc>
                  <a:txBody>
                    <a:bodyPr/>
                    <a:lstStyle/>
                    <a:p>
                      <a:pPr marL="0" lvl="0" indent="0" algn="l" rtl="0">
                        <a:spcBef>
                          <a:spcPts val="0"/>
                        </a:spcBef>
                        <a:spcAft>
                          <a:spcPts val="0"/>
                        </a:spcAft>
                        <a:buNone/>
                      </a:pPr>
                      <a:r>
                        <a:rPr lang="en-US">
                          <a:solidFill>
                            <a:srgbClr val="FFFFFF"/>
                          </a:solidFill>
                        </a:rPr>
                        <a:t>Total</a:t>
                      </a:r>
                      <a:endParaRPr>
                        <a:solidFill>
                          <a:srgbClr val="FFFFFF"/>
                        </a:solidFill>
                      </a:endParaRPr>
                    </a:p>
                  </a:txBody>
                  <a:tcPr marL="91425" marR="0" marT="0" marB="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r>
                        <a:rPr lang="en-US" b="1">
                          <a:solidFill>
                            <a:srgbClr val="FFFFFF"/>
                          </a:solidFill>
                        </a:rPr>
                        <a:t>337</a:t>
                      </a:r>
                      <a:endParaRPr b="1">
                        <a:solidFill>
                          <a:srgbClr val="FFFFFF"/>
                        </a:solidFill>
                      </a:endParaRPr>
                    </a:p>
                  </a:txBody>
                  <a:tcPr marL="91425" marR="0" marT="0" marB="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pic>
        <p:nvPicPr>
          <p:cNvPr id="383" name="Google Shape;383;p28"/>
          <p:cNvPicPr preferRelativeResize="0"/>
          <p:nvPr/>
        </p:nvPicPr>
        <p:blipFill rotWithShape="1">
          <a:blip r:embed="rId3" cstate="screen">
            <a:alphaModFix/>
            <a:extLst>
              <a:ext uri="{28A0092B-C50C-407E-A947-70E740481C1C}">
                <a14:useLocalDpi xmlns:a14="http://schemas.microsoft.com/office/drawing/2010/main"/>
              </a:ext>
            </a:extLst>
          </a:blip>
          <a:srcRect b="58905"/>
          <a:stretch/>
        </p:blipFill>
        <p:spPr>
          <a:xfrm>
            <a:off x="4902350" y="3200650"/>
            <a:ext cx="3784452" cy="1778051"/>
          </a:xfrm>
          <a:prstGeom prst="rect">
            <a:avLst/>
          </a:prstGeom>
          <a:noFill/>
          <a:ln w="19050" cap="flat" cmpd="sng">
            <a:solidFill>
              <a:schemeClr val="dk1"/>
            </a:solidFill>
            <a:prstDash val="solid"/>
            <a:round/>
            <a:headEnd type="none" w="sm" len="sm"/>
            <a:tailEnd type="none" w="sm" len="sm"/>
          </a:ln>
        </p:spPr>
      </p:pic>
      <p:pic>
        <p:nvPicPr>
          <p:cNvPr id="384" name="Google Shape;384;p28"/>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1141626" y="4869275"/>
            <a:ext cx="2671252" cy="1778049"/>
          </a:xfrm>
          <a:prstGeom prst="rect">
            <a:avLst/>
          </a:prstGeom>
          <a:noFill/>
          <a:ln w="19050" cap="flat" cmpd="sng">
            <a:solidFill>
              <a:schemeClr val="dk1"/>
            </a:solidFill>
            <a:prstDash val="solid"/>
            <a:round/>
            <a:headEnd type="none" w="sm" len="sm"/>
            <a:tailEnd type="none" w="sm" len="sm"/>
          </a:ln>
        </p:spPr>
      </p:pic>
      <p:pic>
        <p:nvPicPr>
          <p:cNvPr id="385" name="Google Shape;385;p28"/>
          <p:cNvPicPr preferRelativeResize="0"/>
          <p:nvPr/>
        </p:nvPicPr>
        <p:blipFill rotWithShape="1">
          <a:blip r:embed="rId5" cstate="screen">
            <a:alphaModFix/>
            <a:extLst>
              <a:ext uri="{28A0092B-C50C-407E-A947-70E740481C1C}">
                <a14:useLocalDpi xmlns:a14="http://schemas.microsoft.com/office/drawing/2010/main"/>
              </a:ext>
            </a:extLst>
          </a:blip>
          <a:srcRect l="4567" r="2590" b="10522"/>
          <a:stretch/>
        </p:blipFill>
        <p:spPr>
          <a:xfrm>
            <a:off x="4902350" y="4978700"/>
            <a:ext cx="3784450" cy="1746225"/>
          </a:xfrm>
          <a:prstGeom prst="rect">
            <a:avLst/>
          </a:prstGeom>
          <a:noFill/>
          <a:ln w="19050" cap="flat" cmpd="sng">
            <a:solidFill>
              <a:srgbClr val="000000"/>
            </a:solidFill>
            <a:prstDash val="solid"/>
            <a:round/>
            <a:headEnd type="none" w="sm" len="sm"/>
            <a:tailEnd type="none" w="sm" len="sm"/>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29"/>
          <p:cNvSpPr txBox="1">
            <a:spLocks noGrp="1"/>
          </p:cNvSpPr>
          <p:nvPr>
            <p:ph type="body" idx="3"/>
          </p:nvPr>
        </p:nvSpPr>
        <p:spPr>
          <a:xfrm>
            <a:off x="405450" y="1436675"/>
            <a:ext cx="4311300" cy="5421300"/>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rgbClr val="FEFEFE"/>
              </a:buClr>
              <a:buSzPts val="2000"/>
              <a:buChar char="•"/>
            </a:pPr>
            <a:r>
              <a:rPr lang="en-US" sz="2000">
                <a:solidFill>
                  <a:srgbClr val="FEFEFE"/>
                </a:solidFill>
              </a:rPr>
              <a:t>Background literature</a:t>
            </a:r>
            <a:endParaRPr sz="2000">
              <a:solidFill>
                <a:srgbClr val="FEFEFE"/>
              </a:solidFill>
            </a:endParaRPr>
          </a:p>
          <a:p>
            <a:pPr marL="914400" lvl="1" indent="-317500" algn="l" rtl="0">
              <a:spcBef>
                <a:spcPts val="0"/>
              </a:spcBef>
              <a:spcAft>
                <a:spcPts val="0"/>
              </a:spcAft>
              <a:buClr>
                <a:srgbClr val="FEFEFE"/>
              </a:buClr>
              <a:buSzPts val="1400"/>
              <a:buChar char="•"/>
            </a:pPr>
            <a:r>
              <a:rPr lang="en-US" sz="1400">
                <a:solidFill>
                  <a:srgbClr val="FEFEFE"/>
                </a:solidFill>
              </a:rPr>
              <a:t>NYU Experiments on fish behavior</a:t>
            </a:r>
            <a:endParaRPr sz="1400">
              <a:solidFill>
                <a:srgbClr val="FEFEFE"/>
              </a:solidFill>
            </a:endParaRPr>
          </a:p>
          <a:p>
            <a:pPr marL="914400" lvl="1" indent="-317500" algn="l" rtl="0">
              <a:spcBef>
                <a:spcPts val="0"/>
              </a:spcBef>
              <a:spcAft>
                <a:spcPts val="0"/>
              </a:spcAft>
              <a:buClr>
                <a:srgbClr val="FEFEFE"/>
              </a:buClr>
              <a:buSzPts val="1400"/>
              <a:buChar char="•"/>
            </a:pPr>
            <a:r>
              <a:rPr lang="en-US" sz="1400">
                <a:solidFill>
                  <a:srgbClr val="FEFEFE"/>
                </a:solidFill>
              </a:rPr>
              <a:t>Robotic surgery time delays</a:t>
            </a:r>
            <a:endParaRPr sz="1400">
              <a:solidFill>
                <a:srgbClr val="FEFEFE"/>
              </a:solidFill>
            </a:endParaRPr>
          </a:p>
          <a:p>
            <a:pPr marL="914400" lvl="1" indent="-317500" algn="l" rtl="0">
              <a:spcBef>
                <a:spcPts val="0"/>
              </a:spcBef>
              <a:spcAft>
                <a:spcPts val="0"/>
              </a:spcAft>
              <a:buClr>
                <a:srgbClr val="FEFEFE"/>
              </a:buClr>
              <a:buSzPts val="1400"/>
              <a:buChar char="•"/>
            </a:pPr>
            <a:r>
              <a:rPr lang="en-US" sz="1400">
                <a:solidFill>
                  <a:srgbClr val="FEFEFE"/>
                </a:solidFill>
              </a:rPr>
              <a:t>Incremental additions of time delays from reactions times in traffic, phantom jam, and the economic costs of such</a:t>
            </a:r>
            <a:endParaRPr sz="1400">
              <a:solidFill>
                <a:srgbClr val="FEFEFE"/>
              </a:solidFill>
            </a:endParaRPr>
          </a:p>
          <a:p>
            <a:pPr marL="914400" lvl="1" indent="-317500" algn="l" rtl="0">
              <a:spcBef>
                <a:spcPts val="0"/>
              </a:spcBef>
              <a:spcAft>
                <a:spcPts val="0"/>
              </a:spcAft>
              <a:buClr>
                <a:srgbClr val="FEFEFE"/>
              </a:buClr>
              <a:buSzPts val="1400"/>
              <a:buChar char="•"/>
            </a:pPr>
            <a:r>
              <a:rPr lang="en-US" sz="1400">
                <a:solidFill>
                  <a:srgbClr val="FEFEFE"/>
                </a:solidFill>
              </a:rPr>
              <a:t>Hot topic of firearms and mass shootings</a:t>
            </a:r>
            <a:endParaRPr sz="1400">
              <a:solidFill>
                <a:srgbClr val="FEFEFE"/>
              </a:solidFill>
            </a:endParaRPr>
          </a:p>
          <a:p>
            <a:pPr marL="457200" lvl="0" indent="-355600" algn="l" rtl="0">
              <a:spcBef>
                <a:spcPts val="0"/>
              </a:spcBef>
              <a:spcAft>
                <a:spcPts val="0"/>
              </a:spcAft>
              <a:buClr>
                <a:srgbClr val="FEFEFE"/>
              </a:buClr>
              <a:buSzPts val="2000"/>
              <a:buChar char="•"/>
            </a:pPr>
            <a:r>
              <a:rPr lang="en-US" sz="2000">
                <a:solidFill>
                  <a:srgbClr val="FEFEFE"/>
                </a:solidFill>
              </a:rPr>
              <a:t>Ideas</a:t>
            </a:r>
            <a:endParaRPr sz="2000">
              <a:solidFill>
                <a:srgbClr val="FEFEFE"/>
              </a:solidFill>
            </a:endParaRPr>
          </a:p>
          <a:p>
            <a:pPr marL="914400" lvl="1" indent="-317500" algn="l" rtl="0">
              <a:spcBef>
                <a:spcPts val="0"/>
              </a:spcBef>
              <a:spcAft>
                <a:spcPts val="0"/>
              </a:spcAft>
              <a:buClr>
                <a:srgbClr val="FEFEFE"/>
              </a:buClr>
              <a:buSzPts val="1400"/>
              <a:buChar char="•"/>
            </a:pPr>
            <a:r>
              <a:rPr lang="en-US" sz="1400">
                <a:solidFill>
                  <a:srgbClr val="FEFEFE"/>
                </a:solidFill>
              </a:rPr>
              <a:t>types of casualties</a:t>
            </a:r>
            <a:endParaRPr sz="1400">
              <a:solidFill>
                <a:srgbClr val="FEFEFE"/>
              </a:solidFill>
            </a:endParaRPr>
          </a:p>
          <a:p>
            <a:pPr marL="1371600" lvl="2" indent="-317500" algn="l" rtl="0">
              <a:spcBef>
                <a:spcPts val="0"/>
              </a:spcBef>
              <a:spcAft>
                <a:spcPts val="0"/>
              </a:spcAft>
              <a:buClr>
                <a:srgbClr val="FEFEFE"/>
              </a:buClr>
              <a:buSzPts val="1400"/>
              <a:buChar char="•"/>
            </a:pPr>
            <a:r>
              <a:rPr lang="en-US" sz="1400">
                <a:solidFill>
                  <a:srgbClr val="FEFEFE"/>
                </a:solidFill>
              </a:rPr>
              <a:t>heuristical methodology</a:t>
            </a:r>
            <a:endParaRPr sz="1400">
              <a:solidFill>
                <a:srgbClr val="FEFEFE"/>
              </a:solidFill>
            </a:endParaRPr>
          </a:p>
          <a:p>
            <a:pPr marL="1371600" lvl="2" indent="-317500" algn="l" rtl="0">
              <a:spcBef>
                <a:spcPts val="0"/>
              </a:spcBef>
              <a:spcAft>
                <a:spcPts val="0"/>
              </a:spcAft>
              <a:buClr>
                <a:srgbClr val="FEFEFE"/>
              </a:buClr>
              <a:buSzPts val="1400"/>
              <a:buChar char="•"/>
            </a:pPr>
            <a:r>
              <a:rPr lang="en-US" sz="1400">
                <a:solidFill>
                  <a:srgbClr val="FEFEFE"/>
                </a:solidFill>
              </a:rPr>
              <a:t>visualizations</a:t>
            </a:r>
            <a:endParaRPr sz="1400">
              <a:solidFill>
                <a:srgbClr val="FEFEFE"/>
              </a:solidFill>
            </a:endParaRPr>
          </a:p>
          <a:p>
            <a:pPr marL="1371600" lvl="2" indent="-317500" algn="l" rtl="0">
              <a:spcBef>
                <a:spcPts val="0"/>
              </a:spcBef>
              <a:spcAft>
                <a:spcPts val="0"/>
              </a:spcAft>
              <a:buClr>
                <a:srgbClr val="FEFEFE"/>
              </a:buClr>
              <a:buSzPts val="1400"/>
              <a:buChar char="•"/>
            </a:pPr>
            <a:r>
              <a:rPr lang="en-US" sz="1400">
                <a:solidFill>
                  <a:srgbClr val="FEFEFE"/>
                </a:solidFill>
              </a:rPr>
              <a:t>mathematically</a:t>
            </a:r>
            <a:endParaRPr sz="1400">
              <a:solidFill>
                <a:srgbClr val="FEFEFE"/>
              </a:solidFill>
            </a:endParaRPr>
          </a:p>
          <a:p>
            <a:pPr marL="914400" lvl="1" indent="-317500" algn="l" rtl="0">
              <a:spcBef>
                <a:spcPts val="0"/>
              </a:spcBef>
              <a:spcAft>
                <a:spcPts val="0"/>
              </a:spcAft>
              <a:buClr>
                <a:srgbClr val="FEFEFE"/>
              </a:buClr>
              <a:buSzPts val="1400"/>
              <a:buChar char="•"/>
            </a:pPr>
            <a:r>
              <a:rPr lang="en-US" sz="1400">
                <a:solidFill>
                  <a:srgbClr val="FEFEFE"/>
                </a:solidFill>
              </a:rPr>
              <a:t>scope of applicability </a:t>
            </a:r>
            <a:endParaRPr sz="1400">
              <a:solidFill>
                <a:srgbClr val="FEFEFE"/>
              </a:solidFill>
            </a:endParaRPr>
          </a:p>
          <a:p>
            <a:pPr marL="914400" lvl="0" indent="0" algn="l" rtl="0">
              <a:spcBef>
                <a:spcPts val="0"/>
              </a:spcBef>
              <a:spcAft>
                <a:spcPts val="0"/>
              </a:spcAft>
              <a:buNone/>
            </a:pPr>
            <a:r>
              <a:rPr lang="en-US" sz="1400">
                <a:solidFill>
                  <a:srgbClr val="FEFEFE"/>
                </a:solidFill>
              </a:rPr>
              <a:t>of time series</a:t>
            </a:r>
            <a:endParaRPr sz="1400">
              <a:solidFill>
                <a:srgbClr val="FEFEFE"/>
              </a:solidFill>
            </a:endParaRPr>
          </a:p>
        </p:txBody>
      </p:sp>
      <p:sp>
        <p:nvSpPr>
          <p:cNvPr id="391" name="Google Shape;391;p29"/>
          <p:cNvSpPr txBox="1">
            <a:spLocks noGrp="1"/>
          </p:cNvSpPr>
          <p:nvPr>
            <p:ph type="body" idx="4"/>
          </p:nvPr>
        </p:nvSpPr>
        <p:spPr>
          <a:xfrm>
            <a:off x="546146" y="1055686"/>
            <a:ext cx="4041900" cy="381000"/>
          </a:xfrm>
          <a:prstGeom prst="rect">
            <a:avLst/>
          </a:prstGeom>
          <a:noFill/>
          <a:ln>
            <a:noFill/>
          </a:ln>
        </p:spPr>
        <p:txBody>
          <a:bodyPr spcFirstLastPara="1" wrap="square" lIns="91425" tIns="45700" rIns="91425" bIns="45700" anchor="b" anchorCtr="1">
            <a:normAutofit lnSpcReduction="10000"/>
          </a:bodyPr>
          <a:lstStyle/>
          <a:p>
            <a:pPr marL="0" lvl="0" indent="0" algn="ctr" rtl="0">
              <a:lnSpc>
                <a:spcPct val="100000"/>
              </a:lnSpc>
              <a:spcBef>
                <a:spcPts val="0"/>
              </a:spcBef>
              <a:spcAft>
                <a:spcPts val="0"/>
              </a:spcAft>
              <a:buSzPts val="2000"/>
              <a:buNone/>
            </a:pPr>
            <a:r>
              <a:rPr lang="en-US" sz="2000">
                <a:solidFill>
                  <a:srgbClr val="FEFEFE"/>
                </a:solidFill>
              </a:rPr>
              <a:t>Introduction</a:t>
            </a:r>
            <a:endParaRPr>
              <a:solidFill>
                <a:srgbClr val="FEFEFE"/>
              </a:solidFill>
            </a:endParaRPr>
          </a:p>
        </p:txBody>
      </p:sp>
      <p:sp>
        <p:nvSpPr>
          <p:cNvPr id="392" name="Google Shape;392;p29"/>
          <p:cNvSpPr txBox="1">
            <a:spLocks noGrp="1"/>
          </p:cNvSpPr>
          <p:nvPr>
            <p:ph type="title"/>
          </p:nvPr>
        </p:nvSpPr>
        <p:spPr>
          <a:xfrm>
            <a:off x="457200" y="274639"/>
            <a:ext cx="8229600" cy="592200"/>
          </a:xfrm>
          <a:prstGeom prst="rect">
            <a:avLst/>
          </a:prstGeom>
          <a:solidFill>
            <a:srgbClr val="475A60"/>
          </a:solidFill>
          <a:ln>
            <a:noFill/>
          </a:ln>
        </p:spPr>
        <p:txBody>
          <a:bodyPr spcFirstLastPara="1" wrap="square" lIns="182875" tIns="182875" rIns="182875" bIns="182875" anchor="ctr" anchorCtr="0">
            <a:noAutofit/>
          </a:bodyPr>
          <a:lstStyle/>
          <a:p>
            <a:pPr marL="0" lvl="0" indent="0" algn="ctr" rtl="0">
              <a:lnSpc>
                <a:spcPct val="90000"/>
              </a:lnSpc>
              <a:spcBef>
                <a:spcPts val="0"/>
              </a:spcBef>
              <a:spcAft>
                <a:spcPts val="0"/>
              </a:spcAft>
              <a:buClr>
                <a:schemeClr val="lt1"/>
              </a:buClr>
              <a:buSzPts val="2520"/>
              <a:buFont typeface="Gill Sans"/>
              <a:buNone/>
            </a:pPr>
            <a:r>
              <a:rPr lang="en-US" sz="2420">
                <a:solidFill>
                  <a:schemeClr val="lt1"/>
                </a:solidFill>
              </a:rPr>
              <a:t>Raman Spectroscopy of Layered MnO2 Materials for Batteries</a:t>
            </a:r>
            <a:endParaRPr sz="2240"/>
          </a:p>
        </p:txBody>
      </p:sp>
      <p:sp>
        <p:nvSpPr>
          <p:cNvPr id="393" name="Google Shape;393;p29"/>
          <p:cNvSpPr txBox="1">
            <a:spLocks noGrp="1"/>
          </p:cNvSpPr>
          <p:nvPr>
            <p:ph type="title"/>
          </p:nvPr>
        </p:nvSpPr>
        <p:spPr>
          <a:xfrm>
            <a:off x="457200" y="274639"/>
            <a:ext cx="8229600" cy="592200"/>
          </a:xfrm>
          <a:prstGeom prst="rect">
            <a:avLst/>
          </a:prstGeom>
          <a:solidFill>
            <a:srgbClr val="475A60"/>
          </a:solidFill>
          <a:ln>
            <a:noFill/>
          </a:ln>
        </p:spPr>
        <p:txBody>
          <a:bodyPr spcFirstLastPara="1" wrap="square" lIns="182875" tIns="182875" rIns="182875" bIns="182875" anchor="ctr" anchorCtr="0">
            <a:noAutofit/>
          </a:bodyPr>
          <a:lstStyle/>
          <a:p>
            <a:pPr marL="0" lvl="0" indent="0" algn="ctr" rtl="0">
              <a:spcBef>
                <a:spcPts val="0"/>
              </a:spcBef>
              <a:spcAft>
                <a:spcPts val="0"/>
              </a:spcAft>
              <a:buClr>
                <a:schemeClr val="lt1"/>
              </a:buClr>
              <a:buSzPts val="2520"/>
              <a:buFont typeface="Gill Sans"/>
              <a:buNone/>
            </a:pPr>
            <a:r>
              <a:rPr lang="en-US" sz="2320">
                <a:solidFill>
                  <a:schemeClr val="lt1"/>
                </a:solidFill>
              </a:rPr>
              <a:t>Information Theory to Pinpoint Causal Links from Complex Data</a:t>
            </a:r>
            <a:endParaRPr sz="2320">
              <a:solidFill>
                <a:schemeClr val="lt1"/>
              </a:solidFill>
            </a:endParaRPr>
          </a:p>
        </p:txBody>
      </p:sp>
      <p:pic>
        <p:nvPicPr>
          <p:cNvPr id="394" name="Google Shape;394;p2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716751" y="1055675"/>
            <a:ext cx="1516563" cy="1969307"/>
          </a:xfrm>
          <a:prstGeom prst="rect">
            <a:avLst/>
          </a:prstGeom>
          <a:noFill/>
          <a:ln>
            <a:noFill/>
          </a:ln>
        </p:spPr>
      </p:pic>
      <p:sp>
        <p:nvSpPr>
          <p:cNvPr id="395" name="Google Shape;395;p29"/>
          <p:cNvSpPr txBox="1"/>
          <p:nvPr/>
        </p:nvSpPr>
        <p:spPr>
          <a:xfrm>
            <a:off x="6233325" y="1061750"/>
            <a:ext cx="24534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a:solidFill>
                  <a:srgbClr val="FEFEFE"/>
                </a:solidFill>
                <a:latin typeface="Gill Sans"/>
                <a:ea typeface="Gill Sans"/>
                <a:cs typeface="Gill Sans"/>
                <a:sym typeface="Gill Sans"/>
              </a:rPr>
              <a:t>some of the papers discussed</a:t>
            </a:r>
            <a:endParaRPr>
              <a:solidFill>
                <a:srgbClr val="FEFEFE"/>
              </a:solidFill>
              <a:latin typeface="Gill Sans"/>
              <a:ea typeface="Gill Sans"/>
              <a:cs typeface="Gill Sans"/>
              <a:sym typeface="Gill Sans"/>
            </a:endParaRPr>
          </a:p>
        </p:txBody>
      </p:sp>
      <p:pic>
        <p:nvPicPr>
          <p:cNvPr id="396" name="Google Shape;396;p29"/>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134071" y="1656831"/>
            <a:ext cx="1516563" cy="1992663"/>
          </a:xfrm>
          <a:prstGeom prst="rect">
            <a:avLst/>
          </a:prstGeom>
          <a:noFill/>
          <a:ln>
            <a:noFill/>
          </a:ln>
        </p:spPr>
      </p:pic>
      <p:pic>
        <p:nvPicPr>
          <p:cNvPr id="397" name="Google Shape;397;p29"/>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5551390" y="2255289"/>
            <a:ext cx="1516560" cy="1959387"/>
          </a:xfrm>
          <a:prstGeom prst="rect">
            <a:avLst/>
          </a:prstGeom>
          <a:noFill/>
          <a:ln>
            <a:noFill/>
          </a:ln>
        </p:spPr>
      </p:pic>
      <p:sp>
        <p:nvSpPr>
          <p:cNvPr id="398" name="Google Shape;398;p29"/>
          <p:cNvSpPr txBox="1">
            <a:spLocks noGrp="1"/>
          </p:cNvSpPr>
          <p:nvPr>
            <p:ph type="title"/>
          </p:nvPr>
        </p:nvSpPr>
        <p:spPr>
          <a:xfrm>
            <a:off x="457200" y="274639"/>
            <a:ext cx="8229600" cy="592200"/>
          </a:xfrm>
          <a:prstGeom prst="rect">
            <a:avLst/>
          </a:prstGeom>
          <a:solidFill>
            <a:schemeClr val="accent3"/>
          </a:solidFill>
          <a:ln>
            <a:noFill/>
          </a:ln>
        </p:spPr>
        <p:txBody>
          <a:bodyPr spcFirstLastPara="1" wrap="square" lIns="182875" tIns="182875" rIns="182875" bIns="182875" anchor="ctr" anchorCtr="0">
            <a:noAutofit/>
          </a:bodyPr>
          <a:lstStyle/>
          <a:p>
            <a:pPr marL="0" lvl="0" indent="0" algn="ctr" rtl="0">
              <a:spcBef>
                <a:spcPts val="0"/>
              </a:spcBef>
              <a:spcAft>
                <a:spcPts val="0"/>
              </a:spcAft>
              <a:buClr>
                <a:schemeClr val="lt1"/>
              </a:buClr>
              <a:buSzPts val="2520"/>
              <a:buFont typeface="Gill Sans"/>
              <a:buNone/>
            </a:pPr>
            <a:r>
              <a:rPr lang="en-US" sz="2320">
                <a:solidFill>
                  <a:schemeClr val="dk1"/>
                </a:solidFill>
              </a:rPr>
              <a:t>Causal Coupling Inference in Mass Shootings Data</a:t>
            </a:r>
            <a:endParaRPr sz="2320">
              <a:solidFill>
                <a:schemeClr val="dk1"/>
              </a:solidFill>
            </a:endParaRPr>
          </a:p>
        </p:txBody>
      </p:sp>
      <p:pic>
        <p:nvPicPr>
          <p:cNvPr id="399" name="Google Shape;399;p29"/>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5147050" y="3429000"/>
            <a:ext cx="901424" cy="1868025"/>
          </a:xfrm>
          <a:prstGeom prst="rect">
            <a:avLst/>
          </a:prstGeom>
          <a:noFill/>
          <a:ln w="19050" cap="flat" cmpd="sng">
            <a:solidFill>
              <a:schemeClr val="dk1"/>
            </a:solidFill>
            <a:prstDash val="solid"/>
            <a:round/>
            <a:headEnd type="none" w="sm" len="sm"/>
            <a:tailEnd type="none" w="sm" len="sm"/>
          </a:ln>
        </p:spPr>
      </p:pic>
      <p:sp>
        <p:nvSpPr>
          <p:cNvPr id="400" name="Google Shape;400;p29"/>
          <p:cNvSpPr txBox="1"/>
          <p:nvPr/>
        </p:nvSpPr>
        <p:spPr>
          <a:xfrm>
            <a:off x="6048475" y="4610675"/>
            <a:ext cx="24534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rgbClr val="FFFFFF"/>
                </a:solidFill>
                <a:latin typeface="Gill Sans"/>
                <a:ea typeface="Gill Sans"/>
                <a:cs typeface="Gill Sans"/>
                <a:sym typeface="Gill Sans"/>
              </a:rPr>
              <a:t>comparing types of casualties in one paper with network topologies in another paper</a:t>
            </a:r>
            <a:endParaRPr>
              <a:solidFill>
                <a:srgbClr val="FFFFFF"/>
              </a:solidFill>
              <a:latin typeface="Gill Sans"/>
              <a:ea typeface="Gill Sans"/>
              <a:cs typeface="Gill Sans"/>
              <a:sym typeface="Gill Sans"/>
            </a:endParaRPr>
          </a:p>
        </p:txBody>
      </p:sp>
      <p:pic>
        <p:nvPicPr>
          <p:cNvPr id="401" name="Google Shape;401;p29"/>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3296599" y="4439487"/>
            <a:ext cx="1850453" cy="1415434"/>
          </a:xfrm>
          <a:prstGeom prst="rect">
            <a:avLst/>
          </a:prstGeom>
          <a:noFill/>
          <a:ln w="9525" cap="flat" cmpd="sng">
            <a:solidFill>
              <a:schemeClr val="dk1"/>
            </a:solidFill>
            <a:prstDash val="solid"/>
            <a:round/>
            <a:headEnd type="none" w="sm" len="sm"/>
            <a:tailEnd type="none" w="sm" len="sm"/>
          </a:ln>
        </p:spPr>
      </p:pic>
      <p:sp>
        <p:nvSpPr>
          <p:cNvPr id="402" name="Google Shape;402;p29"/>
          <p:cNvSpPr txBox="1"/>
          <p:nvPr/>
        </p:nvSpPr>
        <p:spPr>
          <a:xfrm>
            <a:off x="3296600" y="5854925"/>
            <a:ext cx="18504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a:solidFill>
                  <a:srgbClr val="FEFEFE"/>
                </a:solidFill>
                <a:latin typeface="Gill Sans"/>
                <a:ea typeface="Gill Sans"/>
                <a:cs typeface="Gill Sans"/>
                <a:sym typeface="Gill Sans"/>
              </a:rPr>
              <a:t>causal type analogy</a:t>
            </a:r>
            <a:endParaRPr>
              <a:solidFill>
                <a:srgbClr val="FEFEFE"/>
              </a:solidFill>
              <a:latin typeface="Gill Sans"/>
              <a:ea typeface="Gill Sans"/>
              <a:cs typeface="Gill Sans"/>
              <a:sym typeface="Gill Sans"/>
            </a:endParaRPr>
          </a:p>
        </p:txBody>
      </p:sp>
      <p:pic>
        <p:nvPicPr>
          <p:cNvPr id="403" name="Google Shape;403;p29"/>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629193" y="4968050"/>
            <a:ext cx="2667407" cy="1460557"/>
          </a:xfrm>
          <a:prstGeom prst="rect">
            <a:avLst/>
          </a:prstGeom>
          <a:noFill/>
          <a:ln w="9525" cap="flat" cmpd="sng">
            <a:solidFill>
              <a:schemeClr val="dk1"/>
            </a:solidFill>
            <a:prstDash val="solid"/>
            <a:round/>
            <a:headEnd type="none" w="sm" len="sm"/>
            <a:tailEnd type="none" w="sm" len="sm"/>
          </a:ln>
        </p:spPr>
      </p:pic>
      <p:sp>
        <p:nvSpPr>
          <p:cNvPr id="404" name="Google Shape;404;p29"/>
          <p:cNvSpPr txBox="1"/>
          <p:nvPr/>
        </p:nvSpPr>
        <p:spPr>
          <a:xfrm>
            <a:off x="629196" y="6406050"/>
            <a:ext cx="1161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rgbClr val="FEFEFE"/>
                </a:solidFill>
                <a:latin typeface="Gill Sans"/>
                <a:ea typeface="Gill Sans"/>
                <a:cs typeface="Gill Sans"/>
                <a:sym typeface="Gill Sans"/>
              </a:rPr>
              <a:t>Lab area</a:t>
            </a:r>
            <a:endParaRPr>
              <a:solidFill>
                <a:srgbClr val="FEFEFE"/>
              </a:solidFill>
              <a:latin typeface="Gill Sans"/>
              <a:ea typeface="Gill Sans"/>
              <a:cs typeface="Gill Sans"/>
              <a:sym typeface="Gill Sans"/>
            </a:endParaRPr>
          </a:p>
        </p:txBody>
      </p:sp>
      <p:pic>
        <p:nvPicPr>
          <p:cNvPr id="405" name="Google Shape;405;p29"/>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6048475" y="4115362"/>
            <a:ext cx="2453401" cy="495301"/>
          </a:xfrm>
          <a:prstGeom prst="rect">
            <a:avLst/>
          </a:prstGeom>
          <a:noFill/>
          <a:ln w="19050" cap="flat" cmpd="sng">
            <a:solidFill>
              <a:schemeClr val="dk1"/>
            </a:solidFill>
            <a:prstDash val="solid"/>
            <a:round/>
            <a:headEnd type="none" w="sm" len="sm"/>
            <a:tailEnd type="none" w="sm" len="sm"/>
          </a:ln>
        </p:spPr>
      </p:pic>
      <p:sp>
        <p:nvSpPr>
          <p:cNvPr id="406" name="Google Shape;406;p29"/>
          <p:cNvSpPr txBox="1"/>
          <p:nvPr/>
        </p:nvSpPr>
        <p:spPr>
          <a:xfrm>
            <a:off x="6048475" y="4040975"/>
            <a:ext cx="599400" cy="292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700"/>
              <a:t>Complete</a:t>
            </a:r>
            <a:endParaRPr sz="700"/>
          </a:p>
        </p:txBody>
      </p:sp>
      <p:sp>
        <p:nvSpPr>
          <p:cNvPr id="407" name="Google Shape;407;p29"/>
          <p:cNvSpPr txBox="1"/>
          <p:nvPr/>
        </p:nvSpPr>
        <p:spPr>
          <a:xfrm>
            <a:off x="6647876" y="4040975"/>
            <a:ext cx="599400" cy="292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700"/>
              <a:t>Ring</a:t>
            </a:r>
            <a:endParaRPr sz="700"/>
          </a:p>
        </p:txBody>
      </p:sp>
      <p:sp>
        <p:nvSpPr>
          <p:cNvPr id="408" name="Google Shape;408;p29"/>
          <p:cNvSpPr txBox="1"/>
          <p:nvPr/>
        </p:nvSpPr>
        <p:spPr>
          <a:xfrm>
            <a:off x="7247277" y="4040975"/>
            <a:ext cx="599400" cy="292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700"/>
              <a:t>Path</a:t>
            </a:r>
            <a:endParaRPr sz="700"/>
          </a:p>
        </p:txBody>
      </p:sp>
      <p:sp>
        <p:nvSpPr>
          <p:cNvPr id="409" name="Google Shape;409;p29"/>
          <p:cNvSpPr txBox="1"/>
          <p:nvPr/>
        </p:nvSpPr>
        <p:spPr>
          <a:xfrm>
            <a:off x="7902474" y="4040975"/>
            <a:ext cx="599400" cy="292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700"/>
              <a:t>Star</a:t>
            </a:r>
            <a:endParaRPr sz="7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30"/>
          <p:cNvSpPr txBox="1">
            <a:spLocks noGrp="1"/>
          </p:cNvSpPr>
          <p:nvPr>
            <p:ph type="body" idx="3"/>
          </p:nvPr>
        </p:nvSpPr>
        <p:spPr>
          <a:xfrm>
            <a:off x="417275" y="1506627"/>
            <a:ext cx="4041900" cy="3570900"/>
          </a:xfrm>
          <a:prstGeom prst="rect">
            <a:avLst/>
          </a:prstGeom>
          <a:noFill/>
          <a:ln>
            <a:noFill/>
          </a:ln>
        </p:spPr>
        <p:txBody>
          <a:bodyPr spcFirstLastPara="1" wrap="square" lIns="91425" tIns="45700" rIns="91425" bIns="45700" anchor="t" anchorCtr="0">
            <a:normAutofit/>
          </a:bodyPr>
          <a:lstStyle/>
          <a:p>
            <a:pPr marL="228600" lvl="0" indent="-215900" algn="l" rtl="0">
              <a:lnSpc>
                <a:spcPct val="100000"/>
              </a:lnSpc>
              <a:spcBef>
                <a:spcPts val="0"/>
              </a:spcBef>
              <a:spcAft>
                <a:spcPts val="0"/>
              </a:spcAft>
              <a:buClr>
                <a:srgbClr val="FEFEFE"/>
              </a:buClr>
              <a:buSzPts val="1800"/>
              <a:buChar char="•"/>
            </a:pPr>
            <a:r>
              <a:rPr lang="en-US" sz="1800">
                <a:solidFill>
                  <a:srgbClr val="FEFEFE"/>
                </a:solidFill>
              </a:rPr>
              <a:t>Created symbolized time series based upon data</a:t>
            </a:r>
            <a:endParaRPr sz="1800">
              <a:solidFill>
                <a:srgbClr val="FEFEFE"/>
              </a:solidFill>
            </a:endParaRPr>
          </a:p>
          <a:p>
            <a:pPr marL="228600" lvl="0" indent="-215900" algn="l" rtl="0">
              <a:lnSpc>
                <a:spcPct val="100000"/>
              </a:lnSpc>
              <a:spcBef>
                <a:spcPts val="0"/>
              </a:spcBef>
              <a:spcAft>
                <a:spcPts val="0"/>
              </a:spcAft>
              <a:buClr>
                <a:srgbClr val="FEFEFE"/>
              </a:buClr>
              <a:buSzPts val="1800"/>
              <a:buChar char="•"/>
            </a:pPr>
            <a:r>
              <a:rPr lang="en-US" sz="1800">
                <a:solidFill>
                  <a:srgbClr val="FEFEFE"/>
                </a:solidFill>
              </a:rPr>
              <a:t>Calculated conditional probabilities</a:t>
            </a:r>
            <a:endParaRPr sz="1800">
              <a:solidFill>
                <a:srgbClr val="FEFEFE"/>
              </a:solidFill>
            </a:endParaRPr>
          </a:p>
        </p:txBody>
      </p:sp>
      <p:sp>
        <p:nvSpPr>
          <p:cNvPr id="415" name="Google Shape;415;p30"/>
          <p:cNvSpPr txBox="1">
            <a:spLocks noGrp="1"/>
          </p:cNvSpPr>
          <p:nvPr>
            <p:ph type="body" idx="4"/>
          </p:nvPr>
        </p:nvSpPr>
        <p:spPr>
          <a:xfrm>
            <a:off x="546146" y="1055686"/>
            <a:ext cx="4041900" cy="381000"/>
          </a:xfrm>
          <a:prstGeom prst="rect">
            <a:avLst/>
          </a:prstGeom>
          <a:noFill/>
          <a:ln>
            <a:noFill/>
          </a:ln>
        </p:spPr>
        <p:txBody>
          <a:bodyPr spcFirstLastPara="1" wrap="square" lIns="91425" tIns="45700" rIns="91425" bIns="45700" anchor="b" anchorCtr="1">
            <a:noAutofit/>
          </a:bodyPr>
          <a:lstStyle/>
          <a:p>
            <a:pPr marL="0" lvl="0" indent="0" algn="ctr" rtl="0">
              <a:lnSpc>
                <a:spcPct val="100000"/>
              </a:lnSpc>
              <a:spcBef>
                <a:spcPts val="0"/>
              </a:spcBef>
              <a:spcAft>
                <a:spcPts val="0"/>
              </a:spcAft>
              <a:buSzPts val="1100"/>
              <a:buNone/>
            </a:pPr>
            <a:r>
              <a:rPr lang="en-US" sz="2000">
                <a:solidFill>
                  <a:srgbClr val="FEFEFE"/>
                </a:solidFill>
              </a:rPr>
              <a:t>The Set Up</a:t>
            </a:r>
            <a:endParaRPr sz="1945">
              <a:solidFill>
                <a:srgbClr val="FEFEFE"/>
              </a:solidFill>
            </a:endParaRPr>
          </a:p>
        </p:txBody>
      </p:sp>
      <p:sp>
        <p:nvSpPr>
          <p:cNvPr id="416" name="Google Shape;416;p30"/>
          <p:cNvSpPr txBox="1">
            <a:spLocks noGrp="1"/>
          </p:cNvSpPr>
          <p:nvPr>
            <p:ph type="title"/>
          </p:nvPr>
        </p:nvSpPr>
        <p:spPr>
          <a:xfrm>
            <a:off x="457200" y="274639"/>
            <a:ext cx="8229600" cy="592200"/>
          </a:xfrm>
          <a:prstGeom prst="rect">
            <a:avLst/>
          </a:prstGeom>
          <a:solidFill>
            <a:srgbClr val="475A60"/>
          </a:solidFill>
          <a:ln>
            <a:noFill/>
          </a:ln>
        </p:spPr>
        <p:txBody>
          <a:bodyPr spcFirstLastPara="1" wrap="square" lIns="182875" tIns="182875" rIns="182875" bIns="182875" anchor="ctr" anchorCtr="0">
            <a:noAutofit/>
          </a:bodyPr>
          <a:lstStyle/>
          <a:p>
            <a:pPr marL="0" lvl="0" indent="0" algn="ctr" rtl="0">
              <a:lnSpc>
                <a:spcPct val="90000"/>
              </a:lnSpc>
              <a:spcBef>
                <a:spcPts val="0"/>
              </a:spcBef>
              <a:spcAft>
                <a:spcPts val="0"/>
              </a:spcAft>
              <a:buClr>
                <a:schemeClr val="lt1"/>
              </a:buClr>
              <a:buSzPts val="2520"/>
              <a:buFont typeface="Gill Sans"/>
              <a:buNone/>
            </a:pPr>
            <a:r>
              <a:rPr lang="en-US" sz="2420">
                <a:solidFill>
                  <a:schemeClr val="lt1"/>
                </a:solidFill>
              </a:rPr>
              <a:t>Raman Spectroscopy of Layered MnO2 Materials for Batteries</a:t>
            </a:r>
            <a:endParaRPr sz="2240"/>
          </a:p>
        </p:txBody>
      </p:sp>
      <p:sp>
        <p:nvSpPr>
          <p:cNvPr id="417" name="Google Shape;417;p30"/>
          <p:cNvSpPr txBox="1">
            <a:spLocks noGrp="1"/>
          </p:cNvSpPr>
          <p:nvPr>
            <p:ph type="title"/>
          </p:nvPr>
        </p:nvSpPr>
        <p:spPr>
          <a:xfrm>
            <a:off x="457200" y="274639"/>
            <a:ext cx="8229600" cy="592200"/>
          </a:xfrm>
          <a:prstGeom prst="rect">
            <a:avLst/>
          </a:prstGeom>
          <a:solidFill>
            <a:srgbClr val="475A60"/>
          </a:solidFill>
          <a:ln>
            <a:noFill/>
          </a:ln>
        </p:spPr>
        <p:txBody>
          <a:bodyPr spcFirstLastPara="1" wrap="square" lIns="182875" tIns="182875" rIns="182875" bIns="182875" anchor="ctr" anchorCtr="0">
            <a:noAutofit/>
          </a:bodyPr>
          <a:lstStyle/>
          <a:p>
            <a:pPr marL="0" lvl="0" indent="0" algn="ctr" rtl="0">
              <a:spcBef>
                <a:spcPts val="0"/>
              </a:spcBef>
              <a:spcAft>
                <a:spcPts val="0"/>
              </a:spcAft>
              <a:buClr>
                <a:schemeClr val="lt1"/>
              </a:buClr>
              <a:buSzPts val="2520"/>
              <a:buFont typeface="Gill Sans"/>
              <a:buNone/>
            </a:pPr>
            <a:r>
              <a:rPr lang="en-US" sz="2320">
                <a:solidFill>
                  <a:schemeClr val="lt1"/>
                </a:solidFill>
              </a:rPr>
              <a:t>Information Theory to Pinpoint Causal Links from Complex Data</a:t>
            </a:r>
            <a:endParaRPr sz="2320">
              <a:solidFill>
                <a:schemeClr val="lt1"/>
              </a:solidFill>
            </a:endParaRPr>
          </a:p>
        </p:txBody>
      </p:sp>
      <p:pic>
        <p:nvPicPr>
          <p:cNvPr id="418" name="Google Shape;418;p3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155093" y="1055675"/>
            <a:ext cx="3531708" cy="5521300"/>
          </a:xfrm>
          <a:prstGeom prst="rect">
            <a:avLst/>
          </a:prstGeom>
          <a:noFill/>
          <a:ln w="19050" cap="flat" cmpd="sng">
            <a:solidFill>
              <a:schemeClr val="dk1"/>
            </a:solidFill>
            <a:prstDash val="solid"/>
            <a:round/>
            <a:headEnd type="none" w="sm" len="sm"/>
            <a:tailEnd type="none" w="sm" len="sm"/>
          </a:ln>
        </p:spPr>
      </p:pic>
      <p:pic>
        <p:nvPicPr>
          <p:cNvPr id="419" name="Google Shape;419;p3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43912" y="3297849"/>
            <a:ext cx="3246373" cy="3279125"/>
          </a:xfrm>
          <a:prstGeom prst="rect">
            <a:avLst/>
          </a:prstGeom>
          <a:noFill/>
          <a:ln w="19050" cap="flat" cmpd="sng">
            <a:solidFill>
              <a:schemeClr val="dk1"/>
            </a:solidFill>
            <a:prstDash val="solid"/>
            <a:round/>
            <a:headEnd type="none" w="sm" len="sm"/>
            <a:tailEnd type="none" w="sm" len="sm"/>
          </a:ln>
        </p:spPr>
      </p:pic>
      <p:pic>
        <p:nvPicPr>
          <p:cNvPr id="420" name="Google Shape;420;p30"/>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190275" y="3863711"/>
            <a:ext cx="4496527" cy="2713263"/>
          </a:xfrm>
          <a:prstGeom prst="rect">
            <a:avLst/>
          </a:prstGeom>
          <a:noFill/>
          <a:ln w="19050" cap="flat" cmpd="sng">
            <a:solidFill>
              <a:srgbClr val="000000"/>
            </a:solidFill>
            <a:prstDash val="solid"/>
            <a:round/>
            <a:headEnd type="none" w="sm" len="sm"/>
            <a:tailEnd type="none" w="sm" len="sm"/>
          </a:ln>
        </p:spPr>
      </p:pic>
      <p:sp>
        <p:nvSpPr>
          <p:cNvPr id="421" name="Google Shape;421;p30"/>
          <p:cNvSpPr txBox="1">
            <a:spLocks noGrp="1"/>
          </p:cNvSpPr>
          <p:nvPr>
            <p:ph type="title"/>
          </p:nvPr>
        </p:nvSpPr>
        <p:spPr>
          <a:xfrm>
            <a:off x="457200" y="274639"/>
            <a:ext cx="8229600" cy="592200"/>
          </a:xfrm>
          <a:prstGeom prst="rect">
            <a:avLst/>
          </a:prstGeom>
          <a:solidFill>
            <a:schemeClr val="accent3"/>
          </a:solidFill>
          <a:ln>
            <a:noFill/>
          </a:ln>
        </p:spPr>
        <p:txBody>
          <a:bodyPr spcFirstLastPara="1" wrap="square" lIns="182875" tIns="182875" rIns="182875" bIns="182875" anchor="ctr" anchorCtr="0">
            <a:noAutofit/>
          </a:bodyPr>
          <a:lstStyle/>
          <a:p>
            <a:pPr marL="0" lvl="0" indent="0" algn="ctr" rtl="0">
              <a:spcBef>
                <a:spcPts val="0"/>
              </a:spcBef>
              <a:spcAft>
                <a:spcPts val="0"/>
              </a:spcAft>
              <a:buClr>
                <a:schemeClr val="lt1"/>
              </a:buClr>
              <a:buSzPts val="2520"/>
              <a:buFont typeface="Gill Sans"/>
              <a:buNone/>
            </a:pPr>
            <a:r>
              <a:rPr lang="en-US" sz="2320">
                <a:solidFill>
                  <a:schemeClr val="dk1"/>
                </a:solidFill>
              </a:rPr>
              <a:t>Causal Coupling Inference in Mass Shootings Data</a:t>
            </a:r>
            <a:endParaRPr sz="2320">
              <a:solidFill>
                <a:schemeClr val="dk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31"/>
          <p:cNvSpPr txBox="1">
            <a:spLocks noGrp="1"/>
          </p:cNvSpPr>
          <p:nvPr>
            <p:ph type="body" idx="3"/>
          </p:nvPr>
        </p:nvSpPr>
        <p:spPr>
          <a:xfrm>
            <a:off x="417275" y="1507349"/>
            <a:ext cx="3762600" cy="3576600"/>
          </a:xfrm>
          <a:prstGeom prst="rect">
            <a:avLst/>
          </a:prstGeom>
          <a:noFill/>
          <a:ln>
            <a:noFill/>
          </a:ln>
        </p:spPr>
        <p:txBody>
          <a:bodyPr spcFirstLastPara="1" wrap="square" lIns="91425" tIns="45700" rIns="91425" bIns="45700" anchor="t" anchorCtr="0">
            <a:normAutofit/>
          </a:bodyPr>
          <a:lstStyle/>
          <a:p>
            <a:pPr marL="457200" lvl="0" indent="-342900" algn="l" rtl="0">
              <a:spcBef>
                <a:spcPts val="0"/>
              </a:spcBef>
              <a:spcAft>
                <a:spcPts val="0"/>
              </a:spcAft>
              <a:buClr>
                <a:srgbClr val="FFFFFF"/>
              </a:buClr>
              <a:buSzPts val="1800"/>
              <a:buChar char="•"/>
            </a:pPr>
            <a:r>
              <a:rPr lang="en-US" sz="1800">
                <a:solidFill>
                  <a:srgbClr val="FFFFFF"/>
                </a:solidFill>
              </a:rPr>
              <a:t>Created transfer entropy equations in code</a:t>
            </a:r>
            <a:endParaRPr sz="1800">
              <a:solidFill>
                <a:srgbClr val="FFFFFF"/>
              </a:solidFill>
            </a:endParaRPr>
          </a:p>
          <a:p>
            <a:pPr marL="914400" lvl="1" indent="-342900" algn="l" rtl="0">
              <a:spcBef>
                <a:spcPts val="0"/>
              </a:spcBef>
              <a:spcAft>
                <a:spcPts val="0"/>
              </a:spcAft>
              <a:buClr>
                <a:srgbClr val="FFFFFF"/>
              </a:buClr>
              <a:buSzPts val="1800"/>
              <a:buChar char="•"/>
            </a:pPr>
            <a:r>
              <a:rPr lang="en-US" sz="1800">
                <a:solidFill>
                  <a:srgbClr val="FFFFFF"/>
                </a:solidFill>
              </a:rPr>
              <a:t>meticulous, fixing bugs</a:t>
            </a:r>
            <a:endParaRPr sz="1800">
              <a:solidFill>
                <a:srgbClr val="FFFFFF"/>
              </a:solidFill>
            </a:endParaRPr>
          </a:p>
          <a:p>
            <a:pPr marL="914400" lvl="1" indent="-342900" algn="l" rtl="0">
              <a:spcBef>
                <a:spcPts val="0"/>
              </a:spcBef>
              <a:spcAft>
                <a:spcPts val="0"/>
              </a:spcAft>
              <a:buClr>
                <a:srgbClr val="FFFFFF"/>
              </a:buClr>
              <a:buSzPts val="1800"/>
              <a:buChar char="•"/>
            </a:pPr>
            <a:r>
              <a:rPr lang="en-US" sz="1800">
                <a:solidFill>
                  <a:srgbClr val="FFFFFF"/>
                </a:solidFill>
              </a:rPr>
              <a:t>Math into code, harder than it looks!</a:t>
            </a:r>
            <a:endParaRPr sz="1800">
              <a:solidFill>
                <a:srgbClr val="FFFFFF"/>
              </a:solidFill>
            </a:endParaRPr>
          </a:p>
          <a:p>
            <a:pPr marL="457200" lvl="0" indent="-342900" algn="l" rtl="0">
              <a:spcBef>
                <a:spcPts val="0"/>
              </a:spcBef>
              <a:spcAft>
                <a:spcPts val="0"/>
              </a:spcAft>
              <a:buClr>
                <a:srgbClr val="FFFFFF"/>
              </a:buClr>
              <a:buSzPts val="1800"/>
              <a:buChar char="•"/>
            </a:pPr>
            <a:r>
              <a:rPr lang="en-US" sz="1800">
                <a:solidFill>
                  <a:srgbClr val="FFFFFF"/>
                </a:solidFill>
              </a:rPr>
              <a:t>What is “entropy”?</a:t>
            </a:r>
            <a:endParaRPr sz="1800">
              <a:solidFill>
                <a:srgbClr val="FFFFFF"/>
              </a:solidFill>
            </a:endParaRPr>
          </a:p>
          <a:p>
            <a:pPr marL="457200" lvl="0" indent="-342900" algn="l" rtl="0">
              <a:spcBef>
                <a:spcPts val="0"/>
              </a:spcBef>
              <a:spcAft>
                <a:spcPts val="0"/>
              </a:spcAft>
              <a:buClr>
                <a:srgbClr val="FFFFFF"/>
              </a:buClr>
              <a:buSzPts val="1800"/>
              <a:buChar char="•"/>
            </a:pPr>
            <a:r>
              <a:rPr lang="en-US" sz="1800">
                <a:solidFill>
                  <a:srgbClr val="FFFFFF"/>
                </a:solidFill>
              </a:rPr>
              <a:t>What is “transfer entropy”?</a:t>
            </a:r>
            <a:endParaRPr sz="1800">
              <a:solidFill>
                <a:srgbClr val="FFFFFF"/>
              </a:solidFill>
            </a:endParaRPr>
          </a:p>
          <a:p>
            <a:pPr marL="457200" lvl="0" indent="0" algn="l" rtl="0">
              <a:lnSpc>
                <a:spcPct val="100000"/>
              </a:lnSpc>
              <a:spcBef>
                <a:spcPts val="0"/>
              </a:spcBef>
              <a:spcAft>
                <a:spcPts val="0"/>
              </a:spcAft>
              <a:buNone/>
            </a:pPr>
            <a:endParaRPr sz="1800">
              <a:solidFill>
                <a:srgbClr val="FFFFFF"/>
              </a:solidFill>
            </a:endParaRPr>
          </a:p>
        </p:txBody>
      </p:sp>
      <p:sp>
        <p:nvSpPr>
          <p:cNvPr id="427" name="Google Shape;427;p31"/>
          <p:cNvSpPr txBox="1">
            <a:spLocks noGrp="1"/>
          </p:cNvSpPr>
          <p:nvPr>
            <p:ph type="body" idx="4"/>
          </p:nvPr>
        </p:nvSpPr>
        <p:spPr>
          <a:xfrm>
            <a:off x="537249" y="1055675"/>
            <a:ext cx="3380400" cy="381600"/>
          </a:xfrm>
          <a:prstGeom prst="rect">
            <a:avLst/>
          </a:prstGeom>
          <a:noFill/>
          <a:ln>
            <a:noFill/>
          </a:ln>
        </p:spPr>
        <p:txBody>
          <a:bodyPr spcFirstLastPara="1" wrap="square" lIns="91425" tIns="45700" rIns="91425" bIns="45700" anchor="b" anchorCtr="1">
            <a:normAutofit fontScale="92500"/>
          </a:bodyPr>
          <a:lstStyle/>
          <a:p>
            <a:pPr marL="0" lvl="0" indent="0" algn="ctr" rtl="0">
              <a:lnSpc>
                <a:spcPct val="100000"/>
              </a:lnSpc>
              <a:spcBef>
                <a:spcPts val="0"/>
              </a:spcBef>
              <a:spcAft>
                <a:spcPts val="0"/>
              </a:spcAft>
              <a:buSzPct val="100000"/>
              <a:buNone/>
            </a:pPr>
            <a:r>
              <a:rPr lang="en-US" sz="2000">
                <a:solidFill>
                  <a:srgbClr val="FFFFFF"/>
                </a:solidFill>
              </a:rPr>
              <a:t>Finishing up software for data</a:t>
            </a:r>
            <a:endParaRPr>
              <a:solidFill>
                <a:srgbClr val="FFFFFF"/>
              </a:solidFill>
            </a:endParaRPr>
          </a:p>
        </p:txBody>
      </p:sp>
      <p:sp>
        <p:nvSpPr>
          <p:cNvPr id="428" name="Google Shape;428;p31"/>
          <p:cNvSpPr txBox="1">
            <a:spLocks noGrp="1"/>
          </p:cNvSpPr>
          <p:nvPr>
            <p:ph type="title"/>
          </p:nvPr>
        </p:nvSpPr>
        <p:spPr>
          <a:xfrm>
            <a:off x="457200" y="274639"/>
            <a:ext cx="8229600" cy="592200"/>
          </a:xfrm>
          <a:prstGeom prst="rect">
            <a:avLst/>
          </a:prstGeom>
          <a:solidFill>
            <a:srgbClr val="475A60"/>
          </a:solidFill>
          <a:ln>
            <a:noFill/>
          </a:ln>
        </p:spPr>
        <p:txBody>
          <a:bodyPr spcFirstLastPara="1" wrap="square" lIns="182875" tIns="182875" rIns="182875" bIns="182875" anchor="ctr" anchorCtr="0">
            <a:noAutofit/>
          </a:bodyPr>
          <a:lstStyle/>
          <a:p>
            <a:pPr marL="0" lvl="0" indent="0" algn="ctr" rtl="0">
              <a:lnSpc>
                <a:spcPct val="90000"/>
              </a:lnSpc>
              <a:spcBef>
                <a:spcPts val="0"/>
              </a:spcBef>
              <a:spcAft>
                <a:spcPts val="0"/>
              </a:spcAft>
              <a:buClr>
                <a:schemeClr val="lt1"/>
              </a:buClr>
              <a:buSzPts val="2520"/>
              <a:buFont typeface="Gill Sans"/>
              <a:buNone/>
            </a:pPr>
            <a:r>
              <a:rPr lang="en-US" sz="2420">
                <a:solidFill>
                  <a:schemeClr val="lt1"/>
                </a:solidFill>
              </a:rPr>
              <a:t>Raman Spectroscopy of Layered MnO2 Materials for Batteries</a:t>
            </a:r>
            <a:endParaRPr sz="2240"/>
          </a:p>
        </p:txBody>
      </p:sp>
      <p:sp>
        <p:nvSpPr>
          <p:cNvPr id="429" name="Google Shape;429;p31"/>
          <p:cNvSpPr txBox="1">
            <a:spLocks noGrp="1"/>
          </p:cNvSpPr>
          <p:nvPr>
            <p:ph type="title"/>
          </p:nvPr>
        </p:nvSpPr>
        <p:spPr>
          <a:xfrm>
            <a:off x="457200" y="274639"/>
            <a:ext cx="8229600" cy="592200"/>
          </a:xfrm>
          <a:prstGeom prst="rect">
            <a:avLst/>
          </a:prstGeom>
          <a:solidFill>
            <a:srgbClr val="475A60"/>
          </a:solidFill>
          <a:ln>
            <a:noFill/>
          </a:ln>
        </p:spPr>
        <p:txBody>
          <a:bodyPr spcFirstLastPara="1" wrap="square" lIns="182875" tIns="182875" rIns="182875" bIns="182875" anchor="ctr" anchorCtr="0">
            <a:noAutofit/>
          </a:bodyPr>
          <a:lstStyle/>
          <a:p>
            <a:pPr marL="0" lvl="0" indent="0" algn="ctr" rtl="0">
              <a:spcBef>
                <a:spcPts val="0"/>
              </a:spcBef>
              <a:spcAft>
                <a:spcPts val="0"/>
              </a:spcAft>
              <a:buClr>
                <a:schemeClr val="lt1"/>
              </a:buClr>
              <a:buSzPts val="2520"/>
              <a:buFont typeface="Gill Sans"/>
              <a:buNone/>
            </a:pPr>
            <a:r>
              <a:rPr lang="en-US" sz="2320">
                <a:solidFill>
                  <a:schemeClr val="lt1"/>
                </a:solidFill>
              </a:rPr>
              <a:t>Information Theory to Pinpoint Causal Links from Complex Data</a:t>
            </a:r>
            <a:endParaRPr sz="2320">
              <a:solidFill>
                <a:schemeClr val="lt1"/>
              </a:solidFill>
            </a:endParaRPr>
          </a:p>
        </p:txBody>
      </p:sp>
      <p:sp>
        <p:nvSpPr>
          <p:cNvPr id="430" name="Google Shape;430;p31"/>
          <p:cNvSpPr txBox="1">
            <a:spLocks noGrp="1"/>
          </p:cNvSpPr>
          <p:nvPr>
            <p:ph type="title"/>
          </p:nvPr>
        </p:nvSpPr>
        <p:spPr>
          <a:xfrm>
            <a:off x="457200" y="274639"/>
            <a:ext cx="8229600" cy="592200"/>
          </a:xfrm>
          <a:prstGeom prst="rect">
            <a:avLst/>
          </a:prstGeom>
          <a:solidFill>
            <a:srgbClr val="041F30"/>
          </a:solidFill>
          <a:ln>
            <a:noFill/>
          </a:ln>
        </p:spPr>
        <p:txBody>
          <a:bodyPr spcFirstLastPara="1" wrap="square" lIns="182875" tIns="182875" rIns="182875" bIns="182875" anchor="ctr" anchorCtr="0">
            <a:noAutofit/>
          </a:bodyPr>
          <a:lstStyle/>
          <a:p>
            <a:pPr marL="0" lvl="0" indent="0" algn="ctr" rtl="0">
              <a:spcBef>
                <a:spcPts val="0"/>
              </a:spcBef>
              <a:spcAft>
                <a:spcPts val="0"/>
              </a:spcAft>
              <a:buClr>
                <a:schemeClr val="lt1"/>
              </a:buClr>
              <a:buSzPts val="2520"/>
              <a:buFont typeface="Gill Sans"/>
              <a:buNone/>
            </a:pPr>
            <a:r>
              <a:rPr lang="en-US" sz="2320">
                <a:solidFill>
                  <a:schemeClr val="lt1"/>
                </a:solidFill>
              </a:rPr>
              <a:t>Causal Coupling Inference in Mass Shootings Data</a:t>
            </a:r>
            <a:endParaRPr sz="2320">
              <a:solidFill>
                <a:schemeClr val="lt1"/>
              </a:solidFill>
            </a:endParaRPr>
          </a:p>
        </p:txBody>
      </p:sp>
      <p:pic>
        <p:nvPicPr>
          <p:cNvPr id="431" name="Google Shape;431;p31"/>
          <p:cNvPicPr preferRelativeResize="0"/>
          <p:nvPr/>
        </p:nvPicPr>
        <p:blipFill rotWithShape="1">
          <a:blip r:embed="rId3" cstate="screen">
            <a:alphaModFix/>
            <a:extLst>
              <a:ext uri="{28A0092B-C50C-407E-A947-70E740481C1C}">
                <a14:useLocalDpi xmlns:a14="http://schemas.microsoft.com/office/drawing/2010/main"/>
              </a:ext>
            </a:extLst>
          </a:blip>
          <a:srcRect r="-9"/>
          <a:stretch/>
        </p:blipFill>
        <p:spPr>
          <a:xfrm>
            <a:off x="3917675" y="1055675"/>
            <a:ext cx="1796875" cy="2636875"/>
          </a:xfrm>
          <a:prstGeom prst="rect">
            <a:avLst/>
          </a:prstGeom>
          <a:noFill/>
          <a:ln w="19050" cap="flat" cmpd="sng">
            <a:solidFill>
              <a:schemeClr val="dk1"/>
            </a:solidFill>
            <a:prstDash val="solid"/>
            <a:round/>
            <a:headEnd type="none" w="sm" len="sm"/>
            <a:tailEnd type="none" w="sm" len="sm"/>
          </a:ln>
        </p:spPr>
      </p:pic>
      <p:pic>
        <p:nvPicPr>
          <p:cNvPr id="432" name="Google Shape;432;p31"/>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714560" y="1055687"/>
            <a:ext cx="2972241" cy="1898063"/>
          </a:xfrm>
          <a:prstGeom prst="rect">
            <a:avLst/>
          </a:prstGeom>
          <a:noFill/>
          <a:ln w="19050" cap="flat" cmpd="sng">
            <a:solidFill>
              <a:schemeClr val="dk1"/>
            </a:solidFill>
            <a:prstDash val="solid"/>
            <a:round/>
            <a:headEnd type="none" w="sm" len="sm"/>
            <a:tailEnd type="none" w="sm" len="sm"/>
          </a:ln>
        </p:spPr>
      </p:pic>
      <p:pic>
        <p:nvPicPr>
          <p:cNvPr id="433" name="Google Shape;433;p31"/>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5714550" y="2953749"/>
            <a:ext cx="2972250" cy="3027557"/>
          </a:xfrm>
          <a:prstGeom prst="rect">
            <a:avLst/>
          </a:prstGeom>
          <a:noFill/>
          <a:ln w="19050" cap="flat" cmpd="sng">
            <a:solidFill>
              <a:schemeClr val="dk1"/>
            </a:solidFill>
            <a:prstDash val="solid"/>
            <a:round/>
            <a:headEnd type="none" w="sm" len="sm"/>
            <a:tailEnd type="none" w="sm" len="sm"/>
          </a:ln>
        </p:spPr>
      </p:pic>
      <p:pic>
        <p:nvPicPr>
          <p:cNvPr id="434" name="Google Shape;434;p31"/>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3202700" y="4431551"/>
            <a:ext cx="2511850" cy="1549750"/>
          </a:xfrm>
          <a:prstGeom prst="rect">
            <a:avLst/>
          </a:prstGeom>
          <a:noFill/>
          <a:ln w="19050" cap="flat" cmpd="sng">
            <a:solidFill>
              <a:schemeClr val="dk1"/>
            </a:solidFill>
            <a:prstDash val="solid"/>
            <a:round/>
            <a:headEnd type="none" w="sm" len="sm"/>
            <a:tailEnd type="none" w="sm" len="sm"/>
          </a:ln>
        </p:spPr>
      </p:pic>
      <p:sp>
        <p:nvSpPr>
          <p:cNvPr id="435" name="Google Shape;435;p31"/>
          <p:cNvSpPr txBox="1">
            <a:spLocks noGrp="1"/>
          </p:cNvSpPr>
          <p:nvPr>
            <p:ph type="title"/>
          </p:nvPr>
        </p:nvSpPr>
        <p:spPr>
          <a:xfrm>
            <a:off x="457200" y="274639"/>
            <a:ext cx="8229600" cy="592200"/>
          </a:xfrm>
          <a:prstGeom prst="rect">
            <a:avLst/>
          </a:prstGeom>
          <a:solidFill>
            <a:schemeClr val="accent3"/>
          </a:solidFill>
          <a:ln>
            <a:noFill/>
          </a:ln>
        </p:spPr>
        <p:txBody>
          <a:bodyPr spcFirstLastPara="1" wrap="square" lIns="182875" tIns="182875" rIns="182875" bIns="182875" anchor="ctr" anchorCtr="0">
            <a:noAutofit/>
          </a:bodyPr>
          <a:lstStyle/>
          <a:p>
            <a:pPr marL="0" lvl="0" indent="0" algn="ctr" rtl="0">
              <a:spcBef>
                <a:spcPts val="0"/>
              </a:spcBef>
              <a:spcAft>
                <a:spcPts val="0"/>
              </a:spcAft>
              <a:buClr>
                <a:schemeClr val="lt1"/>
              </a:buClr>
              <a:buSzPts val="2520"/>
              <a:buFont typeface="Gill Sans"/>
              <a:buNone/>
            </a:pPr>
            <a:r>
              <a:rPr lang="en-US" sz="2320">
                <a:solidFill>
                  <a:schemeClr val="dk1"/>
                </a:solidFill>
              </a:rPr>
              <a:t>Causal Coupling Inference in Mass Shootings Data</a:t>
            </a:r>
            <a:endParaRPr sz="2320">
              <a:solidFill>
                <a:schemeClr val="dk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32"/>
          <p:cNvSpPr txBox="1">
            <a:spLocks noGrp="1"/>
          </p:cNvSpPr>
          <p:nvPr>
            <p:ph type="body" idx="3"/>
          </p:nvPr>
        </p:nvSpPr>
        <p:spPr>
          <a:xfrm>
            <a:off x="346150" y="1459075"/>
            <a:ext cx="4960200" cy="3576600"/>
          </a:xfrm>
          <a:prstGeom prst="rect">
            <a:avLst/>
          </a:prstGeom>
          <a:noFill/>
          <a:ln>
            <a:noFill/>
          </a:ln>
        </p:spPr>
        <p:txBody>
          <a:bodyPr spcFirstLastPara="1" wrap="square" lIns="91425" tIns="45700" rIns="91425" bIns="45700" anchor="t" anchorCtr="0">
            <a:normAutofit/>
          </a:bodyPr>
          <a:lstStyle/>
          <a:p>
            <a:pPr marL="228600" lvl="0" indent="-203200" algn="l" rtl="0">
              <a:spcBef>
                <a:spcPts val="0"/>
              </a:spcBef>
              <a:spcAft>
                <a:spcPts val="0"/>
              </a:spcAft>
              <a:buClr>
                <a:srgbClr val="FFFFFF"/>
              </a:buClr>
              <a:buSzPts val="1600"/>
              <a:buChar char="•"/>
            </a:pPr>
            <a:r>
              <a:rPr lang="en-US" sz="1600">
                <a:solidFill>
                  <a:srgbClr val="FFFFFF"/>
                </a:solidFill>
              </a:rPr>
              <a:t>My code works</a:t>
            </a:r>
            <a:endParaRPr sz="1600">
              <a:solidFill>
                <a:srgbClr val="FFFFFF"/>
              </a:solidFill>
            </a:endParaRPr>
          </a:p>
          <a:p>
            <a:pPr marL="228600" lvl="0" indent="-203200" algn="l" rtl="0">
              <a:spcBef>
                <a:spcPts val="0"/>
              </a:spcBef>
              <a:spcAft>
                <a:spcPts val="0"/>
              </a:spcAft>
              <a:buClr>
                <a:srgbClr val="FFFFFF"/>
              </a:buClr>
              <a:buSzPts val="1600"/>
              <a:buChar char="•"/>
            </a:pPr>
            <a:r>
              <a:rPr lang="en-US" sz="1600">
                <a:solidFill>
                  <a:srgbClr val="FFFFFF"/>
                </a:solidFill>
              </a:rPr>
              <a:t>Interpretation of data</a:t>
            </a:r>
            <a:endParaRPr sz="1600">
              <a:solidFill>
                <a:srgbClr val="FFFFFF"/>
              </a:solidFill>
            </a:endParaRPr>
          </a:p>
          <a:p>
            <a:pPr marL="914400" lvl="1" indent="-330200" algn="l" rtl="0">
              <a:spcBef>
                <a:spcPts val="0"/>
              </a:spcBef>
              <a:spcAft>
                <a:spcPts val="0"/>
              </a:spcAft>
              <a:buClr>
                <a:srgbClr val="FFFFFF"/>
              </a:buClr>
              <a:buSzPts val="1600"/>
              <a:buChar char="•"/>
            </a:pPr>
            <a:r>
              <a:rPr lang="en-US" sz="1600">
                <a:solidFill>
                  <a:srgbClr val="FFFFFF"/>
                </a:solidFill>
              </a:rPr>
              <a:t>relative vs absolute</a:t>
            </a:r>
            <a:endParaRPr sz="1600">
              <a:solidFill>
                <a:srgbClr val="FFFFFF"/>
              </a:solidFill>
            </a:endParaRPr>
          </a:p>
          <a:p>
            <a:pPr marL="914400" lvl="1" indent="-330200" algn="l" rtl="0">
              <a:spcBef>
                <a:spcPts val="0"/>
              </a:spcBef>
              <a:spcAft>
                <a:spcPts val="0"/>
              </a:spcAft>
              <a:buClr>
                <a:srgbClr val="FFFFFF"/>
              </a:buClr>
              <a:buSzPts val="1600"/>
              <a:buChar char="•"/>
            </a:pPr>
            <a:r>
              <a:rPr lang="en-US" sz="1600">
                <a:solidFill>
                  <a:srgbClr val="FFFFFF"/>
                </a:solidFill>
              </a:rPr>
              <a:t>significant transfer entropy from media output to background checks </a:t>
            </a:r>
            <a:endParaRPr sz="1600">
              <a:solidFill>
                <a:srgbClr val="FFFFFF"/>
              </a:solidFill>
            </a:endParaRPr>
          </a:p>
        </p:txBody>
      </p:sp>
      <p:sp>
        <p:nvSpPr>
          <p:cNvPr id="441" name="Google Shape;441;p32"/>
          <p:cNvSpPr txBox="1">
            <a:spLocks noGrp="1"/>
          </p:cNvSpPr>
          <p:nvPr>
            <p:ph type="body" idx="4"/>
          </p:nvPr>
        </p:nvSpPr>
        <p:spPr>
          <a:xfrm>
            <a:off x="537250" y="1055675"/>
            <a:ext cx="4769100" cy="381600"/>
          </a:xfrm>
          <a:prstGeom prst="rect">
            <a:avLst/>
          </a:prstGeom>
          <a:noFill/>
          <a:ln>
            <a:noFill/>
          </a:ln>
        </p:spPr>
        <p:txBody>
          <a:bodyPr spcFirstLastPara="1" wrap="square" lIns="91425" tIns="45700" rIns="91425" bIns="45700" anchor="b" anchorCtr="1">
            <a:noAutofit/>
          </a:bodyPr>
          <a:lstStyle/>
          <a:p>
            <a:pPr marL="0" lvl="0" indent="0" algn="ctr" rtl="0">
              <a:lnSpc>
                <a:spcPct val="100000"/>
              </a:lnSpc>
              <a:spcBef>
                <a:spcPts val="0"/>
              </a:spcBef>
              <a:spcAft>
                <a:spcPts val="0"/>
              </a:spcAft>
              <a:buSzPts val="1550"/>
              <a:buNone/>
            </a:pPr>
            <a:r>
              <a:rPr lang="en-US" sz="2050">
                <a:solidFill>
                  <a:srgbClr val="FFFFFF"/>
                </a:solidFill>
              </a:rPr>
              <a:t>Final Results: Applied to Data Sets</a:t>
            </a:r>
            <a:endParaRPr sz="1972">
              <a:solidFill>
                <a:srgbClr val="FFFFFF"/>
              </a:solidFill>
            </a:endParaRPr>
          </a:p>
        </p:txBody>
      </p:sp>
      <p:sp>
        <p:nvSpPr>
          <p:cNvPr id="442" name="Google Shape;442;p32"/>
          <p:cNvSpPr txBox="1">
            <a:spLocks noGrp="1"/>
          </p:cNvSpPr>
          <p:nvPr>
            <p:ph type="title"/>
          </p:nvPr>
        </p:nvSpPr>
        <p:spPr>
          <a:xfrm>
            <a:off x="457200" y="274639"/>
            <a:ext cx="8229600" cy="592200"/>
          </a:xfrm>
          <a:prstGeom prst="rect">
            <a:avLst/>
          </a:prstGeom>
          <a:solidFill>
            <a:srgbClr val="475A60"/>
          </a:solidFill>
          <a:ln>
            <a:noFill/>
          </a:ln>
        </p:spPr>
        <p:txBody>
          <a:bodyPr spcFirstLastPara="1" wrap="square" lIns="182875" tIns="182875" rIns="182875" bIns="182875" anchor="ctr" anchorCtr="0">
            <a:noAutofit/>
          </a:bodyPr>
          <a:lstStyle/>
          <a:p>
            <a:pPr marL="0" lvl="0" indent="0" algn="ctr" rtl="0">
              <a:lnSpc>
                <a:spcPct val="90000"/>
              </a:lnSpc>
              <a:spcBef>
                <a:spcPts val="0"/>
              </a:spcBef>
              <a:spcAft>
                <a:spcPts val="0"/>
              </a:spcAft>
              <a:buClr>
                <a:schemeClr val="lt1"/>
              </a:buClr>
              <a:buSzPts val="2520"/>
              <a:buFont typeface="Gill Sans"/>
              <a:buNone/>
            </a:pPr>
            <a:r>
              <a:rPr lang="en-US" sz="2420">
                <a:solidFill>
                  <a:schemeClr val="lt1"/>
                </a:solidFill>
              </a:rPr>
              <a:t>Raman Spectroscopy of Layered MnO2 Materials for Batteries</a:t>
            </a:r>
            <a:endParaRPr sz="2240"/>
          </a:p>
        </p:txBody>
      </p:sp>
      <p:sp>
        <p:nvSpPr>
          <p:cNvPr id="443" name="Google Shape;443;p32"/>
          <p:cNvSpPr txBox="1">
            <a:spLocks noGrp="1"/>
          </p:cNvSpPr>
          <p:nvPr>
            <p:ph type="title"/>
          </p:nvPr>
        </p:nvSpPr>
        <p:spPr>
          <a:xfrm>
            <a:off x="457200" y="274639"/>
            <a:ext cx="8229600" cy="592200"/>
          </a:xfrm>
          <a:prstGeom prst="rect">
            <a:avLst/>
          </a:prstGeom>
          <a:solidFill>
            <a:srgbClr val="475A60"/>
          </a:solidFill>
          <a:ln>
            <a:noFill/>
          </a:ln>
        </p:spPr>
        <p:txBody>
          <a:bodyPr spcFirstLastPara="1" wrap="square" lIns="182875" tIns="182875" rIns="182875" bIns="182875" anchor="ctr" anchorCtr="0">
            <a:noAutofit/>
          </a:bodyPr>
          <a:lstStyle/>
          <a:p>
            <a:pPr marL="0" lvl="0" indent="0" algn="ctr" rtl="0">
              <a:spcBef>
                <a:spcPts val="0"/>
              </a:spcBef>
              <a:spcAft>
                <a:spcPts val="0"/>
              </a:spcAft>
              <a:buClr>
                <a:schemeClr val="lt1"/>
              </a:buClr>
              <a:buSzPts val="2520"/>
              <a:buFont typeface="Gill Sans"/>
              <a:buNone/>
            </a:pPr>
            <a:r>
              <a:rPr lang="en-US" sz="2320">
                <a:solidFill>
                  <a:schemeClr val="lt1"/>
                </a:solidFill>
              </a:rPr>
              <a:t>Information Theory to Pinpoint Causal Links from Complex Data</a:t>
            </a:r>
            <a:endParaRPr sz="2320">
              <a:solidFill>
                <a:schemeClr val="lt1"/>
              </a:solidFill>
            </a:endParaRPr>
          </a:p>
        </p:txBody>
      </p:sp>
      <p:sp>
        <p:nvSpPr>
          <p:cNvPr id="444" name="Google Shape;444;p32"/>
          <p:cNvSpPr txBox="1">
            <a:spLocks noGrp="1"/>
          </p:cNvSpPr>
          <p:nvPr>
            <p:ph type="title"/>
          </p:nvPr>
        </p:nvSpPr>
        <p:spPr>
          <a:xfrm>
            <a:off x="457200" y="274639"/>
            <a:ext cx="8229600" cy="592200"/>
          </a:xfrm>
          <a:prstGeom prst="rect">
            <a:avLst/>
          </a:prstGeom>
          <a:solidFill>
            <a:srgbClr val="041F30"/>
          </a:solidFill>
          <a:ln>
            <a:noFill/>
          </a:ln>
        </p:spPr>
        <p:txBody>
          <a:bodyPr spcFirstLastPara="1" wrap="square" lIns="182875" tIns="182875" rIns="182875" bIns="182875" anchor="ctr" anchorCtr="0">
            <a:noAutofit/>
          </a:bodyPr>
          <a:lstStyle/>
          <a:p>
            <a:pPr marL="0" lvl="0" indent="0" algn="ctr" rtl="0">
              <a:spcBef>
                <a:spcPts val="0"/>
              </a:spcBef>
              <a:spcAft>
                <a:spcPts val="0"/>
              </a:spcAft>
              <a:buClr>
                <a:schemeClr val="lt1"/>
              </a:buClr>
              <a:buSzPts val="2520"/>
              <a:buFont typeface="Gill Sans"/>
              <a:buNone/>
            </a:pPr>
            <a:r>
              <a:rPr lang="en-US" sz="2320">
                <a:solidFill>
                  <a:schemeClr val="lt1"/>
                </a:solidFill>
              </a:rPr>
              <a:t>Causal Coupling Inference in Mass Shootings Data</a:t>
            </a:r>
            <a:endParaRPr sz="2320">
              <a:solidFill>
                <a:schemeClr val="lt1"/>
              </a:solidFill>
            </a:endParaRPr>
          </a:p>
        </p:txBody>
      </p:sp>
      <p:pic>
        <p:nvPicPr>
          <p:cNvPr id="445" name="Google Shape;445;p3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306400" y="2651200"/>
            <a:ext cx="3380400" cy="1338950"/>
          </a:xfrm>
          <a:prstGeom prst="rect">
            <a:avLst/>
          </a:prstGeom>
          <a:noFill/>
          <a:ln w="19050" cap="flat" cmpd="sng">
            <a:solidFill>
              <a:schemeClr val="dk1"/>
            </a:solidFill>
            <a:prstDash val="solid"/>
            <a:round/>
            <a:headEnd type="none" w="sm" len="sm"/>
            <a:tailEnd type="none" w="sm" len="sm"/>
          </a:ln>
        </p:spPr>
      </p:pic>
      <p:pic>
        <p:nvPicPr>
          <p:cNvPr id="446" name="Google Shape;446;p32"/>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flipH="1">
            <a:off x="2107750" y="1535325"/>
            <a:ext cx="198300" cy="198300"/>
          </a:xfrm>
          <a:prstGeom prst="rect">
            <a:avLst/>
          </a:prstGeom>
          <a:noFill/>
          <a:ln>
            <a:noFill/>
          </a:ln>
        </p:spPr>
      </p:pic>
      <p:pic>
        <p:nvPicPr>
          <p:cNvPr id="447" name="Google Shape;447;p32"/>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5306400" y="1055675"/>
            <a:ext cx="3380399" cy="1569587"/>
          </a:xfrm>
          <a:prstGeom prst="rect">
            <a:avLst/>
          </a:prstGeom>
          <a:noFill/>
          <a:ln w="19050" cap="flat" cmpd="sng">
            <a:solidFill>
              <a:srgbClr val="000000"/>
            </a:solidFill>
            <a:prstDash val="solid"/>
            <a:round/>
            <a:headEnd type="none" w="sm" len="sm"/>
            <a:tailEnd type="none" w="sm" len="sm"/>
          </a:ln>
        </p:spPr>
      </p:pic>
      <p:pic>
        <p:nvPicPr>
          <p:cNvPr id="448" name="Google Shape;448;p32"/>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5911238" y="4016075"/>
            <a:ext cx="2170725" cy="2534027"/>
          </a:xfrm>
          <a:prstGeom prst="rect">
            <a:avLst/>
          </a:prstGeom>
          <a:noFill/>
          <a:ln w="19050" cap="flat" cmpd="sng">
            <a:solidFill>
              <a:srgbClr val="000000"/>
            </a:solidFill>
            <a:prstDash val="solid"/>
            <a:round/>
            <a:headEnd type="none" w="sm" len="sm"/>
            <a:tailEnd type="none" w="sm" len="sm"/>
          </a:ln>
        </p:spPr>
      </p:pic>
      <p:sp>
        <p:nvSpPr>
          <p:cNvPr id="449" name="Google Shape;449;p32"/>
          <p:cNvSpPr/>
          <p:nvPr/>
        </p:nvSpPr>
        <p:spPr>
          <a:xfrm>
            <a:off x="6180315" y="3277789"/>
            <a:ext cx="1803900" cy="354000"/>
          </a:xfrm>
          <a:prstGeom prst="ellipse">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2"/>
          <p:cNvSpPr/>
          <p:nvPr/>
        </p:nvSpPr>
        <p:spPr>
          <a:xfrm>
            <a:off x="6706190" y="4621495"/>
            <a:ext cx="675300" cy="198300"/>
          </a:xfrm>
          <a:prstGeom prst="ellipse">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2"/>
          <p:cNvSpPr txBox="1">
            <a:spLocks noGrp="1"/>
          </p:cNvSpPr>
          <p:nvPr>
            <p:ph type="title"/>
          </p:nvPr>
        </p:nvSpPr>
        <p:spPr>
          <a:xfrm>
            <a:off x="457200" y="274639"/>
            <a:ext cx="8229600" cy="592200"/>
          </a:xfrm>
          <a:prstGeom prst="rect">
            <a:avLst/>
          </a:prstGeom>
          <a:solidFill>
            <a:schemeClr val="accent3"/>
          </a:solidFill>
          <a:ln>
            <a:noFill/>
          </a:ln>
        </p:spPr>
        <p:txBody>
          <a:bodyPr spcFirstLastPara="1" wrap="square" lIns="182875" tIns="182875" rIns="182875" bIns="182875" anchor="ctr" anchorCtr="0">
            <a:noAutofit/>
          </a:bodyPr>
          <a:lstStyle/>
          <a:p>
            <a:pPr marL="0" lvl="0" indent="0" algn="ctr" rtl="0">
              <a:spcBef>
                <a:spcPts val="0"/>
              </a:spcBef>
              <a:spcAft>
                <a:spcPts val="0"/>
              </a:spcAft>
              <a:buClr>
                <a:schemeClr val="lt1"/>
              </a:buClr>
              <a:buSzPts val="2520"/>
              <a:buFont typeface="Gill Sans"/>
              <a:buNone/>
            </a:pPr>
            <a:r>
              <a:rPr lang="en-US" sz="2320">
                <a:solidFill>
                  <a:schemeClr val="dk1"/>
                </a:solidFill>
              </a:rPr>
              <a:t>Causal Coupling Inference in Mass Shootings Data</a:t>
            </a:r>
            <a:endParaRPr sz="2320">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33"/>
          <p:cNvSpPr txBox="1">
            <a:spLocks noGrp="1"/>
          </p:cNvSpPr>
          <p:nvPr>
            <p:ph type="body" idx="4"/>
          </p:nvPr>
        </p:nvSpPr>
        <p:spPr>
          <a:xfrm>
            <a:off x="2551046" y="1055686"/>
            <a:ext cx="4041900" cy="381000"/>
          </a:xfrm>
          <a:prstGeom prst="rect">
            <a:avLst/>
          </a:prstGeom>
          <a:noFill/>
          <a:ln>
            <a:noFill/>
          </a:ln>
        </p:spPr>
        <p:txBody>
          <a:bodyPr spcFirstLastPara="1" wrap="square" lIns="91425" tIns="45700" rIns="91425" bIns="45700" anchor="b" anchorCtr="1">
            <a:normAutofit lnSpcReduction="10000"/>
          </a:bodyPr>
          <a:lstStyle/>
          <a:p>
            <a:pPr marL="0" lvl="0" indent="0" algn="ctr" rtl="0">
              <a:lnSpc>
                <a:spcPct val="100000"/>
              </a:lnSpc>
              <a:spcBef>
                <a:spcPts val="0"/>
              </a:spcBef>
              <a:spcAft>
                <a:spcPts val="0"/>
              </a:spcAft>
              <a:buSzPts val="2000"/>
              <a:buNone/>
            </a:pPr>
            <a:r>
              <a:rPr lang="en-US" sz="2000">
                <a:solidFill>
                  <a:srgbClr val="FFFFFF"/>
                </a:solidFill>
              </a:rPr>
              <a:t>Conclusion</a:t>
            </a:r>
            <a:endParaRPr>
              <a:solidFill>
                <a:srgbClr val="FFFFFF"/>
              </a:solidFill>
            </a:endParaRPr>
          </a:p>
        </p:txBody>
      </p:sp>
      <p:sp>
        <p:nvSpPr>
          <p:cNvPr id="457" name="Google Shape;457;p33"/>
          <p:cNvSpPr txBox="1">
            <a:spLocks noGrp="1"/>
          </p:cNvSpPr>
          <p:nvPr>
            <p:ph type="title"/>
          </p:nvPr>
        </p:nvSpPr>
        <p:spPr>
          <a:xfrm>
            <a:off x="457200" y="274639"/>
            <a:ext cx="8229600" cy="592200"/>
          </a:xfrm>
          <a:prstGeom prst="rect">
            <a:avLst/>
          </a:prstGeom>
          <a:solidFill>
            <a:srgbClr val="475A60"/>
          </a:solidFill>
          <a:ln>
            <a:noFill/>
          </a:ln>
        </p:spPr>
        <p:txBody>
          <a:bodyPr spcFirstLastPara="1" wrap="square" lIns="182875" tIns="182875" rIns="182875" bIns="182875" anchor="ctr" anchorCtr="0">
            <a:normAutofit fontScale="90000"/>
          </a:bodyPr>
          <a:lstStyle/>
          <a:p>
            <a:pPr marL="0" lvl="0" indent="0" algn="ctr" rtl="0">
              <a:lnSpc>
                <a:spcPct val="90000"/>
              </a:lnSpc>
              <a:spcBef>
                <a:spcPts val="0"/>
              </a:spcBef>
              <a:spcAft>
                <a:spcPts val="0"/>
              </a:spcAft>
              <a:buClr>
                <a:schemeClr val="lt1"/>
              </a:buClr>
              <a:buSzPct val="100000"/>
              <a:buFont typeface="Gill Sans"/>
              <a:buNone/>
            </a:pPr>
            <a:r>
              <a:rPr lang="en-US" sz="2800">
                <a:solidFill>
                  <a:schemeClr val="lt1"/>
                </a:solidFill>
              </a:rPr>
              <a:t>RESEARCH PROJECT TITLE</a:t>
            </a:r>
            <a:endParaRPr/>
          </a:p>
        </p:txBody>
      </p:sp>
      <p:sp>
        <p:nvSpPr>
          <p:cNvPr id="458" name="Google Shape;458;p33"/>
          <p:cNvSpPr txBox="1">
            <a:spLocks noGrp="1"/>
          </p:cNvSpPr>
          <p:nvPr>
            <p:ph type="title"/>
          </p:nvPr>
        </p:nvSpPr>
        <p:spPr>
          <a:xfrm>
            <a:off x="457200" y="274639"/>
            <a:ext cx="8229600" cy="592200"/>
          </a:xfrm>
          <a:prstGeom prst="rect">
            <a:avLst/>
          </a:prstGeom>
          <a:solidFill>
            <a:srgbClr val="475A60"/>
          </a:solidFill>
          <a:ln>
            <a:noFill/>
          </a:ln>
        </p:spPr>
        <p:txBody>
          <a:bodyPr spcFirstLastPara="1" wrap="square" lIns="182875" tIns="182875" rIns="182875" bIns="182875" anchor="ctr" anchorCtr="0">
            <a:noAutofit/>
          </a:bodyPr>
          <a:lstStyle/>
          <a:p>
            <a:pPr marL="0" lvl="0" indent="0" algn="ctr" rtl="0">
              <a:spcBef>
                <a:spcPts val="0"/>
              </a:spcBef>
              <a:spcAft>
                <a:spcPts val="0"/>
              </a:spcAft>
              <a:buClr>
                <a:schemeClr val="lt1"/>
              </a:buClr>
              <a:buSzPts val="2520"/>
              <a:buFont typeface="Gill Sans"/>
              <a:buNone/>
            </a:pPr>
            <a:r>
              <a:rPr lang="en-US" sz="2320">
                <a:solidFill>
                  <a:schemeClr val="lt1"/>
                </a:solidFill>
              </a:rPr>
              <a:t>Information Theory to Pinpoint Causal Links from Complex Data</a:t>
            </a:r>
            <a:endParaRPr sz="2320">
              <a:solidFill>
                <a:schemeClr val="lt1"/>
              </a:solidFill>
            </a:endParaRPr>
          </a:p>
        </p:txBody>
      </p:sp>
      <p:sp>
        <p:nvSpPr>
          <p:cNvPr id="459" name="Google Shape;459;p33"/>
          <p:cNvSpPr txBox="1">
            <a:spLocks noGrp="1"/>
          </p:cNvSpPr>
          <p:nvPr>
            <p:ph type="title"/>
          </p:nvPr>
        </p:nvSpPr>
        <p:spPr>
          <a:xfrm>
            <a:off x="457200" y="274639"/>
            <a:ext cx="8229600" cy="592200"/>
          </a:xfrm>
          <a:prstGeom prst="rect">
            <a:avLst/>
          </a:prstGeom>
          <a:solidFill>
            <a:schemeClr val="accent3"/>
          </a:solidFill>
          <a:ln>
            <a:noFill/>
          </a:ln>
        </p:spPr>
        <p:txBody>
          <a:bodyPr spcFirstLastPara="1" wrap="square" lIns="182875" tIns="182875" rIns="182875" bIns="182875" anchor="ctr" anchorCtr="0">
            <a:noAutofit/>
          </a:bodyPr>
          <a:lstStyle/>
          <a:p>
            <a:pPr marL="0" lvl="0" indent="0" algn="ctr" rtl="0">
              <a:spcBef>
                <a:spcPts val="0"/>
              </a:spcBef>
              <a:spcAft>
                <a:spcPts val="0"/>
              </a:spcAft>
              <a:buClr>
                <a:schemeClr val="lt1"/>
              </a:buClr>
              <a:buSzPts val="2520"/>
              <a:buFont typeface="Gill Sans"/>
              <a:buNone/>
            </a:pPr>
            <a:r>
              <a:rPr lang="en-US" sz="2320">
                <a:solidFill>
                  <a:schemeClr val="dk1"/>
                </a:solidFill>
              </a:rPr>
              <a:t>Causal Coupling Inference in Mass Shootings Data</a:t>
            </a:r>
            <a:endParaRPr sz="2320">
              <a:solidFill>
                <a:schemeClr val="dk1"/>
              </a:solidFill>
            </a:endParaRPr>
          </a:p>
        </p:txBody>
      </p:sp>
      <p:sp>
        <p:nvSpPr>
          <p:cNvPr id="460" name="Google Shape;460;p33"/>
          <p:cNvSpPr txBox="1">
            <a:spLocks noGrp="1"/>
          </p:cNvSpPr>
          <p:nvPr>
            <p:ph type="body" idx="3"/>
          </p:nvPr>
        </p:nvSpPr>
        <p:spPr>
          <a:xfrm>
            <a:off x="457200" y="1625500"/>
            <a:ext cx="8229600" cy="4145400"/>
          </a:xfrm>
          <a:prstGeom prst="rect">
            <a:avLst/>
          </a:prstGeom>
          <a:noFill/>
          <a:ln>
            <a:noFill/>
          </a:ln>
        </p:spPr>
        <p:txBody>
          <a:bodyPr spcFirstLastPara="1" wrap="square" lIns="91425" tIns="45700" rIns="91425" bIns="45700" anchor="t" anchorCtr="0">
            <a:normAutofit/>
          </a:bodyPr>
          <a:lstStyle/>
          <a:p>
            <a:pPr marL="457200" lvl="0" indent="-330200" algn="l" rtl="0">
              <a:spcBef>
                <a:spcPts val="0"/>
              </a:spcBef>
              <a:spcAft>
                <a:spcPts val="0"/>
              </a:spcAft>
              <a:buClr>
                <a:srgbClr val="FFFFFF"/>
              </a:buClr>
              <a:buSzPts val="1600"/>
              <a:buChar char="•"/>
            </a:pPr>
            <a:r>
              <a:rPr lang="en-US" sz="1600">
                <a:solidFill>
                  <a:srgbClr val="FFFFFF"/>
                </a:solidFill>
              </a:rPr>
              <a:t>Contributions</a:t>
            </a:r>
            <a:endParaRPr sz="1600">
              <a:solidFill>
                <a:srgbClr val="FFFFFF"/>
              </a:solidFill>
            </a:endParaRPr>
          </a:p>
          <a:p>
            <a:pPr marL="914400" lvl="1" indent="-330200" algn="l" rtl="0">
              <a:spcBef>
                <a:spcPts val="0"/>
              </a:spcBef>
              <a:spcAft>
                <a:spcPts val="0"/>
              </a:spcAft>
              <a:buClr>
                <a:srgbClr val="FFFFFF"/>
              </a:buClr>
              <a:buSzPts val="1600"/>
              <a:buChar char="•"/>
            </a:pPr>
            <a:r>
              <a:rPr lang="en-US" sz="1600">
                <a:solidFill>
                  <a:srgbClr val="FFFFFF"/>
                </a:solidFill>
              </a:rPr>
              <a:t>developed code for entire set of equations and concepts</a:t>
            </a:r>
            <a:endParaRPr sz="1600">
              <a:solidFill>
                <a:srgbClr val="FFFFFF"/>
              </a:solidFill>
            </a:endParaRPr>
          </a:p>
          <a:p>
            <a:pPr marL="914400" lvl="1" indent="-330200" algn="l" rtl="0">
              <a:spcBef>
                <a:spcPts val="0"/>
              </a:spcBef>
              <a:spcAft>
                <a:spcPts val="0"/>
              </a:spcAft>
              <a:buClr>
                <a:srgbClr val="FFFFFF"/>
              </a:buClr>
              <a:buSzPts val="1600"/>
              <a:buChar char="•"/>
            </a:pPr>
            <a:r>
              <a:rPr lang="en-US" sz="1600">
                <a:solidFill>
                  <a:srgbClr val="FFFFFF"/>
                </a:solidFill>
              </a:rPr>
              <a:t>understood transfer entropy (line by line)</a:t>
            </a:r>
            <a:endParaRPr sz="1600">
              <a:solidFill>
                <a:srgbClr val="FFFFFF"/>
              </a:solidFill>
            </a:endParaRPr>
          </a:p>
          <a:p>
            <a:pPr marL="914400" lvl="1" indent="-330200" algn="l" rtl="0">
              <a:spcBef>
                <a:spcPts val="0"/>
              </a:spcBef>
              <a:spcAft>
                <a:spcPts val="0"/>
              </a:spcAft>
              <a:buClr>
                <a:srgbClr val="FFFFFF"/>
              </a:buClr>
              <a:buSzPts val="1600"/>
              <a:buChar char="•"/>
            </a:pPr>
            <a:r>
              <a:rPr lang="en-US" sz="1600">
                <a:solidFill>
                  <a:srgbClr val="FFFFFF"/>
                </a:solidFill>
              </a:rPr>
              <a:t>replicated results</a:t>
            </a:r>
            <a:endParaRPr sz="1600">
              <a:solidFill>
                <a:srgbClr val="FFFFFF"/>
              </a:solidFill>
            </a:endParaRPr>
          </a:p>
          <a:p>
            <a:pPr marL="457200" lvl="0" indent="-330200" algn="l" rtl="0">
              <a:spcBef>
                <a:spcPts val="0"/>
              </a:spcBef>
              <a:spcAft>
                <a:spcPts val="0"/>
              </a:spcAft>
              <a:buClr>
                <a:srgbClr val="FFFFFF"/>
              </a:buClr>
              <a:buSzPts val="1600"/>
              <a:buChar char="•"/>
            </a:pPr>
            <a:r>
              <a:rPr lang="en-US" sz="1600">
                <a:solidFill>
                  <a:srgbClr val="FFFFFF"/>
                </a:solidFill>
              </a:rPr>
              <a:t>Further research</a:t>
            </a:r>
            <a:endParaRPr sz="1600">
              <a:solidFill>
                <a:srgbClr val="FFFFFF"/>
              </a:solidFill>
            </a:endParaRPr>
          </a:p>
          <a:p>
            <a:pPr marL="914400" lvl="1" indent="-330200" algn="l" rtl="0">
              <a:spcBef>
                <a:spcPts val="0"/>
              </a:spcBef>
              <a:spcAft>
                <a:spcPts val="0"/>
              </a:spcAft>
              <a:buClr>
                <a:srgbClr val="FFFFFF"/>
              </a:buClr>
              <a:buSzPts val="1600"/>
              <a:buChar char="•"/>
            </a:pPr>
            <a:r>
              <a:rPr lang="en-US" sz="1600">
                <a:solidFill>
                  <a:srgbClr val="FFFFFF"/>
                </a:solidFill>
              </a:rPr>
              <a:t>conditional entropy</a:t>
            </a:r>
            <a:endParaRPr sz="1600">
              <a:solidFill>
                <a:srgbClr val="FFFFFF"/>
              </a:solidFill>
            </a:endParaRPr>
          </a:p>
          <a:p>
            <a:pPr marL="914400" lvl="1" indent="-330200" algn="l" rtl="0">
              <a:spcBef>
                <a:spcPts val="0"/>
              </a:spcBef>
              <a:spcAft>
                <a:spcPts val="0"/>
              </a:spcAft>
              <a:buClr>
                <a:srgbClr val="FFFFFF"/>
              </a:buClr>
              <a:buSzPts val="1600"/>
              <a:buChar char="•"/>
            </a:pPr>
            <a:r>
              <a:rPr lang="en-US" sz="1600">
                <a:solidFill>
                  <a:srgbClr val="FFFFFF"/>
                </a:solidFill>
              </a:rPr>
              <a:t>convert hard code into package via user input and parameter passing</a:t>
            </a:r>
            <a:endParaRPr sz="1600">
              <a:solidFill>
                <a:srgbClr val="FFFFFF"/>
              </a:solidFill>
            </a:endParaRPr>
          </a:p>
          <a:p>
            <a:pPr marL="914400" lvl="1" indent="-330200" algn="l" rtl="0">
              <a:spcBef>
                <a:spcPts val="0"/>
              </a:spcBef>
              <a:spcAft>
                <a:spcPts val="0"/>
              </a:spcAft>
              <a:buClr>
                <a:srgbClr val="FFFFFF"/>
              </a:buClr>
              <a:buSzPts val="1600"/>
              <a:buChar char="•"/>
            </a:pPr>
            <a:r>
              <a:rPr lang="en-US" sz="1600">
                <a:solidFill>
                  <a:srgbClr val="FFFFFF"/>
                </a:solidFill>
              </a:rPr>
              <a:t>apply to other phenomena</a:t>
            </a:r>
            <a:endParaRPr sz="1600">
              <a:solidFill>
                <a:srgbClr val="FFFFFF"/>
              </a:solidFill>
            </a:endParaRPr>
          </a:p>
          <a:p>
            <a:pPr marL="914400" lvl="1" indent="-330200" algn="l" rtl="0">
              <a:spcBef>
                <a:spcPts val="0"/>
              </a:spcBef>
              <a:spcAft>
                <a:spcPts val="0"/>
              </a:spcAft>
              <a:buClr>
                <a:schemeClr val="accent3"/>
              </a:buClr>
              <a:buSzPts val="1600"/>
              <a:buChar char="•"/>
            </a:pPr>
            <a:r>
              <a:rPr lang="en-US" sz="1600">
                <a:solidFill>
                  <a:schemeClr val="accent3"/>
                </a:solidFill>
              </a:rPr>
              <a:t>personal interests</a:t>
            </a:r>
            <a:r>
              <a:rPr lang="en-US" sz="1600">
                <a:solidFill>
                  <a:srgbClr val="FFFFFF"/>
                </a:solidFill>
              </a:rPr>
              <a:t>: types of casualties, unnatural causalities</a:t>
            </a:r>
            <a:endParaRPr sz="1600">
              <a:solidFill>
                <a:srgbClr val="FFFFFF"/>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34"/>
          <p:cNvSpPr txBox="1">
            <a:spLocks noGrp="1"/>
          </p:cNvSpPr>
          <p:nvPr>
            <p:ph type="title"/>
          </p:nvPr>
        </p:nvSpPr>
        <p:spPr>
          <a:xfrm>
            <a:off x="457200" y="274639"/>
            <a:ext cx="8229600" cy="592200"/>
          </a:xfrm>
          <a:prstGeom prst="rect">
            <a:avLst/>
          </a:prstGeom>
          <a:solidFill>
            <a:srgbClr val="475A60"/>
          </a:solidFill>
          <a:ln>
            <a:noFill/>
          </a:ln>
        </p:spPr>
        <p:txBody>
          <a:bodyPr spcFirstLastPara="1" wrap="square" lIns="182875" tIns="182875" rIns="182875" bIns="182875" anchor="ctr" anchorCtr="0">
            <a:noAutofit/>
          </a:bodyPr>
          <a:lstStyle/>
          <a:p>
            <a:pPr marL="0" lvl="0" indent="0" algn="ctr" rtl="0">
              <a:lnSpc>
                <a:spcPct val="90000"/>
              </a:lnSpc>
              <a:spcBef>
                <a:spcPts val="0"/>
              </a:spcBef>
              <a:spcAft>
                <a:spcPts val="0"/>
              </a:spcAft>
              <a:buClr>
                <a:schemeClr val="lt1"/>
              </a:buClr>
              <a:buSzPts val="2520"/>
              <a:buFont typeface="Gill Sans"/>
              <a:buNone/>
            </a:pPr>
            <a:r>
              <a:rPr lang="en-US" sz="2420">
                <a:solidFill>
                  <a:schemeClr val="lt1"/>
                </a:solidFill>
              </a:rPr>
              <a:t>Raman Spectroscopy of Layered MnO2 Materials for Batteries</a:t>
            </a:r>
            <a:endParaRPr sz="2240"/>
          </a:p>
        </p:txBody>
      </p:sp>
      <p:sp>
        <p:nvSpPr>
          <p:cNvPr id="466" name="Google Shape;466;p34"/>
          <p:cNvSpPr txBox="1">
            <a:spLocks noGrp="1"/>
          </p:cNvSpPr>
          <p:nvPr>
            <p:ph type="title"/>
          </p:nvPr>
        </p:nvSpPr>
        <p:spPr>
          <a:xfrm>
            <a:off x="457200" y="274639"/>
            <a:ext cx="8229600" cy="592200"/>
          </a:xfrm>
          <a:prstGeom prst="rect">
            <a:avLst/>
          </a:prstGeom>
          <a:solidFill>
            <a:srgbClr val="475A60"/>
          </a:solidFill>
          <a:ln>
            <a:noFill/>
          </a:ln>
        </p:spPr>
        <p:txBody>
          <a:bodyPr spcFirstLastPara="1" wrap="square" lIns="182875" tIns="182875" rIns="182875" bIns="182875" anchor="ctr" anchorCtr="0">
            <a:noAutofit/>
          </a:bodyPr>
          <a:lstStyle/>
          <a:p>
            <a:pPr marL="0" lvl="0" indent="0" algn="ctr" rtl="0">
              <a:spcBef>
                <a:spcPts val="0"/>
              </a:spcBef>
              <a:spcAft>
                <a:spcPts val="0"/>
              </a:spcAft>
              <a:buClr>
                <a:schemeClr val="lt1"/>
              </a:buClr>
              <a:buSzPts val="2520"/>
              <a:buFont typeface="Gill Sans"/>
              <a:buNone/>
            </a:pPr>
            <a:r>
              <a:rPr lang="en-US" sz="2320">
                <a:solidFill>
                  <a:schemeClr val="lt1"/>
                </a:solidFill>
              </a:rPr>
              <a:t>Information Theory to Pinpoint Causal Links from Complex Data</a:t>
            </a:r>
            <a:endParaRPr sz="2320">
              <a:solidFill>
                <a:schemeClr val="lt1"/>
              </a:solidFill>
            </a:endParaRPr>
          </a:p>
        </p:txBody>
      </p:sp>
      <p:sp>
        <p:nvSpPr>
          <p:cNvPr id="467" name="Google Shape;467;p34"/>
          <p:cNvSpPr txBox="1">
            <a:spLocks noGrp="1"/>
          </p:cNvSpPr>
          <p:nvPr>
            <p:ph type="title"/>
          </p:nvPr>
        </p:nvSpPr>
        <p:spPr>
          <a:xfrm>
            <a:off x="457200" y="274639"/>
            <a:ext cx="8229600" cy="592200"/>
          </a:xfrm>
          <a:prstGeom prst="rect">
            <a:avLst/>
          </a:prstGeom>
          <a:solidFill>
            <a:schemeClr val="accent3"/>
          </a:solidFill>
          <a:ln w="19050" cap="flat" cmpd="sng">
            <a:solidFill>
              <a:srgbClr val="000000"/>
            </a:solidFill>
            <a:prstDash val="solid"/>
            <a:round/>
            <a:headEnd type="none" w="sm" len="sm"/>
            <a:tailEnd type="none" w="sm" len="sm"/>
          </a:ln>
        </p:spPr>
        <p:txBody>
          <a:bodyPr spcFirstLastPara="1" wrap="square" lIns="182875" tIns="182875" rIns="182875" bIns="182875" anchor="ctr" anchorCtr="0">
            <a:noAutofit/>
          </a:bodyPr>
          <a:lstStyle/>
          <a:p>
            <a:pPr marL="0" lvl="0" indent="0" algn="ctr" rtl="0">
              <a:spcBef>
                <a:spcPts val="0"/>
              </a:spcBef>
              <a:spcAft>
                <a:spcPts val="0"/>
              </a:spcAft>
              <a:buClr>
                <a:schemeClr val="lt1"/>
              </a:buClr>
              <a:buSzPts val="2520"/>
              <a:buFont typeface="Gill Sans"/>
              <a:buNone/>
            </a:pPr>
            <a:r>
              <a:rPr lang="en-US" sz="2320"/>
              <a:t>Summer Workshop: Arduino Project </a:t>
            </a:r>
            <a:endParaRPr sz="2320"/>
          </a:p>
        </p:txBody>
      </p:sp>
      <p:sp>
        <p:nvSpPr>
          <p:cNvPr id="468" name="Google Shape;468;p34"/>
          <p:cNvSpPr/>
          <p:nvPr/>
        </p:nvSpPr>
        <p:spPr>
          <a:xfrm>
            <a:off x="457200" y="1326800"/>
            <a:ext cx="3704700" cy="24189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1500">
                <a:solidFill>
                  <a:srgbClr val="FFFFFF"/>
                </a:solidFill>
              </a:rPr>
              <a:t>Problem Statistics</a:t>
            </a:r>
            <a:endParaRPr sz="1500">
              <a:solidFill>
                <a:srgbClr val="FFFFFF"/>
              </a:solidFill>
            </a:endParaRPr>
          </a:p>
          <a:p>
            <a:pPr marL="457200" marR="0" lvl="0" indent="-311150" algn="l" rtl="0">
              <a:spcBef>
                <a:spcPts val="0"/>
              </a:spcBef>
              <a:spcAft>
                <a:spcPts val="0"/>
              </a:spcAft>
              <a:buClr>
                <a:srgbClr val="FFFFFF"/>
              </a:buClr>
              <a:buSzPts val="1300"/>
              <a:buChar char="●"/>
            </a:pPr>
            <a:r>
              <a:rPr lang="en-US" sz="1300" i="1">
                <a:solidFill>
                  <a:srgbClr val="FFFFFF"/>
                </a:solidFill>
              </a:rPr>
              <a:t>$13,808,000,000 in stolen (Hattis and FBI 2020).</a:t>
            </a:r>
            <a:endParaRPr sz="1300" i="1">
              <a:solidFill>
                <a:srgbClr val="FFFFFF"/>
              </a:solidFill>
            </a:endParaRPr>
          </a:p>
          <a:p>
            <a:pPr marL="457200" marR="0" lvl="0" indent="-311150" algn="l" rtl="0">
              <a:spcBef>
                <a:spcPts val="0"/>
              </a:spcBef>
              <a:spcAft>
                <a:spcPts val="0"/>
              </a:spcAft>
              <a:buClr>
                <a:srgbClr val="FFFFFF"/>
              </a:buClr>
              <a:buSzPts val="1300"/>
              <a:buChar char="●"/>
            </a:pPr>
            <a:r>
              <a:rPr lang="en-US" sz="1300" i="1">
                <a:solidFill>
                  <a:srgbClr val="FFFFFF"/>
                </a:solidFill>
              </a:rPr>
              <a:t>168,478 lost items in New York subway system, with only 33% reclaimed (Chalabi 2014)</a:t>
            </a:r>
            <a:endParaRPr sz="1300" i="1">
              <a:solidFill>
                <a:srgbClr val="FFFFFF"/>
              </a:solidFill>
            </a:endParaRPr>
          </a:p>
          <a:p>
            <a:pPr marL="0" lvl="0" indent="0" algn="l" rtl="0">
              <a:lnSpc>
                <a:spcPct val="115000"/>
              </a:lnSpc>
              <a:spcBef>
                <a:spcPts val="0"/>
              </a:spcBef>
              <a:spcAft>
                <a:spcPts val="0"/>
              </a:spcAft>
              <a:buClr>
                <a:srgbClr val="000000"/>
              </a:buClr>
              <a:buSzPts val="1100"/>
              <a:buFont typeface="Arial"/>
              <a:buNone/>
            </a:pPr>
            <a:r>
              <a:rPr lang="en-US">
                <a:solidFill>
                  <a:srgbClr val="FFFFFF"/>
                </a:solidFill>
              </a:rPr>
              <a:t>Solution </a:t>
            </a:r>
            <a:endParaRPr>
              <a:solidFill>
                <a:srgbClr val="FFFFFF"/>
              </a:solidFill>
            </a:endParaRPr>
          </a:p>
          <a:p>
            <a:pPr marL="457200" lvl="0" indent="-317500" algn="l" rtl="0">
              <a:lnSpc>
                <a:spcPct val="115000"/>
              </a:lnSpc>
              <a:spcBef>
                <a:spcPts val="0"/>
              </a:spcBef>
              <a:spcAft>
                <a:spcPts val="0"/>
              </a:spcAft>
              <a:buClr>
                <a:srgbClr val="FFFFFF"/>
              </a:buClr>
              <a:buSzPts val="1400"/>
              <a:buChar char="●"/>
            </a:pPr>
            <a:r>
              <a:rPr lang="en-US" sz="1300">
                <a:solidFill>
                  <a:srgbClr val="FFFFFF"/>
                </a:solidFill>
              </a:rPr>
              <a:t>Design </a:t>
            </a:r>
            <a:r>
              <a:rPr lang="en-US" sz="1300">
                <a:solidFill>
                  <a:srgbClr val="4285F4"/>
                </a:solidFill>
              </a:rPr>
              <a:t>a smart inexpensive, small, customizable system</a:t>
            </a:r>
            <a:r>
              <a:rPr lang="en-US" sz="1300">
                <a:solidFill>
                  <a:srgbClr val="000000"/>
                </a:solidFill>
              </a:rPr>
              <a:t> </a:t>
            </a:r>
            <a:r>
              <a:rPr lang="en-US" sz="1300">
                <a:solidFill>
                  <a:srgbClr val="FFFFFF"/>
                </a:solidFill>
              </a:rPr>
              <a:t>that </a:t>
            </a:r>
            <a:r>
              <a:rPr lang="en-US">
                <a:solidFill>
                  <a:srgbClr val="FFFFFF"/>
                </a:solidFill>
              </a:rPr>
              <a:t>provides </a:t>
            </a:r>
            <a:r>
              <a:rPr lang="en-US">
                <a:solidFill>
                  <a:srgbClr val="FFAB40"/>
                </a:solidFill>
              </a:rPr>
              <a:t>tracking and location information for personal items</a:t>
            </a:r>
            <a:r>
              <a:rPr lang="en-US">
                <a:solidFill>
                  <a:srgbClr val="000000"/>
                </a:solidFill>
              </a:rPr>
              <a:t> </a:t>
            </a:r>
            <a:r>
              <a:rPr lang="en-US">
                <a:solidFill>
                  <a:srgbClr val="FFFFFF"/>
                </a:solidFill>
              </a:rPr>
              <a:t>while constrained to</a:t>
            </a:r>
            <a:r>
              <a:rPr lang="en-US">
                <a:solidFill>
                  <a:srgbClr val="000000"/>
                </a:solidFill>
              </a:rPr>
              <a:t> </a:t>
            </a:r>
            <a:r>
              <a:rPr lang="en-US">
                <a:solidFill>
                  <a:srgbClr val="E1192B"/>
                </a:solidFill>
              </a:rPr>
              <a:t>size and accuracy</a:t>
            </a:r>
            <a:r>
              <a:rPr lang="en-US">
                <a:solidFill>
                  <a:srgbClr val="000000"/>
                </a:solidFill>
              </a:rPr>
              <a:t>.</a:t>
            </a:r>
            <a:endParaRPr>
              <a:solidFill>
                <a:srgbClr val="000000"/>
              </a:solidFill>
            </a:endParaRPr>
          </a:p>
          <a:p>
            <a:pPr marL="914400" lvl="1" indent="-317500" algn="l" rtl="0">
              <a:lnSpc>
                <a:spcPct val="115000"/>
              </a:lnSpc>
              <a:spcBef>
                <a:spcPts val="0"/>
              </a:spcBef>
              <a:spcAft>
                <a:spcPts val="0"/>
              </a:spcAft>
              <a:buClr>
                <a:srgbClr val="FFFFFF"/>
              </a:buClr>
              <a:buSzPts val="1400"/>
              <a:buChar char="○"/>
            </a:pPr>
            <a:r>
              <a:rPr lang="en-US" sz="1200">
                <a:solidFill>
                  <a:srgbClr val="4285F4"/>
                </a:solidFill>
              </a:rPr>
              <a:t>Objectives, </a:t>
            </a:r>
            <a:r>
              <a:rPr lang="en-US" sz="1300">
                <a:solidFill>
                  <a:srgbClr val="FFAB40"/>
                </a:solidFill>
              </a:rPr>
              <a:t>Functions, </a:t>
            </a:r>
            <a:r>
              <a:rPr lang="en-US" sz="1300">
                <a:solidFill>
                  <a:srgbClr val="E1192B"/>
                </a:solidFill>
              </a:rPr>
              <a:t>Constraints,</a:t>
            </a:r>
            <a:endParaRPr sz="1300">
              <a:solidFill>
                <a:srgbClr val="000000"/>
              </a:solidFill>
            </a:endParaRPr>
          </a:p>
        </p:txBody>
      </p:sp>
      <p:pic>
        <p:nvPicPr>
          <p:cNvPr id="469" name="Google Shape;469;p3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482334" y="866100"/>
            <a:ext cx="2090546" cy="1338157"/>
          </a:xfrm>
          <a:prstGeom prst="rect">
            <a:avLst/>
          </a:prstGeom>
          <a:noFill/>
          <a:ln w="25400" cap="flat" cmpd="sng">
            <a:solidFill>
              <a:srgbClr val="000000"/>
            </a:solidFill>
            <a:prstDash val="solid"/>
            <a:miter lim="8000"/>
            <a:headEnd type="none" w="sm" len="sm"/>
            <a:tailEnd type="none" w="sm" len="sm"/>
          </a:ln>
        </p:spPr>
      </p:pic>
      <p:pic>
        <p:nvPicPr>
          <p:cNvPr id="470" name="Google Shape;470;p34"/>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6580597" y="867700"/>
            <a:ext cx="2105994" cy="1334942"/>
          </a:xfrm>
          <a:prstGeom prst="rect">
            <a:avLst/>
          </a:prstGeom>
          <a:noFill/>
          <a:ln w="19050" cap="flat" cmpd="sng">
            <a:solidFill>
              <a:srgbClr val="000000"/>
            </a:solidFill>
            <a:prstDash val="solid"/>
            <a:round/>
            <a:headEnd type="none" w="sm" len="sm"/>
            <a:tailEnd type="none" w="sm" len="sm"/>
          </a:ln>
        </p:spPr>
      </p:pic>
      <p:sp>
        <p:nvSpPr>
          <p:cNvPr id="471" name="Google Shape;471;p34"/>
          <p:cNvSpPr txBox="1"/>
          <p:nvPr/>
        </p:nvSpPr>
        <p:spPr>
          <a:xfrm>
            <a:off x="6580606" y="1877082"/>
            <a:ext cx="21060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800" i="1">
                <a:solidFill>
                  <a:schemeClr val="lt1"/>
                </a:solidFill>
              </a:rPr>
              <a:t>Trilateralization</a:t>
            </a:r>
            <a:endParaRPr sz="800" i="1">
              <a:solidFill>
                <a:schemeClr val="lt1"/>
              </a:solidFill>
            </a:endParaRPr>
          </a:p>
        </p:txBody>
      </p:sp>
      <p:pic>
        <p:nvPicPr>
          <p:cNvPr id="472" name="Google Shape;472;p34"/>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4161925" y="2200301"/>
            <a:ext cx="2418571" cy="1415300"/>
          </a:xfrm>
          <a:prstGeom prst="rect">
            <a:avLst/>
          </a:prstGeom>
          <a:noFill/>
          <a:ln w="19050" cap="flat" cmpd="sng">
            <a:solidFill>
              <a:srgbClr val="000000"/>
            </a:solidFill>
            <a:prstDash val="solid"/>
            <a:round/>
            <a:headEnd type="none" w="sm" len="sm"/>
            <a:tailEnd type="none" w="sm" len="sm"/>
          </a:ln>
        </p:spPr>
      </p:pic>
      <p:sp>
        <p:nvSpPr>
          <p:cNvPr id="473" name="Google Shape;473;p34"/>
          <p:cNvSpPr txBox="1"/>
          <p:nvPr/>
        </p:nvSpPr>
        <p:spPr>
          <a:xfrm>
            <a:off x="4161951" y="3284943"/>
            <a:ext cx="24186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800" i="1"/>
              <a:t>NMEA 0183 data standard</a:t>
            </a:r>
            <a:endParaRPr sz="800" i="1"/>
          </a:p>
        </p:txBody>
      </p:sp>
      <p:sp>
        <p:nvSpPr>
          <p:cNvPr id="474" name="Google Shape;474;p34"/>
          <p:cNvSpPr txBox="1"/>
          <p:nvPr/>
        </p:nvSpPr>
        <p:spPr>
          <a:xfrm>
            <a:off x="4474600" y="1773160"/>
            <a:ext cx="21060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800" i="1">
                <a:solidFill>
                  <a:schemeClr val="lt1"/>
                </a:solidFill>
              </a:rPr>
              <a:t>Figure 1. One among millions of people looking for a lost item</a:t>
            </a:r>
            <a:endParaRPr sz="800" i="1">
              <a:solidFill>
                <a:schemeClr val="lt1"/>
              </a:solidFill>
            </a:endParaRPr>
          </a:p>
        </p:txBody>
      </p:sp>
      <p:pic>
        <p:nvPicPr>
          <p:cNvPr id="475" name="Google Shape;475;p34"/>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161950" y="3631513"/>
            <a:ext cx="1423099" cy="1299399"/>
          </a:xfrm>
          <a:prstGeom prst="rect">
            <a:avLst/>
          </a:prstGeom>
          <a:noFill/>
          <a:ln w="19050" cap="flat" cmpd="sng">
            <a:solidFill>
              <a:srgbClr val="000000"/>
            </a:solidFill>
            <a:prstDash val="solid"/>
            <a:round/>
            <a:headEnd type="none" w="sm" len="sm"/>
            <a:tailEnd type="none" w="sm" len="sm"/>
          </a:ln>
        </p:spPr>
      </p:pic>
      <p:sp>
        <p:nvSpPr>
          <p:cNvPr id="476" name="Google Shape;476;p34"/>
          <p:cNvSpPr/>
          <p:nvPr/>
        </p:nvSpPr>
        <p:spPr>
          <a:xfrm>
            <a:off x="4374973" y="3951094"/>
            <a:ext cx="299400" cy="954600"/>
          </a:xfrm>
          <a:prstGeom prst="ellipse">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77" name="Google Shape;477;p34"/>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4943720" y="4944450"/>
            <a:ext cx="3743080" cy="1913550"/>
          </a:xfrm>
          <a:prstGeom prst="rect">
            <a:avLst/>
          </a:prstGeom>
          <a:noFill/>
          <a:ln w="19050" cap="flat" cmpd="sng">
            <a:solidFill>
              <a:srgbClr val="000000"/>
            </a:solidFill>
            <a:prstDash val="solid"/>
            <a:round/>
            <a:headEnd type="none" w="sm" len="sm"/>
            <a:tailEnd type="none" w="sm" len="sm"/>
          </a:ln>
        </p:spPr>
      </p:pic>
      <p:pic>
        <p:nvPicPr>
          <p:cNvPr id="478" name="Google Shape;478;p34"/>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6580800" y="2200300"/>
            <a:ext cx="2106000" cy="1415300"/>
          </a:xfrm>
          <a:prstGeom prst="rect">
            <a:avLst/>
          </a:prstGeom>
          <a:noFill/>
          <a:ln w="19050" cap="flat" cmpd="sng">
            <a:solidFill>
              <a:schemeClr val="dk1"/>
            </a:solidFill>
            <a:prstDash val="solid"/>
            <a:round/>
            <a:headEnd type="none" w="sm" len="sm"/>
            <a:tailEnd type="none" w="sm" len="sm"/>
          </a:ln>
        </p:spPr>
      </p:pic>
      <p:sp>
        <p:nvSpPr>
          <p:cNvPr id="479" name="Google Shape;479;p34"/>
          <p:cNvSpPr txBox="1"/>
          <p:nvPr/>
        </p:nvSpPr>
        <p:spPr>
          <a:xfrm>
            <a:off x="6580606" y="3323732"/>
            <a:ext cx="21060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800" i="1"/>
              <a:t>Trilateralization</a:t>
            </a:r>
            <a:endParaRPr sz="800" i="1"/>
          </a:p>
        </p:txBody>
      </p:sp>
      <p:sp>
        <p:nvSpPr>
          <p:cNvPr id="480" name="Google Shape;480;p34"/>
          <p:cNvSpPr txBox="1"/>
          <p:nvPr/>
        </p:nvSpPr>
        <p:spPr>
          <a:xfrm>
            <a:off x="4161952" y="4597900"/>
            <a:ext cx="14232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800" i="1"/>
              <a:t>Data Extraction</a:t>
            </a:r>
            <a:endParaRPr sz="800" i="1"/>
          </a:p>
        </p:txBody>
      </p:sp>
      <p:sp>
        <p:nvSpPr>
          <p:cNvPr id="481" name="Google Shape;481;p34"/>
          <p:cNvSpPr txBox="1"/>
          <p:nvPr/>
        </p:nvSpPr>
        <p:spPr>
          <a:xfrm>
            <a:off x="4943700" y="6257700"/>
            <a:ext cx="3743100" cy="600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700" i="1">
                <a:solidFill>
                  <a:srgbClr val="FF0000"/>
                </a:solidFill>
              </a:rPr>
              <a:t>it works!</a:t>
            </a:r>
            <a:endParaRPr sz="2700" i="1">
              <a:solidFill>
                <a:srgbClr val="FF0000"/>
              </a:solidFill>
            </a:endParaRPr>
          </a:p>
        </p:txBody>
      </p:sp>
      <p:pic>
        <p:nvPicPr>
          <p:cNvPr id="482" name="Google Shape;482;p34"/>
          <p:cNvPicPr preferRelativeResize="0"/>
          <p:nvPr/>
        </p:nvPicPr>
        <p:blipFill>
          <a:blip r:embed="rId9" cstate="screen">
            <a:alphaModFix/>
            <a:extLst>
              <a:ext uri="{28A0092B-C50C-407E-A947-70E740481C1C}">
                <a14:useLocalDpi xmlns:a14="http://schemas.microsoft.com/office/drawing/2010/main"/>
              </a:ext>
            </a:extLst>
          </a:blip>
          <a:stretch>
            <a:fillRect/>
          </a:stretch>
        </p:blipFill>
        <p:spPr>
          <a:xfrm>
            <a:off x="7348450" y="3627875"/>
            <a:ext cx="1338150" cy="1338150"/>
          </a:xfrm>
          <a:prstGeom prst="rect">
            <a:avLst/>
          </a:prstGeom>
          <a:noFill/>
          <a:ln>
            <a:noFill/>
          </a:ln>
        </p:spPr>
      </p:pic>
      <p:pic>
        <p:nvPicPr>
          <p:cNvPr id="483" name="Google Shape;483;p34"/>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5585150" y="3647275"/>
            <a:ext cx="1739150" cy="1299375"/>
          </a:xfrm>
          <a:prstGeom prst="rect">
            <a:avLst/>
          </a:prstGeom>
          <a:noFill/>
          <a:ln w="19050" cap="flat" cmpd="sng">
            <a:solidFill>
              <a:srgbClr val="000000"/>
            </a:solidFill>
            <a:prstDash val="solid"/>
            <a:round/>
            <a:headEnd type="none" w="sm" len="sm"/>
            <a:tailEnd type="none" w="sm" len="sm"/>
          </a:ln>
        </p:spPr>
      </p:pic>
      <p:sp>
        <p:nvSpPr>
          <p:cNvPr id="484" name="Google Shape;484;p34"/>
          <p:cNvSpPr txBox="1"/>
          <p:nvPr/>
        </p:nvSpPr>
        <p:spPr>
          <a:xfrm>
            <a:off x="5585150" y="4673450"/>
            <a:ext cx="15786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800" i="1"/>
              <a:t>Schematics for GPS module</a:t>
            </a:r>
            <a:endParaRPr sz="800" i="1"/>
          </a:p>
        </p:txBody>
      </p:sp>
      <p:sp>
        <p:nvSpPr>
          <p:cNvPr id="485" name="Google Shape;485;p34"/>
          <p:cNvSpPr txBox="1"/>
          <p:nvPr/>
        </p:nvSpPr>
        <p:spPr>
          <a:xfrm>
            <a:off x="7348452" y="4673450"/>
            <a:ext cx="13380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800" i="1">
                <a:solidFill>
                  <a:schemeClr val="lt1"/>
                </a:solidFill>
              </a:rPr>
              <a:t>Trilateralization</a:t>
            </a:r>
            <a:endParaRPr sz="800" i="1">
              <a:solidFill>
                <a:schemeClr val="lt1"/>
              </a:solidFill>
            </a:endParaRPr>
          </a:p>
        </p:txBody>
      </p:sp>
      <p:sp>
        <p:nvSpPr>
          <p:cNvPr id="486" name="Google Shape;486;p34"/>
          <p:cNvSpPr txBox="1">
            <a:spLocks noGrp="1"/>
          </p:cNvSpPr>
          <p:nvPr>
            <p:ph type="body" idx="4"/>
          </p:nvPr>
        </p:nvSpPr>
        <p:spPr>
          <a:xfrm>
            <a:off x="619349" y="945200"/>
            <a:ext cx="3380400" cy="381600"/>
          </a:xfrm>
          <a:prstGeom prst="rect">
            <a:avLst/>
          </a:prstGeom>
          <a:noFill/>
          <a:ln>
            <a:noFill/>
          </a:ln>
        </p:spPr>
        <p:txBody>
          <a:bodyPr spcFirstLastPara="1" wrap="square" lIns="91425" tIns="45700" rIns="91425" bIns="45700" anchor="b" anchorCtr="1">
            <a:normAutofit lnSpcReduction="10000"/>
          </a:bodyPr>
          <a:lstStyle/>
          <a:p>
            <a:pPr marL="0" lvl="0" indent="0" algn="ctr" rtl="0">
              <a:lnSpc>
                <a:spcPct val="100000"/>
              </a:lnSpc>
              <a:spcBef>
                <a:spcPts val="0"/>
              </a:spcBef>
              <a:spcAft>
                <a:spcPts val="0"/>
              </a:spcAft>
              <a:buSzPts val="2000"/>
              <a:buNone/>
            </a:pPr>
            <a:r>
              <a:rPr lang="en-US" sz="2000">
                <a:solidFill>
                  <a:srgbClr val="FFFFFF"/>
                </a:solidFill>
              </a:rPr>
              <a:t>Smart Tracking</a:t>
            </a:r>
            <a:endParaRPr>
              <a:solidFill>
                <a:srgbClr val="FFFFFF"/>
              </a:solidFill>
            </a:endParaRPr>
          </a:p>
        </p:txBody>
      </p:sp>
    </p:spTree>
  </p:cSld>
  <p:clrMapOvr>
    <a:masterClrMapping/>
  </p:clrMapOvr>
</p:sld>
</file>

<file path=ppt/theme/theme1.xml><?xml version="1.0" encoding="utf-8"?>
<a:theme xmlns:a="http://schemas.openxmlformats.org/drawingml/2006/main" name="Office Theme">
  <a:themeElements>
    <a:clrScheme name="Custom 24">
      <a:dk1>
        <a:srgbClr val="000000"/>
      </a:dk1>
      <a:lt1>
        <a:srgbClr val="FFFFFF"/>
      </a:lt1>
      <a:dk2>
        <a:srgbClr val="44546A"/>
      </a:dk2>
      <a:lt2>
        <a:srgbClr val="E7E6E6"/>
      </a:lt2>
      <a:accent1>
        <a:srgbClr val="7A1380"/>
      </a:accent1>
      <a:accent2>
        <a:srgbClr val="0C1A69"/>
      </a:accent2>
      <a:accent3>
        <a:srgbClr val="F4292E"/>
      </a:accent3>
      <a:accent4>
        <a:srgbClr val="FD49C1"/>
      </a:accent4>
      <a:accent5>
        <a:srgbClr val="15C7C7"/>
      </a:accent5>
      <a:accent6>
        <a:srgbClr val="02DCFA"/>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1796</Words>
  <Application>Microsoft Office PowerPoint</Application>
  <PresentationFormat>On-screen Show (4:3)</PresentationFormat>
  <Paragraphs>208</Paragraphs>
  <Slides>11</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Noto Sans Symbols</vt:lpstr>
      <vt:lpstr>Times New Roman</vt:lpstr>
      <vt:lpstr>Gill Sans</vt:lpstr>
      <vt:lpstr>Calibri</vt:lpstr>
      <vt:lpstr>Courier New</vt:lpstr>
      <vt:lpstr>Office Theme</vt:lpstr>
      <vt:lpstr>Causal Coupling Inference in Mass Shootings Data</vt:lpstr>
      <vt:lpstr>Information Theory to Pinpoint Causal Links from Complex Data</vt:lpstr>
      <vt:lpstr>Information Theory to Pinpoint Causal Links from Complex Data</vt:lpstr>
      <vt:lpstr>Raman Spectroscopy of Layered MnO2 Materials for Batteries</vt:lpstr>
      <vt:lpstr>Raman Spectroscopy of Layered MnO2 Materials for Batteries</vt:lpstr>
      <vt:lpstr>Raman Spectroscopy of Layered MnO2 Materials for Batteries</vt:lpstr>
      <vt:lpstr>Raman Spectroscopy of Layered MnO2 Materials for Batteries</vt:lpstr>
      <vt:lpstr>RESEARCH PROJECT TITLE</vt:lpstr>
      <vt:lpstr>Raman Spectroscopy of Layered MnO2 Materials for Batteries</vt:lpstr>
      <vt:lpstr>RESEARCH PROJECT TITLE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Causal Coupling Inference in Mass Shootings Data</dc:title>
  <dc:creator>Fuchs, Nicolas</dc:creator>
  <cp:lastModifiedBy>Fuchs, Nicolas</cp:lastModifiedBy>
  <cp:revision>7</cp:revision>
  <dcterms:modified xsi:type="dcterms:W3CDTF">2022-08-02T17:56:54Z</dcterms:modified>
</cp:coreProperties>
</file>